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76" r:id="rId2"/>
    <p:sldId id="277" r:id="rId3"/>
    <p:sldId id="278" r:id="rId4"/>
    <p:sldId id="280" r:id="rId5"/>
    <p:sldId id="281" r:id="rId6"/>
    <p:sldId id="261" r:id="rId7"/>
    <p:sldId id="28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9276-44A4-462B-AE2C-BCFCDB124F35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12EF-71FA-474C-8369-D3CC435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D3F8DC-B6D4-4357-A26D-7B1813867046}" type="datetimeFigureOut">
              <a:rPr lang="en-US" smtClean="0"/>
              <a:t>24-Sep-21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B25476-C1C2-4042-B96D-46682870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50608" y="182898"/>
            <a:ext cx="606908" cy="580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22585" y="55464"/>
            <a:ext cx="1320032" cy="126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7847" y="976313"/>
            <a:ext cx="1408197" cy="1347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61771" y="1295955"/>
            <a:ext cx="1074053" cy="1027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97040" y="1113740"/>
            <a:ext cx="747503" cy="715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50252" y="413196"/>
            <a:ext cx="732327" cy="7005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384" y="4235416"/>
            <a:ext cx="11729132" cy="2383971"/>
            <a:chOff x="1832645" y="4191000"/>
            <a:chExt cx="11054192" cy="2667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2645" y="4191000"/>
              <a:ext cx="7790326" cy="2667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56034"/>
            <a:stretch/>
          </p:blipFill>
          <p:spPr>
            <a:xfrm>
              <a:off x="9461771" y="4191000"/>
              <a:ext cx="3425066" cy="2667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5199" y="2323394"/>
            <a:ext cx="6301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noProof="1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000" b="1" noProof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b="1" noProof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22631 0.437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21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444 0.49028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45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4236 L -0.42083 0.64421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9219 0.4088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4544 0.40324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36015 0.541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73" y="351495"/>
            <a:ext cx="11486670" cy="620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473" y="2461810"/>
            <a:ext cx="11486670" cy="21247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আলু চাষের জন্য কোন মাটি উপযোগী?</a:t>
            </a:r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আমাদের দেশে কোন কোন জাতের আলু বেশি হয়?</a:t>
            </a:r>
            <a:endParaRPr lang="bn-IN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7673" y="5210629"/>
            <a:ext cx="11727540" cy="1407885"/>
            <a:chOff x="0" y="5772150"/>
            <a:chExt cx="12191999" cy="1085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72150"/>
              <a:ext cx="4210050" cy="1085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50" y="5772150"/>
              <a:ext cx="4210050" cy="10858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9"/>
            <a:stretch/>
          </p:blipFill>
          <p:spPr>
            <a:xfrm>
              <a:off x="8403770" y="5772150"/>
              <a:ext cx="3788229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7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0383" y="3320144"/>
            <a:ext cx="2646219" cy="5649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তৈল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4238" y="3353951"/>
            <a:ext cx="2424546" cy="5649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 তৈল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5584" y="3320144"/>
            <a:ext cx="2466110" cy="5649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তৈল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86" y="4063999"/>
            <a:ext cx="11582399" cy="2513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সরিষা, বাদাম ও </a:t>
            </a:r>
            <a:r>
              <a:rPr lang="bn-IN" sz="4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তিসির বীজ </a:t>
            </a:r>
            <a:r>
              <a:rPr lang="bn-IN" sz="4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তৈল তৈরি হয়। </a:t>
            </a:r>
            <a:r>
              <a:rPr lang="bn-IN" sz="4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তৈল দিয়ে অনেক খাবার রান্না করি। তবে আমাদের দেশের তৈল বীজ আমাদের চাহিদা পূরণ করতে পারেনা। বিদেশ থেকে আমাদের তৈল আমদানি করতে হয়।  </a:t>
            </a:r>
            <a:endParaRPr lang="en-US" sz="4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6" y="252765"/>
            <a:ext cx="2492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297" y="1030515"/>
            <a:ext cx="2820389" cy="224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69" y="810553"/>
            <a:ext cx="3555107" cy="2475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73" y="810552"/>
            <a:ext cx="3347931" cy="246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7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7655" y="3851550"/>
            <a:ext cx="2479966" cy="5351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0652" y="3851551"/>
            <a:ext cx="2452255" cy="5351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9551" y="3797753"/>
            <a:ext cx="2452255" cy="5351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54" y="4455091"/>
            <a:ext cx="11388435" cy="20054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সরিষা, বাদাম ও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 চাষ করা হয়। এই ফসলগুলোকে তৈল বীজ বলা হয়।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তৈলবীজ পেষণ করে তৈল পাওয়া যায়।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971" y="464334"/>
            <a:ext cx="3556000" cy="3113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54" y="464334"/>
            <a:ext cx="3569769" cy="3113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168" y="464334"/>
            <a:ext cx="3571022" cy="3113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5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8343"/>
            <a:ext cx="11553371" cy="6241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ln w="0"/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3318535"/>
            <a:ext cx="11553371" cy="1185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আমাদের দেশে উৎপাদিত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 তৈলবীজের নাম লেখ। </a:t>
            </a:r>
          </a:p>
        </p:txBody>
      </p:sp>
    </p:spTree>
    <p:extLst>
      <p:ext uri="{BB962C8B-B14F-4D97-AF65-F5344CB8AC3E}">
        <p14:creationId xmlns:p14="http://schemas.microsoft.com/office/powerpoint/2010/main" val="16298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9810" y="3254539"/>
            <a:ext cx="2140257" cy="4901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পেঁয়াজ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0794" y="3236067"/>
            <a:ext cx="2133600" cy="4901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রসুন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1716" y="3254539"/>
            <a:ext cx="2119747" cy="4901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আদা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62116" y="3210377"/>
            <a:ext cx="1849313" cy="4901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মরিচ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771" y="3744686"/>
            <a:ext cx="11569567" cy="28181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আমাদের দেশে পেঁয়াজ, রসুন, আদা ও মরিচের চাষ হয়। আমাদের দেশে যে পরিমাণ মসলা চাষ হয়, তাতে দেশের চাহিদা অনেকখানি পূরণ হয়। ঘাটতি মেটাতে কিছু পরিমা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আমদানি করতে হয়।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68" y="910008"/>
            <a:ext cx="2706052" cy="2121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910007"/>
            <a:ext cx="2647079" cy="2121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195" y="902503"/>
            <a:ext cx="2726605" cy="212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375" y="910007"/>
            <a:ext cx="2670963" cy="2121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5771" y="166532"/>
            <a:ext cx="1305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724" y="3323771"/>
            <a:ext cx="1953493" cy="5452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মরিচ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634" y="3323771"/>
            <a:ext cx="2022765" cy="5452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পেঁয়াজ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0064" y="3323771"/>
            <a:ext cx="1967346" cy="5452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রসুন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415" y="3323771"/>
            <a:ext cx="1967347" cy="5452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314" y="4034971"/>
            <a:ext cx="11538857" cy="2452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খাবারকে সুস্বাদু করতে আমরা খাবারে বিভিন্ন ধরনের মসলা ব্যবহার করি। যেমনঃ পেঁয়াজ, রসুন, আদা, মরিচ ইত্যাদি।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568" y="471860"/>
            <a:ext cx="2706052" cy="2121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971" y="471859"/>
            <a:ext cx="2414851" cy="2121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14195" y="464355"/>
            <a:ext cx="2726606" cy="2129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724" y="464355"/>
            <a:ext cx="2670963" cy="2121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9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7876"/>
            <a:ext cx="11553371" cy="644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8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13462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69142"/>
            <a:ext cx="11553371" cy="30908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আলুর গুরুত্ব সম্পর্কে দুইটি বাক্য লেখ।</a:t>
            </a:r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কয়েকটি বীজের নাম লিখ যা থেকে আমরা তৈল পেয়ে থাকি।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মসলা সম্বন্ধে ২টি বাক্য লিখ।</a:t>
            </a:r>
            <a:endParaRPr lang="bn-IN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151904"/>
            <a:ext cx="1290194" cy="139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86" y="5283201"/>
            <a:ext cx="2896798" cy="1717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67977" y="5151904"/>
            <a:ext cx="1290194" cy="13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79571" y="1321609"/>
            <a:ext cx="5120639" cy="2169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পাঠ্য বইয়ের ৩২,৩৩ পৃষ্ঠা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 এবং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দেখে দেখে নিরবে প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2"/>
          <a:stretch/>
        </p:blipFill>
        <p:spPr>
          <a:xfrm>
            <a:off x="7485587" y="1030513"/>
            <a:ext cx="4372585" cy="5413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880" y="333829"/>
            <a:ext cx="11612320" cy="4789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 বইয়ের সাথে সংযোগসাধন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47" y="4000250"/>
            <a:ext cx="4586886" cy="24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81439"/>
            <a:ext cx="11596913" cy="3906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দাও: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আলুর দুইটি জাতের নাম লিখ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আমরা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খাবারে মসলা ব্যবহার করি কেন?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সরিষা, বাদাম বা তিসির বীজ পেষণ করে আমরা কী পেয়ে থাকি?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322228"/>
            <a:ext cx="11596913" cy="7228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514" y="5388426"/>
            <a:ext cx="11945258" cy="1411514"/>
            <a:chOff x="0" y="5228772"/>
            <a:chExt cx="11945258" cy="14115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228772"/>
              <a:ext cx="3712282" cy="1411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3425370" y="5228772"/>
              <a:ext cx="2231825" cy="14115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1943" y="5228772"/>
              <a:ext cx="3712282" cy="14115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8447313" y="5228772"/>
              <a:ext cx="2231825" cy="14115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 r="15157"/>
            <a:stretch/>
          </p:blipFill>
          <p:spPr>
            <a:xfrm>
              <a:off x="10276114" y="5228772"/>
              <a:ext cx="1669144" cy="1411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0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9315" y="2206547"/>
            <a:ext cx="11524343" cy="29315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কৃষিপণ্য আলু সম্বন্ধে ৩টি বাক্য লিখ।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কৃষিপণ্য তৈলবীজ সম্বন্ধে ৩টি বাক্য লিখ।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কৃষিপণ্য মসলা সম্বন্ধে ৩টি বাক্য লিখ।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315" y="356382"/>
            <a:ext cx="11524344" cy="8047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14" y="5388426"/>
            <a:ext cx="11945258" cy="1411514"/>
            <a:chOff x="0" y="5228772"/>
            <a:chExt cx="11945258" cy="14115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228772"/>
              <a:ext cx="3712282" cy="14115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3425370" y="5228772"/>
              <a:ext cx="2231825" cy="1411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1943" y="5228772"/>
              <a:ext cx="3712282" cy="14115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8447313" y="5228772"/>
              <a:ext cx="2231825" cy="14115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 r="15157"/>
            <a:stretch/>
          </p:blipFill>
          <p:spPr>
            <a:xfrm>
              <a:off x="10276114" y="5228772"/>
              <a:ext cx="1669144" cy="1411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7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7150E-23A9-4806-92CF-6ECED7EB0DB1}"/>
              </a:ext>
            </a:extLst>
          </p:cNvPr>
          <p:cNvSpPr txBox="1"/>
          <p:nvPr/>
        </p:nvSpPr>
        <p:spPr>
          <a:xfrm>
            <a:off x="4502181" y="1602223"/>
            <a:ext cx="7314262" cy="289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noProof="1" smtClean="0">
                <a:latin typeface="NikoshBAN" pitchFamily="2" charset="0"/>
                <a:cs typeface="NikoshBAN" pitchFamily="2" charset="0"/>
              </a:rPr>
              <a:t>মোঃ রফিকুল হাসান</a:t>
            </a:r>
          </a:p>
          <a:p>
            <a:pPr algn="ctr"/>
            <a:r>
              <a:rPr lang="en-US" sz="3400" noProof="1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400" noProof="1" smtClean="0">
                <a:latin typeface="NikoshBAN" pitchFamily="2" charset="0"/>
                <a:cs typeface="NikoshBAN" pitchFamily="2" charset="0"/>
              </a:rPr>
              <a:t>খোনকারখিল সরকারি প্রাথমিক বিদ্যালয়</a:t>
            </a:r>
          </a:p>
          <a:p>
            <a:pPr algn="ctr"/>
            <a:r>
              <a:rPr lang="en-US" sz="3400" noProof="1" smtClean="0">
                <a:latin typeface="NikoshBAN" pitchFamily="2" charset="0"/>
                <a:cs typeface="NikoshBAN" pitchFamily="2" charset="0"/>
              </a:rPr>
              <a:t>সদর, কক্সবাজার।</a:t>
            </a:r>
          </a:p>
          <a:p>
            <a:pPr algn="ctr"/>
            <a:r>
              <a:rPr lang="en-US" sz="3400" noProof="1" smtClean="0">
                <a:latin typeface="NikoshBAN" pitchFamily="2" charset="0"/>
                <a:cs typeface="NikoshBAN" pitchFamily="2" charset="0"/>
              </a:rPr>
              <a:t>ইমেইল: </a:t>
            </a:r>
            <a:r>
              <a:rPr lang="en-U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2181" y="502951"/>
            <a:ext cx="731426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1" y="1602223"/>
            <a:ext cx="3227285" cy="33100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2230" y="5347685"/>
            <a:ext cx="11727540" cy="1270829"/>
            <a:chOff x="0" y="5772150"/>
            <a:chExt cx="12191999" cy="1085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72150"/>
              <a:ext cx="4210050" cy="1085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50" y="5772150"/>
              <a:ext cx="4210050" cy="1085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9"/>
            <a:stretch/>
          </p:blipFill>
          <p:spPr>
            <a:xfrm>
              <a:off x="8403770" y="5772150"/>
              <a:ext cx="3788229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8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5" y="333828"/>
            <a:ext cx="11611429" cy="712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 </a:t>
            </a:r>
            <a:r>
              <a:rPr lang="en-US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14" y="5388426"/>
            <a:ext cx="11945258" cy="1411514"/>
            <a:chOff x="0" y="5228772"/>
            <a:chExt cx="11945258" cy="1411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228772"/>
              <a:ext cx="3712282" cy="14115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3425370" y="5228772"/>
              <a:ext cx="2231825" cy="14115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1943" y="5228772"/>
              <a:ext cx="3712282" cy="14115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/>
            <a:stretch/>
          </p:blipFill>
          <p:spPr>
            <a:xfrm>
              <a:off x="8447313" y="5228772"/>
              <a:ext cx="2231825" cy="14115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00" b="95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9880" r="15157"/>
            <a:stretch/>
          </p:blipFill>
          <p:spPr>
            <a:xfrm>
              <a:off x="10276114" y="5228772"/>
              <a:ext cx="1669144" cy="141151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76" y="1383698"/>
            <a:ext cx="5891238" cy="4004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1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68B28-B839-4133-B289-2CA94B21236E}"/>
              </a:ext>
            </a:extLst>
          </p:cNvPr>
          <p:cNvSpPr txBox="1"/>
          <p:nvPr/>
        </p:nvSpPr>
        <p:spPr>
          <a:xfrm>
            <a:off x="4528455" y="1169477"/>
            <a:ext cx="7358743" cy="3970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পঞ্চম</a:t>
            </a:r>
            <a:endParaRPr lang="bn-IN" sz="36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বাংলাদেশ ও বিশ্বপরিচয়</a:t>
            </a:r>
            <a:endParaRPr lang="bn-IN" sz="36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অধ্যায়	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: 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পাঠ		: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আমাদের অর্থনীতি: কৃষি ও শিল্প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:	আলু, তৈলবীজ ও মসলা</a:t>
            </a:r>
            <a:endParaRPr lang="bn-BD" sz="3600" dirty="0">
              <a:solidFill>
                <a:srgbClr val="FF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পৃষ্ঠা 	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: 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৩২</a:t>
            </a:r>
          </a:p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	:  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৫ মিনিট। </a:t>
            </a:r>
            <a:endParaRPr lang="bn-IN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8455" y="316196"/>
            <a:ext cx="735874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7" y="1024082"/>
            <a:ext cx="3415152" cy="41777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2230" y="5312229"/>
            <a:ext cx="11727540" cy="1306285"/>
            <a:chOff x="0" y="5772150"/>
            <a:chExt cx="12191999" cy="1085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72150"/>
              <a:ext cx="4210050" cy="1085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50" y="5772150"/>
              <a:ext cx="4210050" cy="1085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9"/>
            <a:stretch/>
          </p:blipFill>
          <p:spPr>
            <a:xfrm>
              <a:off x="8403770" y="5772150"/>
              <a:ext cx="3788229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6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4800" y="320632"/>
            <a:ext cx="1155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latin typeface="NikoshBAN" pitchFamily="2" charset="0"/>
                <a:cs typeface="NikoshBAN" pitchFamily="2" charset="0"/>
              </a:rPr>
              <a:t>কয়েকটি ছবি দেখি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66" y="1358848"/>
            <a:ext cx="8490816" cy="468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266" y="1358848"/>
            <a:ext cx="8490816" cy="468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267" y="1358848"/>
            <a:ext cx="8490816" cy="4684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264" y="1358847"/>
            <a:ext cx="8490818" cy="4707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263" y="1358846"/>
            <a:ext cx="8533789" cy="4707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" b="98410" l="2257" r="96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9828"/>
            <a:ext cx="1796194" cy="2805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" b="98410" l="2257" r="96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52" y="3889828"/>
            <a:ext cx="1796194" cy="28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715" y="3827011"/>
            <a:ext cx="1157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তেল, মসলা, আলু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9716" y="325809"/>
            <a:ext cx="1157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latin typeface="NikoshBAN" pitchFamily="2" charset="0"/>
                <a:cs typeface="NikoshBAN" pitchFamily="2" charset="0"/>
              </a:rPr>
              <a:t>ছবিতে আমরা কী দেখলাম?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39" y="1411956"/>
            <a:ext cx="2712717" cy="20367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7673" y="5210629"/>
            <a:ext cx="11727540" cy="1407885"/>
            <a:chOff x="0" y="5772150"/>
            <a:chExt cx="12191999" cy="1085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72150"/>
              <a:ext cx="4210050" cy="1085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50" y="5772150"/>
              <a:ext cx="4210050" cy="1085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9"/>
            <a:stretch/>
          </p:blipFill>
          <p:spPr>
            <a:xfrm>
              <a:off x="8403770" y="5772150"/>
              <a:ext cx="3788229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5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36405"/>
            <a:ext cx="11553372" cy="665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514" y="1943100"/>
            <a:ext cx="3715658" cy="3000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57" y="1943100"/>
            <a:ext cx="3761468" cy="300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6" y="1943100"/>
            <a:ext cx="3621768" cy="3000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7171" y="5247305"/>
            <a:ext cx="99886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আলু, তৈলবীজ এবং মসলা </a:t>
            </a:r>
          </a:p>
        </p:txBody>
      </p:sp>
    </p:spTree>
    <p:extLst>
      <p:ext uri="{BB962C8B-B14F-4D97-AF65-F5344CB8AC3E}">
        <p14:creationId xmlns:p14="http://schemas.microsoft.com/office/powerpoint/2010/main" val="9010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81FABF-6B18-4EAA-A5F4-0B1AD526A508}"/>
              </a:ext>
            </a:extLst>
          </p:cNvPr>
          <p:cNvSpPr/>
          <p:nvPr/>
        </p:nvSpPr>
        <p:spPr>
          <a:xfrm>
            <a:off x="310243" y="1246330"/>
            <a:ext cx="11571516" cy="631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5966E-0FE5-4531-8856-31F16160714C}"/>
              </a:ext>
            </a:extLst>
          </p:cNvPr>
          <p:cNvSpPr txBox="1"/>
          <p:nvPr/>
        </p:nvSpPr>
        <p:spPr>
          <a:xfrm>
            <a:off x="310243" y="2071543"/>
            <a:ext cx="11571516" cy="30469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১৫.৩.১. বাংলাদেশের প্রধান প্রধান কৃষিজাত দ্রব্য সম্পর্কে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১৫.৩.২. বাংলাদেশ যে, একটি কৃষিভিত্তিক দেশ তা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E988E-4A35-4CD9-AFB2-8F1F86A02BBB}"/>
              </a:ext>
            </a:extLst>
          </p:cNvPr>
          <p:cNvSpPr/>
          <p:nvPr/>
        </p:nvSpPr>
        <p:spPr>
          <a:xfrm>
            <a:off x="310243" y="283563"/>
            <a:ext cx="115715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kern="0" dirty="0">
                <a:ln/>
                <a:latin typeface="NikoshBAN" pitchFamily="2" charset="0"/>
                <a:cs typeface="NikoshBAN" pitchFamily="2" charset="0"/>
              </a:rPr>
              <a:t>শিখনফল</a:t>
            </a:r>
            <a:endParaRPr lang="en-US" kern="0" dirty="0">
              <a:ln/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7673" y="5210629"/>
            <a:ext cx="11727540" cy="1407885"/>
            <a:chOff x="0" y="5772150"/>
            <a:chExt cx="12191999" cy="10858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72150"/>
              <a:ext cx="4210050" cy="1085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50" y="5772150"/>
              <a:ext cx="4210050" cy="10858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9"/>
            <a:stretch/>
          </p:blipFill>
          <p:spPr>
            <a:xfrm>
              <a:off x="8403770" y="5772150"/>
              <a:ext cx="3788229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787" y="4240148"/>
            <a:ext cx="11502870" cy="22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একটি প্রয়োজনীয় খাদ্য। আলু দিয়ে বিভিন্ন খাবার তৈরি হয়। আমাদের দেশে গোল আলু এবং মিষ্টি আলুর চাষ বেশি হয়।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59" y="448797"/>
            <a:ext cx="4312126" cy="2918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553147" y="3453286"/>
            <a:ext cx="9765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40787" y="448797"/>
            <a:ext cx="1407758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r>
              <a:rPr lang="en-US" sz="40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74" y="381715"/>
            <a:ext cx="4371809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62398" y="3264155"/>
            <a:ext cx="2715255" cy="4606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 আলু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7439" y="3260778"/>
            <a:ext cx="2855481" cy="4545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মিষ্টি আলু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062" y="4098159"/>
            <a:ext cx="11637818" cy="23950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উর্বর দোআঁশ ও বেলে মাটি আলু চাষের জন্য বিশেষ উপযোগী। দেশের চাহিদা মিটিয়ে আলু বিদেশে ও রপ্তানি করা হয়।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6" y="372602"/>
            <a:ext cx="4164281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2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252</TotalTime>
  <Words>438</Words>
  <Application>Microsoft Office PowerPoint</Application>
  <PresentationFormat>Widescreen</PresentationFormat>
  <Paragraphs>73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Kalpurush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94</cp:revision>
  <dcterms:created xsi:type="dcterms:W3CDTF">2021-09-16T03:23:56Z</dcterms:created>
  <dcterms:modified xsi:type="dcterms:W3CDTF">2021-09-24T11:20:39Z</dcterms:modified>
</cp:coreProperties>
</file>