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74D727-FF80-44A3-911B-E1B2F28EF2D6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9EF0AF2-91F4-4FE6-B42E-E1F308C54219}">
      <dgm:prSet phldrT="[Text]" custT="1"/>
      <dgm:spPr/>
      <dgm:t>
        <a:bodyPr/>
        <a:lstStyle/>
        <a:p>
          <a:r>
            <a:rPr lang="en-US" sz="6600" dirty="0">
              <a:latin typeface="NikoshBAN" panose="02000000000000000000" pitchFamily="2" charset="0"/>
              <a:cs typeface="NikoshBAN" panose="02000000000000000000" pitchFamily="2" charset="0"/>
            </a:rPr>
            <a:t>বক</a:t>
          </a:r>
          <a:r>
            <a:rPr lang="en-US" sz="3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9A9842E9-C737-446A-833B-48632DC08BC9}" type="parTrans" cxnId="{31E2B27C-F934-44BE-B2B4-027C26832BDA}">
      <dgm:prSet/>
      <dgm:spPr/>
      <dgm:t>
        <a:bodyPr/>
        <a:lstStyle/>
        <a:p>
          <a:endParaRPr lang="en-US"/>
        </a:p>
      </dgm:t>
    </dgm:pt>
    <dgm:pt modelId="{3BD99615-6271-4DAD-9CE8-D29A8A46495E}" type="sibTrans" cxnId="{31E2B27C-F934-44BE-B2B4-027C26832BDA}">
      <dgm:prSet/>
      <dgm:spPr/>
      <dgm:t>
        <a:bodyPr/>
        <a:lstStyle/>
        <a:p>
          <a:endParaRPr lang="en-US"/>
        </a:p>
      </dgm:t>
    </dgm:pt>
    <dgm:pt modelId="{74D3DD94-0F12-4A18-A146-1ED72992FB4B}">
      <dgm:prSet phldrT="[Text]" custT="1"/>
      <dgm:spPr/>
      <dgm:t>
        <a:bodyPr/>
        <a:lstStyle/>
        <a:p>
          <a:r>
            <a:rPr lang="en-US" sz="4400" dirty="0"/>
            <a:t>কদম </a:t>
          </a:r>
        </a:p>
      </dgm:t>
    </dgm:pt>
    <dgm:pt modelId="{178AC8EC-9DFB-45A7-AC50-D4675AF41432}" type="parTrans" cxnId="{E46EF4A4-A387-46CC-9E4A-E762042D2FEF}">
      <dgm:prSet/>
      <dgm:spPr/>
      <dgm:t>
        <a:bodyPr/>
        <a:lstStyle/>
        <a:p>
          <a:endParaRPr lang="en-US"/>
        </a:p>
      </dgm:t>
    </dgm:pt>
    <dgm:pt modelId="{78701C72-D838-40A6-B115-288FD21880B4}" type="sibTrans" cxnId="{E46EF4A4-A387-46CC-9E4A-E762042D2FEF}">
      <dgm:prSet/>
      <dgm:spPr/>
      <dgm:t>
        <a:bodyPr/>
        <a:lstStyle/>
        <a:p>
          <a:endParaRPr lang="en-US"/>
        </a:p>
      </dgm:t>
    </dgm:pt>
    <dgm:pt modelId="{83382E33-7E72-433F-9777-EB0EB4B2F3F4}">
      <dgm:prSet phldrT="[Text]" custT="1"/>
      <dgm:spPr/>
      <dgm:t>
        <a:bodyPr/>
        <a:lstStyle/>
        <a:p>
          <a:r>
            <a:rPr lang="en-US" sz="4800" dirty="0"/>
            <a:t>বল </a:t>
          </a:r>
        </a:p>
      </dgm:t>
    </dgm:pt>
    <dgm:pt modelId="{04A0405B-E05F-455E-864D-A4DBE63A9295}" type="parTrans" cxnId="{B2A23F00-CD84-4429-A192-869651C590FE}">
      <dgm:prSet/>
      <dgm:spPr/>
      <dgm:t>
        <a:bodyPr/>
        <a:lstStyle/>
        <a:p>
          <a:endParaRPr lang="en-US"/>
        </a:p>
      </dgm:t>
    </dgm:pt>
    <dgm:pt modelId="{1F64A42E-20BE-4A3A-9402-71A269873C24}" type="sibTrans" cxnId="{B2A23F00-CD84-4429-A192-869651C590FE}">
      <dgm:prSet/>
      <dgm:spPr/>
      <dgm:t>
        <a:bodyPr/>
        <a:lstStyle/>
        <a:p>
          <a:endParaRPr lang="en-US"/>
        </a:p>
      </dgm:t>
    </dgm:pt>
    <dgm:pt modelId="{2A567BFF-311F-44C0-B220-E38DC775BE64}">
      <dgm:prSet phldrT="[Text]" custT="1"/>
      <dgm:spPr/>
      <dgm:t>
        <a:bodyPr/>
        <a:lstStyle/>
        <a:p>
          <a:r>
            <a:rPr lang="en-US" sz="4800" dirty="0"/>
            <a:t>উল</a:t>
          </a:r>
          <a:r>
            <a:rPr lang="en-US" sz="3800" dirty="0"/>
            <a:t> </a:t>
          </a:r>
        </a:p>
      </dgm:t>
    </dgm:pt>
    <dgm:pt modelId="{9FBDDC3F-953E-42DC-B560-282E7057B04A}" type="parTrans" cxnId="{FEDAA930-8C23-4009-BD50-C0230F558E70}">
      <dgm:prSet/>
      <dgm:spPr/>
      <dgm:t>
        <a:bodyPr/>
        <a:lstStyle/>
        <a:p>
          <a:endParaRPr lang="en-US"/>
        </a:p>
      </dgm:t>
    </dgm:pt>
    <dgm:pt modelId="{3180C2A2-A623-4FEC-A50F-86CCE430A8FA}" type="sibTrans" cxnId="{FEDAA930-8C23-4009-BD50-C0230F558E70}">
      <dgm:prSet/>
      <dgm:spPr/>
      <dgm:t>
        <a:bodyPr/>
        <a:lstStyle/>
        <a:p>
          <a:endParaRPr lang="en-US"/>
        </a:p>
      </dgm:t>
    </dgm:pt>
    <dgm:pt modelId="{D40BF8C8-2FA1-4628-A90C-8CEC41439835}">
      <dgm:prSet phldrT="[Text]" custT="1"/>
      <dgm:spPr/>
      <dgm:t>
        <a:bodyPr/>
        <a:lstStyle/>
        <a:p>
          <a:r>
            <a:rPr lang="en-US" sz="7200" dirty="0">
              <a:latin typeface="NikoshBAN" panose="02000000000000000000" pitchFamily="2" charset="0"/>
              <a:cs typeface="NikoshBAN" panose="02000000000000000000" pitchFamily="2" charset="0"/>
            </a:rPr>
            <a:t>ঘর</a:t>
          </a:r>
          <a:r>
            <a:rPr lang="en-US" sz="3800" dirty="0"/>
            <a:t> </a:t>
          </a:r>
        </a:p>
      </dgm:t>
    </dgm:pt>
    <dgm:pt modelId="{D2A673B1-F744-4BA8-9172-5B4D29E012E4}" type="parTrans" cxnId="{CD518F7E-8578-40A2-B6DD-17FD0AE529BB}">
      <dgm:prSet/>
      <dgm:spPr/>
      <dgm:t>
        <a:bodyPr/>
        <a:lstStyle/>
        <a:p>
          <a:endParaRPr lang="en-US"/>
        </a:p>
      </dgm:t>
    </dgm:pt>
    <dgm:pt modelId="{9D413964-22A6-4511-A88C-3EBE11474304}" type="sibTrans" cxnId="{CD518F7E-8578-40A2-B6DD-17FD0AE529BB}">
      <dgm:prSet/>
      <dgm:spPr/>
      <dgm:t>
        <a:bodyPr/>
        <a:lstStyle/>
        <a:p>
          <a:endParaRPr lang="en-US"/>
        </a:p>
      </dgm:t>
    </dgm:pt>
    <dgm:pt modelId="{969BA77B-8C1E-4413-834C-225F0AADBB30}" type="pres">
      <dgm:prSet presAssocID="{1A74D727-FF80-44A3-911B-E1B2F28EF2D6}" presName="cycle" presStyleCnt="0">
        <dgm:presLayoutVars>
          <dgm:dir/>
          <dgm:resizeHandles val="exact"/>
        </dgm:presLayoutVars>
      </dgm:prSet>
      <dgm:spPr/>
    </dgm:pt>
    <dgm:pt modelId="{00E49DC9-9EC9-4BB0-A60F-3286BFC1B0E6}" type="pres">
      <dgm:prSet presAssocID="{59EF0AF2-91F4-4FE6-B42E-E1F308C54219}" presName="node" presStyleLbl="node1" presStyleIdx="0" presStyleCnt="5" custScaleX="149041">
        <dgm:presLayoutVars>
          <dgm:bulletEnabled val="1"/>
        </dgm:presLayoutVars>
      </dgm:prSet>
      <dgm:spPr/>
    </dgm:pt>
    <dgm:pt modelId="{B6C72EA7-1A8C-4327-A114-C218915450B8}" type="pres">
      <dgm:prSet presAssocID="{59EF0AF2-91F4-4FE6-B42E-E1F308C54219}" presName="spNode" presStyleCnt="0"/>
      <dgm:spPr/>
    </dgm:pt>
    <dgm:pt modelId="{4A6E8BF4-E8EE-4253-801F-E8424C67EBF4}" type="pres">
      <dgm:prSet presAssocID="{3BD99615-6271-4DAD-9CE8-D29A8A46495E}" presName="sibTrans" presStyleLbl="sibTrans1D1" presStyleIdx="0" presStyleCnt="5"/>
      <dgm:spPr/>
    </dgm:pt>
    <dgm:pt modelId="{B2711031-A10F-4336-B209-F5F670B685C3}" type="pres">
      <dgm:prSet presAssocID="{74D3DD94-0F12-4A18-A146-1ED72992FB4B}" presName="node" presStyleLbl="node1" presStyleIdx="1" presStyleCnt="5" custScaleX="162102">
        <dgm:presLayoutVars>
          <dgm:bulletEnabled val="1"/>
        </dgm:presLayoutVars>
      </dgm:prSet>
      <dgm:spPr/>
    </dgm:pt>
    <dgm:pt modelId="{C9037D79-1B2A-44B6-BF3C-7E118F8B503D}" type="pres">
      <dgm:prSet presAssocID="{74D3DD94-0F12-4A18-A146-1ED72992FB4B}" presName="spNode" presStyleCnt="0"/>
      <dgm:spPr/>
    </dgm:pt>
    <dgm:pt modelId="{B68E7887-7B96-4972-A324-581731112BCA}" type="pres">
      <dgm:prSet presAssocID="{78701C72-D838-40A6-B115-288FD21880B4}" presName="sibTrans" presStyleLbl="sibTrans1D1" presStyleIdx="1" presStyleCnt="5"/>
      <dgm:spPr/>
    </dgm:pt>
    <dgm:pt modelId="{6A2DD999-9784-478E-8BDE-30396A13E951}" type="pres">
      <dgm:prSet presAssocID="{83382E33-7E72-433F-9777-EB0EB4B2F3F4}" presName="node" presStyleLbl="node1" presStyleIdx="2" presStyleCnt="5" custScaleX="142637" custRadScaleRad="101022" custRadScaleInc="-66340">
        <dgm:presLayoutVars>
          <dgm:bulletEnabled val="1"/>
        </dgm:presLayoutVars>
      </dgm:prSet>
      <dgm:spPr/>
    </dgm:pt>
    <dgm:pt modelId="{D71DB08F-6D9F-4DBD-A588-78377269E9FF}" type="pres">
      <dgm:prSet presAssocID="{83382E33-7E72-433F-9777-EB0EB4B2F3F4}" presName="spNode" presStyleCnt="0"/>
      <dgm:spPr/>
    </dgm:pt>
    <dgm:pt modelId="{8A679F4C-1E2C-43BC-89C9-550ACF3214C3}" type="pres">
      <dgm:prSet presAssocID="{1F64A42E-20BE-4A3A-9402-71A269873C24}" presName="sibTrans" presStyleLbl="sibTrans1D1" presStyleIdx="2" presStyleCnt="5"/>
      <dgm:spPr/>
    </dgm:pt>
    <dgm:pt modelId="{A40450E5-4002-44AA-9550-3123870EB18E}" type="pres">
      <dgm:prSet presAssocID="{2A567BFF-311F-44C0-B220-E38DC775BE64}" presName="node" presStyleLbl="node1" presStyleIdx="3" presStyleCnt="5" custScaleX="143291" custRadScaleRad="92639" custRadScaleInc="14092">
        <dgm:presLayoutVars>
          <dgm:bulletEnabled val="1"/>
        </dgm:presLayoutVars>
      </dgm:prSet>
      <dgm:spPr/>
    </dgm:pt>
    <dgm:pt modelId="{05BE887B-BCD6-4C44-AB3E-2FD3577F0AB6}" type="pres">
      <dgm:prSet presAssocID="{2A567BFF-311F-44C0-B220-E38DC775BE64}" presName="spNode" presStyleCnt="0"/>
      <dgm:spPr/>
    </dgm:pt>
    <dgm:pt modelId="{8EB6E886-2FCC-4B95-9514-0E9C3DE589D7}" type="pres">
      <dgm:prSet presAssocID="{3180C2A2-A623-4FEC-A50F-86CCE430A8FA}" presName="sibTrans" presStyleLbl="sibTrans1D1" presStyleIdx="3" presStyleCnt="5"/>
      <dgm:spPr/>
    </dgm:pt>
    <dgm:pt modelId="{14F101F7-C3DE-4353-9E67-00C74DEAA51B}" type="pres">
      <dgm:prSet presAssocID="{D40BF8C8-2FA1-4628-A90C-8CEC41439835}" presName="node" presStyleLbl="node1" presStyleIdx="4" presStyleCnt="5" custScaleX="145969">
        <dgm:presLayoutVars>
          <dgm:bulletEnabled val="1"/>
        </dgm:presLayoutVars>
      </dgm:prSet>
      <dgm:spPr/>
    </dgm:pt>
    <dgm:pt modelId="{DADE9E36-850A-40A2-8AE9-945A7CBDEBB6}" type="pres">
      <dgm:prSet presAssocID="{D40BF8C8-2FA1-4628-A90C-8CEC41439835}" presName="spNode" presStyleCnt="0"/>
      <dgm:spPr/>
    </dgm:pt>
    <dgm:pt modelId="{45E3EAF3-9993-412C-968B-4BCF144C738A}" type="pres">
      <dgm:prSet presAssocID="{9D413964-22A6-4511-A88C-3EBE11474304}" presName="sibTrans" presStyleLbl="sibTrans1D1" presStyleIdx="4" presStyleCnt="5"/>
      <dgm:spPr/>
    </dgm:pt>
  </dgm:ptLst>
  <dgm:cxnLst>
    <dgm:cxn modelId="{B2A23F00-CD84-4429-A192-869651C590FE}" srcId="{1A74D727-FF80-44A3-911B-E1B2F28EF2D6}" destId="{83382E33-7E72-433F-9777-EB0EB4B2F3F4}" srcOrd="2" destOrd="0" parTransId="{04A0405B-E05F-455E-864D-A4DBE63A9295}" sibTransId="{1F64A42E-20BE-4A3A-9402-71A269873C24}"/>
    <dgm:cxn modelId="{D2849B20-E329-490E-B4CB-B7C244509522}" type="presOf" srcId="{78701C72-D838-40A6-B115-288FD21880B4}" destId="{B68E7887-7B96-4972-A324-581731112BCA}" srcOrd="0" destOrd="0" presId="urn:microsoft.com/office/officeart/2005/8/layout/cycle6"/>
    <dgm:cxn modelId="{FEDAA930-8C23-4009-BD50-C0230F558E70}" srcId="{1A74D727-FF80-44A3-911B-E1B2F28EF2D6}" destId="{2A567BFF-311F-44C0-B220-E38DC775BE64}" srcOrd="3" destOrd="0" parTransId="{9FBDDC3F-953E-42DC-B560-282E7057B04A}" sibTransId="{3180C2A2-A623-4FEC-A50F-86CCE430A8FA}"/>
    <dgm:cxn modelId="{E69A8476-F761-4E58-BB0E-B11C01F3769C}" type="presOf" srcId="{59EF0AF2-91F4-4FE6-B42E-E1F308C54219}" destId="{00E49DC9-9EC9-4BB0-A60F-3286BFC1B0E6}" srcOrd="0" destOrd="0" presId="urn:microsoft.com/office/officeart/2005/8/layout/cycle6"/>
    <dgm:cxn modelId="{8A8E7D5A-F60E-40C1-BA9A-6F6176648EA6}" type="presOf" srcId="{3180C2A2-A623-4FEC-A50F-86CCE430A8FA}" destId="{8EB6E886-2FCC-4B95-9514-0E9C3DE589D7}" srcOrd="0" destOrd="0" presId="urn:microsoft.com/office/officeart/2005/8/layout/cycle6"/>
    <dgm:cxn modelId="{31E2B27C-F934-44BE-B2B4-027C26832BDA}" srcId="{1A74D727-FF80-44A3-911B-E1B2F28EF2D6}" destId="{59EF0AF2-91F4-4FE6-B42E-E1F308C54219}" srcOrd="0" destOrd="0" parTransId="{9A9842E9-C737-446A-833B-48632DC08BC9}" sibTransId="{3BD99615-6271-4DAD-9CE8-D29A8A46495E}"/>
    <dgm:cxn modelId="{CD518F7E-8578-40A2-B6DD-17FD0AE529BB}" srcId="{1A74D727-FF80-44A3-911B-E1B2F28EF2D6}" destId="{D40BF8C8-2FA1-4628-A90C-8CEC41439835}" srcOrd="4" destOrd="0" parTransId="{D2A673B1-F744-4BA8-9172-5B4D29E012E4}" sibTransId="{9D413964-22A6-4511-A88C-3EBE11474304}"/>
    <dgm:cxn modelId="{8CD09F9D-EF5E-449D-9C62-651B98E82D18}" type="presOf" srcId="{D40BF8C8-2FA1-4628-A90C-8CEC41439835}" destId="{14F101F7-C3DE-4353-9E67-00C74DEAA51B}" srcOrd="0" destOrd="0" presId="urn:microsoft.com/office/officeart/2005/8/layout/cycle6"/>
    <dgm:cxn modelId="{E46EF4A4-A387-46CC-9E4A-E762042D2FEF}" srcId="{1A74D727-FF80-44A3-911B-E1B2F28EF2D6}" destId="{74D3DD94-0F12-4A18-A146-1ED72992FB4B}" srcOrd="1" destOrd="0" parTransId="{178AC8EC-9DFB-45A7-AC50-D4675AF41432}" sibTransId="{78701C72-D838-40A6-B115-288FD21880B4}"/>
    <dgm:cxn modelId="{658146A5-3F1A-4912-A996-67D4E4C63D51}" type="presOf" srcId="{3BD99615-6271-4DAD-9CE8-D29A8A46495E}" destId="{4A6E8BF4-E8EE-4253-801F-E8424C67EBF4}" srcOrd="0" destOrd="0" presId="urn:microsoft.com/office/officeart/2005/8/layout/cycle6"/>
    <dgm:cxn modelId="{3C64EAC8-76E9-4EC0-B5B2-C9559DC452C5}" type="presOf" srcId="{1A74D727-FF80-44A3-911B-E1B2F28EF2D6}" destId="{969BA77B-8C1E-4413-834C-225F0AADBB30}" srcOrd="0" destOrd="0" presId="urn:microsoft.com/office/officeart/2005/8/layout/cycle6"/>
    <dgm:cxn modelId="{A73188D7-0C1D-4A32-A164-CB917BE6DC1C}" type="presOf" srcId="{9D413964-22A6-4511-A88C-3EBE11474304}" destId="{45E3EAF3-9993-412C-968B-4BCF144C738A}" srcOrd="0" destOrd="0" presId="urn:microsoft.com/office/officeart/2005/8/layout/cycle6"/>
    <dgm:cxn modelId="{F92C39D8-F1C9-4B8B-B5FA-DFCE3F6600BE}" type="presOf" srcId="{2A567BFF-311F-44C0-B220-E38DC775BE64}" destId="{A40450E5-4002-44AA-9550-3123870EB18E}" srcOrd="0" destOrd="0" presId="urn:microsoft.com/office/officeart/2005/8/layout/cycle6"/>
    <dgm:cxn modelId="{389270DE-C5FD-476B-8454-AF386DB175DB}" type="presOf" srcId="{1F64A42E-20BE-4A3A-9402-71A269873C24}" destId="{8A679F4C-1E2C-43BC-89C9-550ACF3214C3}" srcOrd="0" destOrd="0" presId="urn:microsoft.com/office/officeart/2005/8/layout/cycle6"/>
    <dgm:cxn modelId="{65163AF8-92B5-484E-9B39-A9568AC68FD6}" type="presOf" srcId="{83382E33-7E72-433F-9777-EB0EB4B2F3F4}" destId="{6A2DD999-9784-478E-8BDE-30396A13E951}" srcOrd="0" destOrd="0" presId="urn:microsoft.com/office/officeart/2005/8/layout/cycle6"/>
    <dgm:cxn modelId="{2DB04AFF-8146-463D-92FE-36BE4460F505}" type="presOf" srcId="{74D3DD94-0F12-4A18-A146-1ED72992FB4B}" destId="{B2711031-A10F-4336-B209-F5F670B685C3}" srcOrd="0" destOrd="0" presId="urn:microsoft.com/office/officeart/2005/8/layout/cycle6"/>
    <dgm:cxn modelId="{16AA3439-59E8-4893-AD12-FEA8E1DD886E}" type="presParOf" srcId="{969BA77B-8C1E-4413-834C-225F0AADBB30}" destId="{00E49DC9-9EC9-4BB0-A60F-3286BFC1B0E6}" srcOrd="0" destOrd="0" presId="urn:microsoft.com/office/officeart/2005/8/layout/cycle6"/>
    <dgm:cxn modelId="{8619DE8B-94A3-4A09-AF96-141354515A01}" type="presParOf" srcId="{969BA77B-8C1E-4413-834C-225F0AADBB30}" destId="{B6C72EA7-1A8C-4327-A114-C218915450B8}" srcOrd="1" destOrd="0" presId="urn:microsoft.com/office/officeart/2005/8/layout/cycle6"/>
    <dgm:cxn modelId="{11725A72-D260-419C-83E1-FB461FE5E7E3}" type="presParOf" srcId="{969BA77B-8C1E-4413-834C-225F0AADBB30}" destId="{4A6E8BF4-E8EE-4253-801F-E8424C67EBF4}" srcOrd="2" destOrd="0" presId="urn:microsoft.com/office/officeart/2005/8/layout/cycle6"/>
    <dgm:cxn modelId="{2AD9F2F2-FFDF-4DF8-9AA9-C60CB9013C69}" type="presParOf" srcId="{969BA77B-8C1E-4413-834C-225F0AADBB30}" destId="{B2711031-A10F-4336-B209-F5F670B685C3}" srcOrd="3" destOrd="0" presId="urn:microsoft.com/office/officeart/2005/8/layout/cycle6"/>
    <dgm:cxn modelId="{157C3F96-03A7-4F47-AA5B-CC195A1D3390}" type="presParOf" srcId="{969BA77B-8C1E-4413-834C-225F0AADBB30}" destId="{C9037D79-1B2A-44B6-BF3C-7E118F8B503D}" srcOrd="4" destOrd="0" presId="urn:microsoft.com/office/officeart/2005/8/layout/cycle6"/>
    <dgm:cxn modelId="{B5E82998-6718-47A5-A89B-4F40AF796881}" type="presParOf" srcId="{969BA77B-8C1E-4413-834C-225F0AADBB30}" destId="{B68E7887-7B96-4972-A324-581731112BCA}" srcOrd="5" destOrd="0" presId="urn:microsoft.com/office/officeart/2005/8/layout/cycle6"/>
    <dgm:cxn modelId="{393C739D-4CD9-4E4D-92B9-2731B20CDFE6}" type="presParOf" srcId="{969BA77B-8C1E-4413-834C-225F0AADBB30}" destId="{6A2DD999-9784-478E-8BDE-30396A13E951}" srcOrd="6" destOrd="0" presId="urn:microsoft.com/office/officeart/2005/8/layout/cycle6"/>
    <dgm:cxn modelId="{66FEF25C-BD72-4CB0-B637-F0AFBA34E319}" type="presParOf" srcId="{969BA77B-8C1E-4413-834C-225F0AADBB30}" destId="{D71DB08F-6D9F-4DBD-A588-78377269E9FF}" srcOrd="7" destOrd="0" presId="urn:microsoft.com/office/officeart/2005/8/layout/cycle6"/>
    <dgm:cxn modelId="{7DF2D08F-9E44-4F1E-A1EA-1F3C72065E7A}" type="presParOf" srcId="{969BA77B-8C1E-4413-834C-225F0AADBB30}" destId="{8A679F4C-1E2C-43BC-89C9-550ACF3214C3}" srcOrd="8" destOrd="0" presId="urn:microsoft.com/office/officeart/2005/8/layout/cycle6"/>
    <dgm:cxn modelId="{902CF7CA-F7E0-4A80-978A-8EBBAA911065}" type="presParOf" srcId="{969BA77B-8C1E-4413-834C-225F0AADBB30}" destId="{A40450E5-4002-44AA-9550-3123870EB18E}" srcOrd="9" destOrd="0" presId="urn:microsoft.com/office/officeart/2005/8/layout/cycle6"/>
    <dgm:cxn modelId="{5C478073-548F-4067-B801-EE58CDB4CD58}" type="presParOf" srcId="{969BA77B-8C1E-4413-834C-225F0AADBB30}" destId="{05BE887B-BCD6-4C44-AB3E-2FD3577F0AB6}" srcOrd="10" destOrd="0" presId="urn:microsoft.com/office/officeart/2005/8/layout/cycle6"/>
    <dgm:cxn modelId="{32148C8E-5CF8-4CCD-9DFE-6C0E91AAFDF0}" type="presParOf" srcId="{969BA77B-8C1E-4413-834C-225F0AADBB30}" destId="{8EB6E886-2FCC-4B95-9514-0E9C3DE589D7}" srcOrd="11" destOrd="0" presId="urn:microsoft.com/office/officeart/2005/8/layout/cycle6"/>
    <dgm:cxn modelId="{EAABF49A-7F3F-4D12-837A-BF0729756C82}" type="presParOf" srcId="{969BA77B-8C1E-4413-834C-225F0AADBB30}" destId="{14F101F7-C3DE-4353-9E67-00C74DEAA51B}" srcOrd="12" destOrd="0" presId="urn:microsoft.com/office/officeart/2005/8/layout/cycle6"/>
    <dgm:cxn modelId="{6CA3D67E-679E-4BDB-A7A9-3250A9EAE52B}" type="presParOf" srcId="{969BA77B-8C1E-4413-834C-225F0AADBB30}" destId="{DADE9E36-850A-40A2-8AE9-945A7CBDEBB6}" srcOrd="13" destOrd="0" presId="urn:microsoft.com/office/officeart/2005/8/layout/cycle6"/>
    <dgm:cxn modelId="{E081C428-AC80-4EA3-AE4D-65ECAEDF8973}" type="presParOf" srcId="{969BA77B-8C1E-4413-834C-225F0AADBB30}" destId="{45E3EAF3-9993-412C-968B-4BCF144C738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49DC9-9EC9-4BB0-A60F-3286BFC1B0E6}">
      <dsp:nvSpPr>
        <dsp:cNvPr id="0" name=""/>
        <dsp:cNvSpPr/>
      </dsp:nvSpPr>
      <dsp:spPr>
        <a:xfrm>
          <a:off x="3020786" y="3076"/>
          <a:ext cx="2224642" cy="9702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>
              <a:latin typeface="NikoshBAN" panose="02000000000000000000" pitchFamily="2" charset="0"/>
              <a:cs typeface="NikoshBAN" panose="02000000000000000000" pitchFamily="2" charset="0"/>
            </a:rPr>
            <a:t>বক</a:t>
          </a:r>
          <a:r>
            <a:rPr lang="en-US" sz="3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3068148" y="50438"/>
        <a:ext cx="2129918" cy="875490"/>
      </dsp:txXfrm>
    </dsp:sp>
    <dsp:sp modelId="{4A6E8BF4-E8EE-4253-801F-E8424C67EBF4}">
      <dsp:nvSpPr>
        <dsp:cNvPr id="0" name=""/>
        <dsp:cNvSpPr/>
      </dsp:nvSpPr>
      <dsp:spPr>
        <a:xfrm>
          <a:off x="2196149" y="488183"/>
          <a:ext cx="3873914" cy="3873914"/>
        </a:xfrm>
        <a:custGeom>
          <a:avLst/>
          <a:gdLst/>
          <a:ahLst/>
          <a:cxnLst/>
          <a:rect l="0" t="0" r="0" b="0"/>
          <a:pathLst>
            <a:path>
              <a:moveTo>
                <a:pt x="3055032" y="355277"/>
              </a:moveTo>
              <a:arcTo wR="1936957" hR="1936957" stAng="18315369" swAng="1231012"/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11031-A10F-4336-B209-F5F670B685C3}">
      <dsp:nvSpPr>
        <dsp:cNvPr id="0" name=""/>
        <dsp:cNvSpPr/>
      </dsp:nvSpPr>
      <dsp:spPr>
        <a:xfrm>
          <a:off x="4765465" y="1341480"/>
          <a:ext cx="2419595" cy="9702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কদম </a:t>
          </a:r>
        </a:p>
      </dsp:txBody>
      <dsp:txXfrm>
        <a:off x="4812827" y="1388842"/>
        <a:ext cx="2324871" cy="875490"/>
      </dsp:txXfrm>
    </dsp:sp>
    <dsp:sp modelId="{B68E7887-7B96-4972-A324-581731112BCA}">
      <dsp:nvSpPr>
        <dsp:cNvPr id="0" name=""/>
        <dsp:cNvSpPr/>
      </dsp:nvSpPr>
      <dsp:spPr>
        <a:xfrm>
          <a:off x="2199448" y="534784"/>
          <a:ext cx="3873914" cy="3873914"/>
        </a:xfrm>
        <a:custGeom>
          <a:avLst/>
          <a:gdLst/>
          <a:ahLst/>
          <a:cxnLst/>
          <a:rect l="0" t="0" r="0" b="0"/>
          <a:pathLst>
            <a:path>
              <a:moveTo>
                <a:pt x="3867969" y="1785314"/>
              </a:moveTo>
              <a:arcTo wR="1936957" hR="1936957" stAng="21330585" swAng="1478319"/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DD999-9784-478E-8BDE-30396A13E951}">
      <dsp:nvSpPr>
        <dsp:cNvPr id="0" name=""/>
        <dsp:cNvSpPr/>
      </dsp:nvSpPr>
      <dsp:spPr>
        <a:xfrm>
          <a:off x="4608872" y="3146839"/>
          <a:ext cx="2129053" cy="97021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বল </a:t>
          </a:r>
        </a:p>
      </dsp:txBody>
      <dsp:txXfrm>
        <a:off x="4656234" y="3194201"/>
        <a:ext cx="2034329" cy="875490"/>
      </dsp:txXfrm>
    </dsp:sp>
    <dsp:sp modelId="{8A679F4C-1E2C-43BC-89C9-550ACF3214C3}">
      <dsp:nvSpPr>
        <dsp:cNvPr id="0" name=""/>
        <dsp:cNvSpPr/>
      </dsp:nvSpPr>
      <dsp:spPr>
        <a:xfrm>
          <a:off x="2474801" y="375746"/>
          <a:ext cx="3873914" cy="3873914"/>
        </a:xfrm>
        <a:custGeom>
          <a:avLst/>
          <a:gdLst/>
          <a:ahLst/>
          <a:cxnLst/>
          <a:rect l="0" t="0" r="0" b="0"/>
          <a:pathLst>
            <a:path>
              <a:moveTo>
                <a:pt x="2631460" y="3745124"/>
              </a:moveTo>
              <a:arcTo wR="1936957" hR="1936957" stAng="4139317" swAng="1862494"/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450E5-4002-44AA-9550-3123870EB18E}">
      <dsp:nvSpPr>
        <dsp:cNvPr id="0" name=""/>
        <dsp:cNvSpPr/>
      </dsp:nvSpPr>
      <dsp:spPr>
        <a:xfrm>
          <a:off x="1925186" y="3326965"/>
          <a:ext cx="2138815" cy="9702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উল</a:t>
          </a:r>
          <a:r>
            <a:rPr lang="en-US" sz="3800" kern="1200" dirty="0"/>
            <a:t> </a:t>
          </a:r>
        </a:p>
      </dsp:txBody>
      <dsp:txXfrm>
        <a:off x="1972548" y="3374327"/>
        <a:ext cx="2044091" cy="875490"/>
      </dsp:txXfrm>
    </dsp:sp>
    <dsp:sp modelId="{8EB6E886-2FCC-4B95-9514-0E9C3DE589D7}">
      <dsp:nvSpPr>
        <dsp:cNvPr id="0" name=""/>
        <dsp:cNvSpPr/>
      </dsp:nvSpPr>
      <dsp:spPr>
        <a:xfrm>
          <a:off x="2193836" y="227050"/>
          <a:ext cx="3873914" cy="3873914"/>
        </a:xfrm>
        <a:custGeom>
          <a:avLst/>
          <a:gdLst/>
          <a:ahLst/>
          <a:cxnLst/>
          <a:rect l="0" t="0" r="0" b="0"/>
          <a:pathLst>
            <a:path>
              <a:moveTo>
                <a:pt x="381490" y="3091221"/>
              </a:moveTo>
              <a:arcTo wR="1936957" hR="1936957" stAng="8605321" swAng="1913050"/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101F7-C3DE-4353-9E67-00C74DEAA51B}">
      <dsp:nvSpPr>
        <dsp:cNvPr id="0" name=""/>
        <dsp:cNvSpPr/>
      </dsp:nvSpPr>
      <dsp:spPr>
        <a:xfrm>
          <a:off x="1201557" y="1341480"/>
          <a:ext cx="2178788" cy="97021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kern="1200" dirty="0">
              <a:latin typeface="NikoshBAN" panose="02000000000000000000" pitchFamily="2" charset="0"/>
              <a:cs typeface="NikoshBAN" panose="02000000000000000000" pitchFamily="2" charset="0"/>
            </a:rPr>
            <a:t>ঘর</a:t>
          </a:r>
          <a:r>
            <a:rPr lang="en-US" sz="3800" kern="1200" dirty="0"/>
            <a:t> </a:t>
          </a:r>
        </a:p>
      </dsp:txBody>
      <dsp:txXfrm>
        <a:off x="1248919" y="1388842"/>
        <a:ext cx="2084064" cy="875490"/>
      </dsp:txXfrm>
    </dsp:sp>
    <dsp:sp modelId="{45E3EAF3-9993-412C-968B-4BCF144C738A}">
      <dsp:nvSpPr>
        <dsp:cNvPr id="0" name=""/>
        <dsp:cNvSpPr/>
      </dsp:nvSpPr>
      <dsp:spPr>
        <a:xfrm>
          <a:off x="2196149" y="488183"/>
          <a:ext cx="3873914" cy="3873914"/>
        </a:xfrm>
        <a:custGeom>
          <a:avLst/>
          <a:gdLst/>
          <a:ahLst/>
          <a:cxnLst/>
          <a:rect l="0" t="0" r="0" b="0"/>
          <a:pathLst>
            <a:path>
              <a:moveTo>
                <a:pt x="335450" y="847471"/>
              </a:moveTo>
              <a:arcTo wR="1936957" hR="1936957" stAng="12853619" swAng="1231012"/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50EA-E826-412E-9BA2-781BF7AC7A3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F514-130C-4847-BC56-9C12420F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5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50EA-E826-412E-9BA2-781BF7AC7A3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F514-130C-4847-BC56-9C12420F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7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50EA-E826-412E-9BA2-781BF7AC7A3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F514-130C-4847-BC56-9C12420FC1C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0651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50EA-E826-412E-9BA2-781BF7AC7A3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F514-130C-4847-BC56-9C12420F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50EA-E826-412E-9BA2-781BF7AC7A3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F514-130C-4847-BC56-9C12420FC1C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6075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50EA-E826-412E-9BA2-781BF7AC7A3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F514-130C-4847-BC56-9C12420F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56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50EA-E826-412E-9BA2-781BF7AC7A3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F514-130C-4847-BC56-9C12420F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84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50EA-E826-412E-9BA2-781BF7AC7A3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F514-130C-4847-BC56-9C12420F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16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 Frame 6">
            <a:extLst>
              <a:ext uri="{FF2B5EF4-FFF2-40B4-BE49-F238E27FC236}">
                <a16:creationId xmlns:a16="http://schemas.microsoft.com/office/drawing/2014/main" id="{66350308-FFD7-47A2-B6CD-119A1504840B}"/>
              </a:ext>
            </a:extLst>
          </p:cNvPr>
          <p:cNvSpPr/>
          <p:nvPr userDrawn="1"/>
        </p:nvSpPr>
        <p:spPr>
          <a:xfrm>
            <a:off x="0" y="0"/>
            <a:ext cx="2770910" cy="3200400"/>
          </a:xfrm>
          <a:prstGeom prst="halfFrame">
            <a:avLst>
              <a:gd name="adj1" fmla="val 9833"/>
              <a:gd name="adj2" fmla="val 98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494B53CB-728F-4F19-A324-692128D11E3D}"/>
              </a:ext>
            </a:extLst>
          </p:cNvPr>
          <p:cNvSpPr/>
          <p:nvPr userDrawn="1"/>
        </p:nvSpPr>
        <p:spPr>
          <a:xfrm rot="5400000">
            <a:off x="9206345" y="-214745"/>
            <a:ext cx="2770910" cy="3200400"/>
          </a:xfrm>
          <a:prstGeom prst="halfFrame">
            <a:avLst>
              <a:gd name="adj1" fmla="val 9833"/>
              <a:gd name="adj2" fmla="val 98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431B571F-C499-41C6-A374-97AF61C414D2}"/>
              </a:ext>
            </a:extLst>
          </p:cNvPr>
          <p:cNvSpPr/>
          <p:nvPr userDrawn="1"/>
        </p:nvSpPr>
        <p:spPr>
          <a:xfrm rot="16200000">
            <a:off x="214745" y="3872345"/>
            <a:ext cx="2770910" cy="3200400"/>
          </a:xfrm>
          <a:prstGeom prst="halfFrame">
            <a:avLst>
              <a:gd name="adj1" fmla="val 9833"/>
              <a:gd name="adj2" fmla="val 98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AD3FC7F0-588C-4259-802D-DDCBC0CAE69C}"/>
              </a:ext>
            </a:extLst>
          </p:cNvPr>
          <p:cNvSpPr/>
          <p:nvPr userDrawn="1"/>
        </p:nvSpPr>
        <p:spPr>
          <a:xfrm rot="10800000">
            <a:off x="9421090" y="3657600"/>
            <a:ext cx="2770910" cy="3200400"/>
          </a:xfrm>
          <a:prstGeom prst="halfFrame">
            <a:avLst>
              <a:gd name="adj1" fmla="val 9833"/>
              <a:gd name="adj2" fmla="val 98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A38B85-EF25-407D-ABD9-4D2614C54026}"/>
              </a:ext>
            </a:extLst>
          </p:cNvPr>
          <p:cNvGrpSpPr/>
          <p:nvPr userDrawn="1"/>
        </p:nvGrpSpPr>
        <p:grpSpPr>
          <a:xfrm>
            <a:off x="2951018" y="0"/>
            <a:ext cx="6109848" cy="595748"/>
            <a:chOff x="2951018" y="0"/>
            <a:chExt cx="6109848" cy="595748"/>
          </a:xfrm>
        </p:grpSpPr>
        <p:sp>
          <p:nvSpPr>
            <p:cNvPr id="13" name="Star: 10 Points 12">
              <a:extLst>
                <a:ext uri="{FF2B5EF4-FFF2-40B4-BE49-F238E27FC236}">
                  <a16:creationId xmlns:a16="http://schemas.microsoft.com/office/drawing/2014/main" id="{4597B8DA-E96F-46EC-9BA1-8B7965280FAF}"/>
                </a:ext>
              </a:extLst>
            </p:cNvPr>
            <p:cNvSpPr/>
            <p:nvPr userDrawn="1"/>
          </p:nvSpPr>
          <p:spPr>
            <a:xfrm>
              <a:off x="2951018" y="0"/>
              <a:ext cx="498764" cy="540328"/>
            </a:xfrm>
            <a:prstGeom prst="star10">
              <a:avLst>
                <a:gd name="adj" fmla="val 24584"/>
                <a:gd name="hf" fmla="val 10514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10 Points 13">
              <a:extLst>
                <a:ext uri="{FF2B5EF4-FFF2-40B4-BE49-F238E27FC236}">
                  <a16:creationId xmlns:a16="http://schemas.microsoft.com/office/drawing/2014/main" id="{D363B9A2-61B6-4AC3-BD2D-4C23A2F69E8D}"/>
                </a:ext>
              </a:extLst>
            </p:cNvPr>
            <p:cNvSpPr/>
            <p:nvPr userDrawn="1"/>
          </p:nvSpPr>
          <p:spPr>
            <a:xfrm>
              <a:off x="3629890" y="0"/>
              <a:ext cx="498764" cy="540328"/>
            </a:xfrm>
            <a:prstGeom prst="star10">
              <a:avLst>
                <a:gd name="adj" fmla="val 24584"/>
                <a:gd name="hf" fmla="val 10514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10 Points 14">
              <a:extLst>
                <a:ext uri="{FF2B5EF4-FFF2-40B4-BE49-F238E27FC236}">
                  <a16:creationId xmlns:a16="http://schemas.microsoft.com/office/drawing/2014/main" id="{B573B690-5EAA-47E5-AD63-04B9ED8054D0}"/>
                </a:ext>
              </a:extLst>
            </p:cNvPr>
            <p:cNvSpPr/>
            <p:nvPr userDrawn="1"/>
          </p:nvSpPr>
          <p:spPr>
            <a:xfrm>
              <a:off x="4308762" y="0"/>
              <a:ext cx="498764" cy="540328"/>
            </a:xfrm>
            <a:prstGeom prst="star10">
              <a:avLst>
                <a:gd name="adj" fmla="val 24584"/>
                <a:gd name="hf" fmla="val 10514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10 Points 15">
              <a:extLst>
                <a:ext uri="{FF2B5EF4-FFF2-40B4-BE49-F238E27FC236}">
                  <a16:creationId xmlns:a16="http://schemas.microsoft.com/office/drawing/2014/main" id="{1AC7861A-7771-4F3D-AF0F-E982AA825126}"/>
                </a:ext>
              </a:extLst>
            </p:cNvPr>
            <p:cNvSpPr/>
            <p:nvPr userDrawn="1"/>
          </p:nvSpPr>
          <p:spPr>
            <a:xfrm>
              <a:off x="4987634" y="0"/>
              <a:ext cx="498764" cy="540328"/>
            </a:xfrm>
            <a:prstGeom prst="star10">
              <a:avLst>
                <a:gd name="adj" fmla="val 24584"/>
                <a:gd name="hf" fmla="val 10514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Star: 10 Points 16">
              <a:extLst>
                <a:ext uri="{FF2B5EF4-FFF2-40B4-BE49-F238E27FC236}">
                  <a16:creationId xmlns:a16="http://schemas.microsoft.com/office/drawing/2014/main" id="{0A16AB55-59AA-4141-9F1F-743374E95005}"/>
                </a:ext>
              </a:extLst>
            </p:cNvPr>
            <p:cNvSpPr/>
            <p:nvPr userDrawn="1"/>
          </p:nvSpPr>
          <p:spPr>
            <a:xfrm>
              <a:off x="5597236" y="27710"/>
              <a:ext cx="498764" cy="540328"/>
            </a:xfrm>
            <a:prstGeom prst="star10">
              <a:avLst>
                <a:gd name="adj" fmla="val 24584"/>
                <a:gd name="hf" fmla="val 10514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Star: 10 Points 17">
              <a:extLst>
                <a:ext uri="{FF2B5EF4-FFF2-40B4-BE49-F238E27FC236}">
                  <a16:creationId xmlns:a16="http://schemas.microsoft.com/office/drawing/2014/main" id="{423F6764-F4D8-47E2-8D40-C2B8BB9FC354}"/>
                </a:ext>
              </a:extLst>
            </p:cNvPr>
            <p:cNvSpPr/>
            <p:nvPr userDrawn="1"/>
          </p:nvSpPr>
          <p:spPr>
            <a:xfrm>
              <a:off x="6206838" y="55420"/>
              <a:ext cx="498764" cy="540328"/>
            </a:xfrm>
            <a:prstGeom prst="star10">
              <a:avLst>
                <a:gd name="adj" fmla="val 24584"/>
                <a:gd name="hf" fmla="val 10514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Star: 10 Points 18">
              <a:extLst>
                <a:ext uri="{FF2B5EF4-FFF2-40B4-BE49-F238E27FC236}">
                  <a16:creationId xmlns:a16="http://schemas.microsoft.com/office/drawing/2014/main" id="{7DD017DC-5F97-4564-9D82-615577673CBD}"/>
                </a:ext>
              </a:extLst>
            </p:cNvPr>
            <p:cNvSpPr/>
            <p:nvPr userDrawn="1"/>
          </p:nvSpPr>
          <p:spPr>
            <a:xfrm>
              <a:off x="6795654" y="55420"/>
              <a:ext cx="498764" cy="540328"/>
            </a:xfrm>
            <a:prstGeom prst="star10">
              <a:avLst>
                <a:gd name="adj" fmla="val 24584"/>
                <a:gd name="hf" fmla="val 10514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Star: 10 Points 19">
              <a:extLst>
                <a:ext uri="{FF2B5EF4-FFF2-40B4-BE49-F238E27FC236}">
                  <a16:creationId xmlns:a16="http://schemas.microsoft.com/office/drawing/2014/main" id="{562F07A4-B837-4BFF-8CAF-1FE61F16898B}"/>
                </a:ext>
              </a:extLst>
            </p:cNvPr>
            <p:cNvSpPr/>
            <p:nvPr userDrawn="1"/>
          </p:nvSpPr>
          <p:spPr>
            <a:xfrm>
              <a:off x="7384470" y="55420"/>
              <a:ext cx="498764" cy="540328"/>
            </a:xfrm>
            <a:prstGeom prst="star10">
              <a:avLst>
                <a:gd name="adj" fmla="val 24584"/>
                <a:gd name="hf" fmla="val 10514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Star: 10 Points 20">
              <a:extLst>
                <a:ext uri="{FF2B5EF4-FFF2-40B4-BE49-F238E27FC236}">
                  <a16:creationId xmlns:a16="http://schemas.microsoft.com/office/drawing/2014/main" id="{2450A78F-3CB5-4390-BB0B-29737155082C}"/>
                </a:ext>
              </a:extLst>
            </p:cNvPr>
            <p:cNvSpPr/>
            <p:nvPr userDrawn="1"/>
          </p:nvSpPr>
          <p:spPr>
            <a:xfrm>
              <a:off x="7973286" y="55420"/>
              <a:ext cx="498764" cy="540328"/>
            </a:xfrm>
            <a:prstGeom prst="star10">
              <a:avLst>
                <a:gd name="adj" fmla="val 24584"/>
                <a:gd name="hf" fmla="val 10514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Star: 10 Points 21">
              <a:extLst>
                <a:ext uri="{FF2B5EF4-FFF2-40B4-BE49-F238E27FC236}">
                  <a16:creationId xmlns:a16="http://schemas.microsoft.com/office/drawing/2014/main" id="{47729272-4575-4371-9E91-9D5B6A624349}"/>
                </a:ext>
              </a:extLst>
            </p:cNvPr>
            <p:cNvSpPr/>
            <p:nvPr userDrawn="1"/>
          </p:nvSpPr>
          <p:spPr>
            <a:xfrm>
              <a:off x="8562102" y="55420"/>
              <a:ext cx="498764" cy="540328"/>
            </a:xfrm>
            <a:prstGeom prst="star10">
              <a:avLst>
                <a:gd name="adj" fmla="val 24584"/>
                <a:gd name="hf" fmla="val 10514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BF3E39-0A79-4F60-8763-D385FAFDDD24}"/>
              </a:ext>
            </a:extLst>
          </p:cNvPr>
          <p:cNvGrpSpPr/>
          <p:nvPr userDrawn="1"/>
        </p:nvGrpSpPr>
        <p:grpSpPr>
          <a:xfrm>
            <a:off x="3200400" y="6220688"/>
            <a:ext cx="6109848" cy="595748"/>
            <a:chOff x="2951018" y="0"/>
            <a:chExt cx="6109848" cy="595748"/>
          </a:xfrm>
        </p:grpSpPr>
        <p:sp>
          <p:nvSpPr>
            <p:cNvPr id="25" name="Star: 10 Points 24">
              <a:extLst>
                <a:ext uri="{FF2B5EF4-FFF2-40B4-BE49-F238E27FC236}">
                  <a16:creationId xmlns:a16="http://schemas.microsoft.com/office/drawing/2014/main" id="{0DCEDD22-68E4-4148-833C-2DDB53CF6957}"/>
                </a:ext>
              </a:extLst>
            </p:cNvPr>
            <p:cNvSpPr/>
            <p:nvPr userDrawn="1"/>
          </p:nvSpPr>
          <p:spPr>
            <a:xfrm>
              <a:off x="2951018" y="0"/>
              <a:ext cx="498764" cy="540328"/>
            </a:xfrm>
            <a:prstGeom prst="star10">
              <a:avLst>
                <a:gd name="adj" fmla="val 24584"/>
                <a:gd name="hf" fmla="val 10514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10 Points 25">
              <a:extLst>
                <a:ext uri="{FF2B5EF4-FFF2-40B4-BE49-F238E27FC236}">
                  <a16:creationId xmlns:a16="http://schemas.microsoft.com/office/drawing/2014/main" id="{1C977C84-F075-4BD8-A99E-B5B246730C3C}"/>
                </a:ext>
              </a:extLst>
            </p:cNvPr>
            <p:cNvSpPr/>
            <p:nvPr userDrawn="1"/>
          </p:nvSpPr>
          <p:spPr>
            <a:xfrm>
              <a:off x="3629890" y="0"/>
              <a:ext cx="498764" cy="540328"/>
            </a:xfrm>
            <a:prstGeom prst="star10">
              <a:avLst>
                <a:gd name="adj" fmla="val 24584"/>
                <a:gd name="hf" fmla="val 10514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10 Points 26">
              <a:extLst>
                <a:ext uri="{FF2B5EF4-FFF2-40B4-BE49-F238E27FC236}">
                  <a16:creationId xmlns:a16="http://schemas.microsoft.com/office/drawing/2014/main" id="{43FBE179-AAE4-4B32-9C31-BE9D4FA3A965}"/>
                </a:ext>
              </a:extLst>
            </p:cNvPr>
            <p:cNvSpPr/>
            <p:nvPr userDrawn="1"/>
          </p:nvSpPr>
          <p:spPr>
            <a:xfrm>
              <a:off x="4308762" y="0"/>
              <a:ext cx="498764" cy="540328"/>
            </a:xfrm>
            <a:prstGeom prst="star10">
              <a:avLst>
                <a:gd name="adj" fmla="val 24584"/>
                <a:gd name="hf" fmla="val 10514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ar: 10 Points 27">
              <a:extLst>
                <a:ext uri="{FF2B5EF4-FFF2-40B4-BE49-F238E27FC236}">
                  <a16:creationId xmlns:a16="http://schemas.microsoft.com/office/drawing/2014/main" id="{DFE40076-9066-4E4B-9EBD-F5545B6C845B}"/>
                </a:ext>
              </a:extLst>
            </p:cNvPr>
            <p:cNvSpPr/>
            <p:nvPr userDrawn="1"/>
          </p:nvSpPr>
          <p:spPr>
            <a:xfrm>
              <a:off x="4987634" y="0"/>
              <a:ext cx="498764" cy="540328"/>
            </a:xfrm>
            <a:prstGeom prst="star10">
              <a:avLst>
                <a:gd name="adj" fmla="val 24584"/>
                <a:gd name="hf" fmla="val 10514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Star: 10 Points 28">
              <a:extLst>
                <a:ext uri="{FF2B5EF4-FFF2-40B4-BE49-F238E27FC236}">
                  <a16:creationId xmlns:a16="http://schemas.microsoft.com/office/drawing/2014/main" id="{6C2035B7-FB10-48F2-9EC3-23C6E428425F}"/>
                </a:ext>
              </a:extLst>
            </p:cNvPr>
            <p:cNvSpPr/>
            <p:nvPr userDrawn="1"/>
          </p:nvSpPr>
          <p:spPr>
            <a:xfrm>
              <a:off x="5597236" y="27710"/>
              <a:ext cx="498764" cy="540328"/>
            </a:xfrm>
            <a:prstGeom prst="star10">
              <a:avLst>
                <a:gd name="adj" fmla="val 24584"/>
                <a:gd name="hf" fmla="val 10514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Star: 10 Points 29">
              <a:extLst>
                <a:ext uri="{FF2B5EF4-FFF2-40B4-BE49-F238E27FC236}">
                  <a16:creationId xmlns:a16="http://schemas.microsoft.com/office/drawing/2014/main" id="{9D168FB0-C7A9-455B-B198-90CAFF592C46}"/>
                </a:ext>
              </a:extLst>
            </p:cNvPr>
            <p:cNvSpPr/>
            <p:nvPr userDrawn="1"/>
          </p:nvSpPr>
          <p:spPr>
            <a:xfrm>
              <a:off x="6206838" y="55420"/>
              <a:ext cx="498764" cy="540328"/>
            </a:xfrm>
            <a:prstGeom prst="star10">
              <a:avLst>
                <a:gd name="adj" fmla="val 24584"/>
                <a:gd name="hf" fmla="val 10514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Star: 10 Points 30">
              <a:extLst>
                <a:ext uri="{FF2B5EF4-FFF2-40B4-BE49-F238E27FC236}">
                  <a16:creationId xmlns:a16="http://schemas.microsoft.com/office/drawing/2014/main" id="{3B5629F6-373E-4D1A-A601-D308A245FC89}"/>
                </a:ext>
              </a:extLst>
            </p:cNvPr>
            <p:cNvSpPr/>
            <p:nvPr userDrawn="1"/>
          </p:nvSpPr>
          <p:spPr>
            <a:xfrm>
              <a:off x="6795654" y="55420"/>
              <a:ext cx="498764" cy="540328"/>
            </a:xfrm>
            <a:prstGeom prst="star10">
              <a:avLst>
                <a:gd name="adj" fmla="val 24584"/>
                <a:gd name="hf" fmla="val 10514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Star: 10 Points 31">
              <a:extLst>
                <a:ext uri="{FF2B5EF4-FFF2-40B4-BE49-F238E27FC236}">
                  <a16:creationId xmlns:a16="http://schemas.microsoft.com/office/drawing/2014/main" id="{74E22B9C-2B01-4FE8-B420-A2D77821D2D5}"/>
                </a:ext>
              </a:extLst>
            </p:cNvPr>
            <p:cNvSpPr/>
            <p:nvPr userDrawn="1"/>
          </p:nvSpPr>
          <p:spPr>
            <a:xfrm>
              <a:off x="7384470" y="55420"/>
              <a:ext cx="498764" cy="540328"/>
            </a:xfrm>
            <a:prstGeom prst="star10">
              <a:avLst>
                <a:gd name="adj" fmla="val 24584"/>
                <a:gd name="hf" fmla="val 10514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Star: 10 Points 32">
              <a:extLst>
                <a:ext uri="{FF2B5EF4-FFF2-40B4-BE49-F238E27FC236}">
                  <a16:creationId xmlns:a16="http://schemas.microsoft.com/office/drawing/2014/main" id="{2D248B27-73E2-499D-85B4-FC0FA38B42F3}"/>
                </a:ext>
              </a:extLst>
            </p:cNvPr>
            <p:cNvSpPr/>
            <p:nvPr userDrawn="1"/>
          </p:nvSpPr>
          <p:spPr>
            <a:xfrm>
              <a:off x="7973286" y="55420"/>
              <a:ext cx="498764" cy="540328"/>
            </a:xfrm>
            <a:prstGeom prst="star10">
              <a:avLst>
                <a:gd name="adj" fmla="val 24584"/>
                <a:gd name="hf" fmla="val 10514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Star: 10 Points 33">
              <a:extLst>
                <a:ext uri="{FF2B5EF4-FFF2-40B4-BE49-F238E27FC236}">
                  <a16:creationId xmlns:a16="http://schemas.microsoft.com/office/drawing/2014/main" id="{9106C5C2-3B40-422F-B399-155CBFEAE0CA}"/>
                </a:ext>
              </a:extLst>
            </p:cNvPr>
            <p:cNvSpPr/>
            <p:nvPr userDrawn="1"/>
          </p:nvSpPr>
          <p:spPr>
            <a:xfrm>
              <a:off x="8562102" y="55420"/>
              <a:ext cx="498764" cy="540328"/>
            </a:xfrm>
            <a:prstGeom prst="star10">
              <a:avLst>
                <a:gd name="adj" fmla="val 24584"/>
                <a:gd name="hf" fmla="val 10514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2199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50EA-E826-412E-9BA2-781BF7AC7A3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F514-130C-4847-BC56-9C12420F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1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50EA-E826-412E-9BA2-781BF7AC7A3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F514-130C-4847-BC56-9C12420F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4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50EA-E826-412E-9BA2-781BF7AC7A3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F514-130C-4847-BC56-9C12420F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8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50EA-E826-412E-9BA2-781BF7AC7A3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F514-130C-4847-BC56-9C12420F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1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50EA-E826-412E-9BA2-781BF7AC7A3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F514-130C-4847-BC56-9C12420F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8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50EA-E826-412E-9BA2-781BF7AC7A3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F514-130C-4847-BC56-9C12420F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0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50EA-E826-412E-9BA2-781BF7AC7A3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F514-130C-4847-BC56-9C12420F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2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50EA-E826-412E-9BA2-781BF7AC7A3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F514-130C-4847-BC56-9C12420F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0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D50EA-E826-412E-9BA2-781BF7AC7A3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35F514-130C-4847-BC56-9C12420F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8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jpg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AA6713-153E-4E6E-B7F5-7CD4E5FAE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7" y="2317606"/>
            <a:ext cx="8700655" cy="38061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1079EA-2E95-4BA7-97B1-09A3AD33F49B}"/>
              </a:ext>
            </a:extLst>
          </p:cNvPr>
          <p:cNvSpPr txBox="1"/>
          <p:nvPr/>
        </p:nvSpPr>
        <p:spPr>
          <a:xfrm>
            <a:off x="2840182" y="734290"/>
            <a:ext cx="7453744" cy="158331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55608"/>
              </a:avLst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</a:t>
            </a:r>
          </a:p>
        </p:txBody>
      </p:sp>
    </p:spTree>
    <p:extLst>
      <p:ext uri="{BB962C8B-B14F-4D97-AF65-F5344CB8AC3E}">
        <p14:creationId xmlns:p14="http://schemas.microsoft.com/office/powerpoint/2010/main" val="166398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0D28AD1E-311D-49B7-BF53-2F21D5502744}"/>
              </a:ext>
            </a:extLst>
          </p:cNvPr>
          <p:cNvSpPr txBox="1"/>
          <p:nvPr/>
        </p:nvSpPr>
        <p:spPr>
          <a:xfrm>
            <a:off x="513325" y="644374"/>
            <a:ext cx="2547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>
                <a:ln w="19050"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শুনি ও বলি</a:t>
            </a:r>
            <a:endParaRPr lang="en-US" sz="4800" dirty="0">
              <a:ln w="19050">
                <a:solidFill>
                  <a:srgbClr val="C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EE9C84-CA46-438A-A08D-6E5A6AAE8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69" y="1668783"/>
            <a:ext cx="5152476" cy="3748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CF811D-54FE-45C5-97A6-B2F1336B6DE1}"/>
              </a:ext>
            </a:extLst>
          </p:cNvPr>
          <p:cNvSpPr/>
          <p:nvPr/>
        </p:nvSpPr>
        <p:spPr>
          <a:xfrm>
            <a:off x="6414657" y="2143646"/>
            <a:ext cx="3990109" cy="27986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BC8E4E-E7CB-45AC-BB0E-9CFCC7ACAB33}"/>
              </a:ext>
            </a:extLst>
          </p:cNvPr>
          <p:cNvSpPr txBox="1"/>
          <p:nvPr/>
        </p:nvSpPr>
        <p:spPr>
          <a:xfrm>
            <a:off x="6414657" y="1973943"/>
            <a:ext cx="379614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কদমফুল </a:t>
            </a:r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5870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>
            <a:extLst>
              <a:ext uri="{FF2B5EF4-FFF2-40B4-BE49-F238E27FC236}">
                <a16:creationId xmlns:a16="http://schemas.microsoft.com/office/drawing/2014/main" id="{E9184AD3-D973-4DDF-B8F4-C727D47B70E8}"/>
              </a:ext>
            </a:extLst>
          </p:cNvPr>
          <p:cNvSpPr txBox="1"/>
          <p:nvPr/>
        </p:nvSpPr>
        <p:spPr>
          <a:xfrm>
            <a:off x="448211" y="370352"/>
            <a:ext cx="2539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bn-BD" sz="440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বলি</a:t>
            </a:r>
            <a:endParaRPr lang="en-US" sz="4400" dirty="0">
              <a:ln w="28575">
                <a:solidFill>
                  <a:srgbClr val="C0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5E9D7-AF39-4671-B524-E88413F1C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568" y="1879628"/>
            <a:ext cx="2539506" cy="2315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FB819F-C56F-41E3-8F30-7B2897100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46" y="638090"/>
            <a:ext cx="2705100" cy="19288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890C97-D4D6-43F3-AA97-C805E5546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917" y="1774336"/>
            <a:ext cx="2686050" cy="20916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C942F6-B2C5-409D-AEAE-DBA75FC832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524" y="4195240"/>
            <a:ext cx="2705100" cy="19288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D0845D-D726-407B-A4B9-7FC0DF0A0D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51" y="4037820"/>
            <a:ext cx="2857500" cy="19150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5964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B8552C-461B-4C7A-B8D0-834AB0374C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" t="9967" r="68881" b="68950"/>
          <a:stretch/>
        </p:blipFill>
        <p:spPr>
          <a:xfrm>
            <a:off x="803563" y="1011382"/>
            <a:ext cx="2313710" cy="2209800"/>
          </a:xfrm>
          <a:prstGeom prst="rect">
            <a:avLst/>
          </a:prstGeom>
          <a:ln w="76200">
            <a:solidFill>
              <a:srgbClr val="1B119F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80594A-8E6E-4FCC-9EFB-D9AE421807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7" r="66376" b="54408"/>
          <a:stretch/>
        </p:blipFill>
        <p:spPr>
          <a:xfrm>
            <a:off x="803563" y="3636819"/>
            <a:ext cx="2313709" cy="2209799"/>
          </a:xfrm>
          <a:prstGeom prst="rect">
            <a:avLst/>
          </a:prstGeom>
          <a:ln w="76200">
            <a:solidFill>
              <a:srgbClr val="1B119F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AB6EFA-1791-43A1-AE6D-3784D9A371ED}"/>
              </a:ext>
            </a:extLst>
          </p:cNvPr>
          <p:cNvSpPr txBox="1"/>
          <p:nvPr/>
        </p:nvSpPr>
        <p:spPr>
          <a:xfrm>
            <a:off x="4516582" y="1011382"/>
            <a:ext cx="3158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উল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A32B67-08E8-4415-B6E8-8C1E92674658}"/>
              </a:ext>
            </a:extLst>
          </p:cNvPr>
          <p:cNvSpPr txBox="1"/>
          <p:nvPr/>
        </p:nvSpPr>
        <p:spPr>
          <a:xfrm>
            <a:off x="4516582" y="3768436"/>
            <a:ext cx="3158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ঘর  </a:t>
            </a:r>
          </a:p>
        </p:txBody>
      </p:sp>
    </p:spTree>
    <p:extLst>
      <p:ext uri="{BB962C8B-B14F-4D97-AF65-F5344CB8AC3E}">
        <p14:creationId xmlns:p14="http://schemas.microsoft.com/office/powerpoint/2010/main" val="220732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B64DBF-C333-4B89-B30D-E251FA7D2C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349" r="69733" b="39332"/>
          <a:stretch/>
        </p:blipFill>
        <p:spPr>
          <a:xfrm>
            <a:off x="956506" y="789708"/>
            <a:ext cx="2479964" cy="2147455"/>
          </a:xfrm>
          <a:prstGeom prst="rect">
            <a:avLst/>
          </a:prstGeom>
          <a:ln w="76200">
            <a:solidFill>
              <a:srgbClr val="1B119F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EECE62-BDFE-41C8-83DD-FBE802441F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0416" r="67431" b="17497"/>
          <a:stretch/>
        </p:blipFill>
        <p:spPr>
          <a:xfrm>
            <a:off x="879061" y="3560620"/>
            <a:ext cx="2634854" cy="2341416"/>
          </a:xfrm>
          <a:prstGeom prst="rect">
            <a:avLst/>
          </a:prstGeom>
          <a:ln w="76200">
            <a:solidFill>
              <a:srgbClr val="1B119F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871880-1323-437B-9761-FDED1974B2E2}"/>
              </a:ext>
            </a:extLst>
          </p:cNvPr>
          <p:cNvSpPr txBox="1"/>
          <p:nvPr/>
        </p:nvSpPr>
        <p:spPr>
          <a:xfrm>
            <a:off x="4668441" y="789708"/>
            <a:ext cx="4087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বক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4E3B5A-1B5A-441C-A4D0-0418F409A845}"/>
              </a:ext>
            </a:extLst>
          </p:cNvPr>
          <p:cNvSpPr txBox="1"/>
          <p:nvPr/>
        </p:nvSpPr>
        <p:spPr>
          <a:xfrm>
            <a:off x="4590996" y="3898468"/>
            <a:ext cx="39572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বল </a:t>
            </a:r>
          </a:p>
        </p:txBody>
      </p:sp>
    </p:spTree>
    <p:extLst>
      <p:ext uri="{BB962C8B-B14F-4D97-AF65-F5344CB8AC3E}">
        <p14:creationId xmlns:p14="http://schemas.microsoft.com/office/powerpoint/2010/main" val="103026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DDB350-E7F0-4682-889D-A426666518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1" t="79742" r="67431" b="4445"/>
          <a:stretch/>
        </p:blipFill>
        <p:spPr>
          <a:xfrm>
            <a:off x="1136072" y="1773381"/>
            <a:ext cx="3020291" cy="3061855"/>
          </a:xfrm>
          <a:prstGeom prst="rect">
            <a:avLst/>
          </a:prstGeom>
          <a:ln w="76200">
            <a:solidFill>
              <a:srgbClr val="1B119F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7C0C23-3CBE-45CC-885E-A68B2E7153AD}"/>
              </a:ext>
            </a:extLst>
          </p:cNvPr>
          <p:cNvSpPr txBox="1"/>
          <p:nvPr/>
        </p:nvSpPr>
        <p:spPr>
          <a:xfrm>
            <a:off x="6234549" y="2644170"/>
            <a:ext cx="3602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কদমফুল </a:t>
            </a:r>
          </a:p>
        </p:txBody>
      </p:sp>
    </p:spTree>
    <p:extLst>
      <p:ext uri="{BB962C8B-B14F-4D97-AF65-F5344CB8AC3E}">
        <p14:creationId xmlns:p14="http://schemas.microsoft.com/office/powerpoint/2010/main" val="341218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0BDDB1-C883-4E39-BE48-1CC9954D42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5" y="669037"/>
            <a:ext cx="4212575" cy="551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D67885-5749-413F-A008-5EDC6FCE3EA3}"/>
              </a:ext>
            </a:extLst>
          </p:cNvPr>
          <p:cNvSpPr txBox="1"/>
          <p:nvPr/>
        </p:nvSpPr>
        <p:spPr>
          <a:xfrm>
            <a:off x="5638800" y="2967334"/>
            <a:ext cx="5140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সরব পাঠ </a:t>
            </a:r>
          </a:p>
        </p:txBody>
      </p:sp>
    </p:spTree>
    <p:extLst>
      <p:ext uri="{BB962C8B-B14F-4D97-AF65-F5344CB8AC3E}">
        <p14:creationId xmlns:p14="http://schemas.microsoft.com/office/powerpoint/2010/main" val="225154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2">
            <a:extLst>
              <a:ext uri="{FF2B5EF4-FFF2-40B4-BE49-F238E27FC236}">
                <a16:creationId xmlns:a16="http://schemas.microsoft.com/office/drawing/2014/main" id="{FAC598C1-5030-4F7A-886E-A9C16335DFE3}"/>
              </a:ext>
            </a:extLst>
          </p:cNvPr>
          <p:cNvSpPr txBox="1"/>
          <p:nvPr/>
        </p:nvSpPr>
        <p:spPr>
          <a:xfrm>
            <a:off x="537524" y="633589"/>
            <a:ext cx="2721097" cy="76944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427D4CC-0791-493C-A77F-B340133197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5508882"/>
              </p:ext>
            </p:extLst>
          </p:nvPr>
        </p:nvGraphicFramePr>
        <p:xfrm>
          <a:off x="2032000" y="1579418"/>
          <a:ext cx="8386618" cy="4544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472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E49DC9-9EC9-4BB0-A60F-3286BFC1B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00E49DC9-9EC9-4BB0-A60F-3286BFC1B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6E8BF4-E8EE-4253-801F-E8424C67E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4A6E8BF4-E8EE-4253-801F-E8424C67EB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711031-A10F-4336-B209-F5F670B68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B2711031-A10F-4336-B209-F5F670B68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8E7887-7B96-4972-A324-581731112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B68E7887-7B96-4972-A324-581731112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2DD999-9784-478E-8BDE-30396A13E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6A2DD999-9784-478E-8BDE-30396A13E9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79F4C-1E2C-43BC-89C9-550ACF321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8A679F4C-1E2C-43BC-89C9-550ACF321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0450E5-4002-44AA-9550-3123870EB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A40450E5-4002-44AA-9550-3123870EB1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B6E886-2FCC-4B95-9514-0E9C3DE58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8EB6E886-2FCC-4B95-9514-0E9C3DE58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F101F7-C3DE-4353-9E67-00C74DEAA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14F101F7-C3DE-4353-9E67-00C74DEAA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E3EAF3-9993-412C-968B-4BCF144C7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graphicEl>
                                              <a:dgm id="{45E3EAF3-9993-412C-968B-4BCF144C7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>
            <a:extLst>
              <a:ext uri="{FF2B5EF4-FFF2-40B4-BE49-F238E27FC236}">
                <a16:creationId xmlns:a16="http://schemas.microsoft.com/office/drawing/2014/main" id="{E46E5154-D0BF-4D87-9A22-D2FD812E4004}"/>
              </a:ext>
            </a:extLst>
          </p:cNvPr>
          <p:cNvSpPr txBox="1"/>
          <p:nvPr/>
        </p:nvSpPr>
        <p:spPr>
          <a:xfrm>
            <a:off x="4548851" y="384207"/>
            <a:ext cx="2623243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n w="50800"/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CAC727DE-113E-4008-94FC-D64363599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491" y="1153648"/>
            <a:ext cx="4619126" cy="76944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ছবির সাথে শব্দ মিল কর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0FF71E-6F94-44CE-8E0F-310038B6A5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" t="9967" r="68881" b="68950"/>
          <a:stretch/>
        </p:blipFill>
        <p:spPr>
          <a:xfrm>
            <a:off x="581888" y="3336621"/>
            <a:ext cx="2313710" cy="2209800"/>
          </a:xfrm>
          <a:prstGeom prst="rect">
            <a:avLst/>
          </a:prstGeom>
          <a:ln w="76200">
            <a:solidFill>
              <a:srgbClr val="1B119F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AB2EBA-741C-43B6-BDA1-E0FC308D25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7" r="66376" b="54408"/>
          <a:stretch/>
        </p:blipFill>
        <p:spPr>
          <a:xfrm>
            <a:off x="3248889" y="3336621"/>
            <a:ext cx="2313709" cy="2209799"/>
          </a:xfrm>
          <a:prstGeom prst="rect">
            <a:avLst/>
          </a:prstGeom>
          <a:ln w="76200">
            <a:solidFill>
              <a:srgbClr val="1B119F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70AE1B-079E-434C-845A-78125F5A6C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43349" r="69733" b="39332"/>
          <a:stretch/>
        </p:blipFill>
        <p:spPr>
          <a:xfrm>
            <a:off x="5933209" y="3354095"/>
            <a:ext cx="2479964" cy="2147455"/>
          </a:xfrm>
          <a:prstGeom prst="rect">
            <a:avLst/>
          </a:prstGeom>
          <a:ln w="76200">
            <a:solidFill>
              <a:srgbClr val="1B119F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29521E-CEA2-4E20-A8EC-5C874D2C7C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1" t="79742" r="67431" b="4445"/>
          <a:stretch/>
        </p:blipFill>
        <p:spPr>
          <a:xfrm>
            <a:off x="8783784" y="3286219"/>
            <a:ext cx="2313710" cy="2277675"/>
          </a:xfrm>
          <a:prstGeom prst="rect">
            <a:avLst/>
          </a:prstGeom>
          <a:ln w="76200">
            <a:solidFill>
              <a:srgbClr val="1B119F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911C56-806D-46B8-8DD3-1B7CEB0CD0C0}"/>
              </a:ext>
            </a:extLst>
          </p:cNvPr>
          <p:cNvSpPr txBox="1"/>
          <p:nvPr/>
        </p:nvSpPr>
        <p:spPr>
          <a:xfrm>
            <a:off x="3230888" y="2362889"/>
            <a:ext cx="2608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উল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974319-5C04-4B56-9F29-E055F80B2EEC}"/>
              </a:ext>
            </a:extLst>
          </p:cNvPr>
          <p:cNvSpPr txBox="1"/>
          <p:nvPr/>
        </p:nvSpPr>
        <p:spPr>
          <a:xfrm>
            <a:off x="9417629" y="1724175"/>
            <a:ext cx="1393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9254F4-C3C3-4437-BBFC-685780A35B99}"/>
              </a:ext>
            </a:extLst>
          </p:cNvPr>
          <p:cNvSpPr txBox="1"/>
          <p:nvPr/>
        </p:nvSpPr>
        <p:spPr>
          <a:xfrm>
            <a:off x="6352311" y="1716559"/>
            <a:ext cx="2060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কদমফুল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CC400B-4E45-40A7-A8F8-12D0817CC288}"/>
              </a:ext>
            </a:extLst>
          </p:cNvPr>
          <p:cNvSpPr txBox="1"/>
          <p:nvPr/>
        </p:nvSpPr>
        <p:spPr>
          <a:xfrm>
            <a:off x="961664" y="1785730"/>
            <a:ext cx="18986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016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45117 0.5009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52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-0.22878 0.4791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5" y="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21393 0.5101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-0.47005 0.4914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3" y="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198C28-C79C-4E91-823B-7ADB257E8037}"/>
              </a:ext>
            </a:extLst>
          </p:cNvPr>
          <p:cNvSpPr txBox="1"/>
          <p:nvPr/>
        </p:nvSpPr>
        <p:spPr>
          <a:xfrm>
            <a:off x="4287018" y="630289"/>
            <a:ext cx="3659527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  বাড়ির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5E46-23E1-4E0D-B04D-C9E8C6D2CBE7}"/>
              </a:ext>
            </a:extLst>
          </p:cNvPr>
          <p:cNvSpPr txBox="1"/>
          <p:nvPr/>
        </p:nvSpPr>
        <p:spPr>
          <a:xfrm>
            <a:off x="1648691" y="2076336"/>
            <a:ext cx="856323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5400" b="1">
                <a:latin typeface="NikoshBAN" panose="02000000000000000000" pitchFamily="2" charset="0"/>
                <a:cs typeface="NikoshBAN" panose="02000000000000000000" pitchFamily="2" charset="0"/>
              </a:rPr>
              <a:t> শব্দ</a:t>
            </a:r>
            <a:r>
              <a:rPr lang="bn-IN" sz="5400" b="1">
                <a:latin typeface="NikoshBAN" panose="02000000000000000000" pitchFamily="2" charset="0"/>
                <a:cs typeface="NikoshBAN" panose="02000000000000000000" pitchFamily="2" charset="0"/>
              </a:rPr>
              <a:t>গুলো সুন্দর করে খাতায় লিখবে </a:t>
            </a:r>
            <a:r>
              <a:rPr lang="en-US" sz="5400" b="1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14EC5D-491C-4379-9D55-F4F1CFCBE4AA}"/>
              </a:ext>
            </a:extLst>
          </p:cNvPr>
          <p:cNvSpPr/>
          <p:nvPr/>
        </p:nvSpPr>
        <p:spPr>
          <a:xfrm>
            <a:off x="1648691" y="3311236"/>
            <a:ext cx="8936182" cy="1524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4BCE5B-B069-4772-B08E-67D8483488EA}"/>
              </a:ext>
            </a:extLst>
          </p:cNvPr>
          <p:cNvSpPr txBox="1"/>
          <p:nvPr/>
        </p:nvSpPr>
        <p:spPr>
          <a:xfrm>
            <a:off x="1925782" y="3498272"/>
            <a:ext cx="8617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ঘর, কদমফুল,বল,বক, উল </a:t>
            </a:r>
            <a:endParaRPr lang="en-US" sz="9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9FF468-A80D-4052-BAD2-E7236F740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00" y="-9038"/>
            <a:ext cx="2552700" cy="179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C93BD7-69B3-41BC-8C2A-39B7BA7D6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6" y="25977"/>
            <a:ext cx="2552700" cy="1790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7B0F57-B14A-46AC-B914-EAF8DFE1F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2272"/>
            <a:ext cx="2552700" cy="1790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37B2DD-4768-43D8-B101-A1E025C66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591" y="5015344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7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6CB2BD-B8FA-4E94-A9F8-4E50ACBB9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1"/>
            <a:ext cx="12095018" cy="6677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EC72F3-2C6A-4CB7-8D9E-EBA4C93D6E22}"/>
              </a:ext>
            </a:extLst>
          </p:cNvPr>
          <p:cNvSpPr txBox="1"/>
          <p:nvPr/>
        </p:nvSpPr>
        <p:spPr>
          <a:xfrm>
            <a:off x="3629891" y="2576945"/>
            <a:ext cx="5029200" cy="227214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33080"/>
              </a:avLst>
            </a:prstTxWarp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</a:p>
        </p:txBody>
      </p:sp>
    </p:spTree>
    <p:extLst>
      <p:ext uri="{BB962C8B-B14F-4D97-AF65-F5344CB8AC3E}">
        <p14:creationId xmlns:p14="http://schemas.microsoft.com/office/powerpoint/2010/main" val="332880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C77305-499F-44F0-8E76-81828CC67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4" y="1287154"/>
            <a:ext cx="4544292" cy="49737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04A2D1-23F9-46A7-8F1E-4B00360E906D}"/>
              </a:ext>
            </a:extLst>
          </p:cNvPr>
          <p:cNvSpPr txBox="1"/>
          <p:nvPr/>
        </p:nvSpPr>
        <p:spPr>
          <a:xfrm>
            <a:off x="3602182" y="498765"/>
            <a:ext cx="7647709" cy="878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4E96DCEE-F764-490D-87A6-530FF6315B1D}"/>
              </a:ext>
            </a:extLst>
          </p:cNvPr>
          <p:cNvSpPr/>
          <p:nvPr/>
        </p:nvSpPr>
        <p:spPr>
          <a:xfrm>
            <a:off x="5097608" y="1399309"/>
            <a:ext cx="5437909" cy="4516582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মোছাঃইয়াছমিন আক্তার</a:t>
            </a:r>
          </a:p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সঃশিঃ</a:t>
            </a:r>
          </a:p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খরনা স প্রা বি</a:t>
            </a:r>
          </a:p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শাজাহানপুর,বগুড়া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3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Multidocument 10">
            <a:extLst>
              <a:ext uri="{FF2B5EF4-FFF2-40B4-BE49-F238E27FC236}">
                <a16:creationId xmlns:a16="http://schemas.microsoft.com/office/drawing/2014/main" id="{2970EBC7-841B-46F2-B6F1-ED7635AB1E41}"/>
              </a:ext>
            </a:extLst>
          </p:cNvPr>
          <p:cNvSpPr/>
          <p:nvPr/>
        </p:nvSpPr>
        <p:spPr>
          <a:xfrm>
            <a:off x="5611091" y="2133599"/>
            <a:ext cx="5181600" cy="3061855"/>
          </a:xfrm>
          <a:prstGeom prst="flowChartMultidocumen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60BD50-39B7-4A44-B255-746E9D1CDB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7" y="1856509"/>
            <a:ext cx="3797340" cy="423949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D9F3FA-7C3B-48DB-A6B3-5C8D50359193}"/>
              </a:ext>
            </a:extLst>
          </p:cNvPr>
          <p:cNvSpPr txBox="1"/>
          <p:nvPr/>
        </p:nvSpPr>
        <p:spPr>
          <a:xfrm>
            <a:off x="3158834" y="762000"/>
            <a:ext cx="6899565" cy="8174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prstTxWarp prst="textPlain">
              <a:avLst>
                <a:gd name="adj" fmla="val 53212"/>
              </a:avLst>
            </a:prstTxWarp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6D6879AF-DDA0-4E18-9F52-26D430FA3302}"/>
              </a:ext>
            </a:extLst>
          </p:cNvPr>
          <p:cNvSpPr txBox="1"/>
          <p:nvPr/>
        </p:nvSpPr>
        <p:spPr>
          <a:xfrm>
            <a:off x="6024901" y="2644170"/>
            <a:ext cx="3633548" cy="1569660"/>
          </a:xfrm>
          <a:prstGeom prst="rect">
            <a:avLst/>
          </a:prstGeom>
          <a:noFill/>
          <a:ln w="31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IN" sz="4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১ম</a:t>
            </a:r>
            <a:r>
              <a:rPr lang="bn-IN" sz="4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227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exagon 10">
            <a:extLst>
              <a:ext uri="{FF2B5EF4-FFF2-40B4-BE49-F238E27FC236}">
                <a16:creationId xmlns:a16="http://schemas.microsoft.com/office/drawing/2014/main" id="{B8D23687-D474-4BEA-811C-EB90F2EBA3F0}"/>
              </a:ext>
            </a:extLst>
          </p:cNvPr>
          <p:cNvSpPr/>
          <p:nvPr/>
        </p:nvSpPr>
        <p:spPr>
          <a:xfrm>
            <a:off x="845127" y="1066800"/>
            <a:ext cx="2369128" cy="1579418"/>
          </a:xfrm>
          <a:prstGeom prst="hexagon">
            <a:avLst>
              <a:gd name="adj" fmla="val 38208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11C9D7-439E-4BC6-AF44-044CE1AA4E64}"/>
              </a:ext>
            </a:extLst>
          </p:cNvPr>
          <p:cNvSpPr txBox="1"/>
          <p:nvPr/>
        </p:nvSpPr>
        <p:spPr>
          <a:xfrm>
            <a:off x="3311237" y="1564121"/>
            <a:ext cx="62484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২.৩.১,২.৬.১, ২.৬.২, ২.৬৩, ২.৬.৪ 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7C919ED4-6E2F-4A58-8B73-2DED17B0D738}"/>
              </a:ext>
            </a:extLst>
          </p:cNvPr>
          <p:cNvSpPr/>
          <p:nvPr/>
        </p:nvSpPr>
        <p:spPr>
          <a:xfrm>
            <a:off x="845127" y="2867891"/>
            <a:ext cx="2369128" cy="1579418"/>
          </a:xfrm>
          <a:prstGeom prst="hexagon">
            <a:avLst>
              <a:gd name="adj" fmla="val 38208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পড়া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4BB9E3-1FE0-43AE-928D-21FA0BDE4C6D}"/>
              </a:ext>
            </a:extLst>
          </p:cNvPr>
          <p:cNvSpPr txBox="1"/>
          <p:nvPr/>
        </p:nvSpPr>
        <p:spPr>
          <a:xfrm>
            <a:off x="3311237" y="3429000"/>
            <a:ext cx="225829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৩.১.২ 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4DFBB02B-27BB-488A-896C-789118272543}"/>
              </a:ext>
            </a:extLst>
          </p:cNvPr>
          <p:cNvSpPr/>
          <p:nvPr/>
        </p:nvSpPr>
        <p:spPr>
          <a:xfrm>
            <a:off x="845127" y="4668982"/>
            <a:ext cx="2369128" cy="1579418"/>
          </a:xfrm>
          <a:prstGeom prst="hexagon">
            <a:avLst>
              <a:gd name="adj" fmla="val 38208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লেখা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F34C57-D8E2-4A7B-906D-15B55D61E980}"/>
              </a:ext>
            </a:extLst>
          </p:cNvPr>
          <p:cNvSpPr txBox="1"/>
          <p:nvPr/>
        </p:nvSpPr>
        <p:spPr>
          <a:xfrm>
            <a:off x="3311237" y="5135525"/>
            <a:ext cx="7162799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২.৩.১, ২.৪.১, ২.৪.২, ২.৪.৩, ২.৪.৫, ৩.১.১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4FC9CD-12FE-4B74-82DB-5BE20CAC9DF4}"/>
              </a:ext>
            </a:extLst>
          </p:cNvPr>
          <p:cNvSpPr txBox="1"/>
          <p:nvPr/>
        </p:nvSpPr>
        <p:spPr>
          <a:xfrm>
            <a:off x="3214255" y="337295"/>
            <a:ext cx="5167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</a:p>
        </p:txBody>
      </p:sp>
    </p:spTree>
    <p:extLst>
      <p:ext uri="{BB962C8B-B14F-4D97-AF65-F5344CB8AC3E}">
        <p14:creationId xmlns:p14="http://schemas.microsoft.com/office/powerpoint/2010/main" val="83886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26B63D-376B-4E4B-AF9D-CBD57A2C1121}"/>
              </a:ext>
            </a:extLst>
          </p:cNvPr>
          <p:cNvSpPr txBox="1"/>
          <p:nvPr/>
        </p:nvSpPr>
        <p:spPr>
          <a:xfrm>
            <a:off x="4013040" y="621313"/>
            <a:ext cx="3888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 ঘোষনা</a:t>
            </a:r>
          </a:p>
        </p:txBody>
      </p:sp>
      <p:sp>
        <p:nvSpPr>
          <p:cNvPr id="4" name="Star: 12 Points 3">
            <a:extLst>
              <a:ext uri="{FF2B5EF4-FFF2-40B4-BE49-F238E27FC236}">
                <a16:creationId xmlns:a16="http://schemas.microsoft.com/office/drawing/2014/main" id="{605624EE-45C3-4515-AE00-6AB8C8280B2E}"/>
              </a:ext>
            </a:extLst>
          </p:cNvPr>
          <p:cNvSpPr/>
          <p:nvPr/>
        </p:nvSpPr>
        <p:spPr>
          <a:xfrm>
            <a:off x="1870364" y="1399309"/>
            <a:ext cx="9268691" cy="4308764"/>
          </a:xfrm>
          <a:prstGeom prst="star1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DDBFEC9F-B999-40AD-8725-53A888A2837D}"/>
              </a:ext>
            </a:extLst>
          </p:cNvPr>
          <p:cNvSpPr txBox="1"/>
          <p:nvPr/>
        </p:nvSpPr>
        <p:spPr>
          <a:xfrm>
            <a:off x="3089563" y="2505671"/>
            <a:ext cx="6483928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5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দেখি, শব্দ বলি ও লিখি</a:t>
            </a:r>
          </a:p>
          <a:p>
            <a:r>
              <a:rPr lang="bn-IN" sz="5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পৃষ্ঠা-</a:t>
            </a:r>
            <a:r>
              <a:rPr lang="en-US" sz="5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৪৩ </a:t>
            </a:r>
            <a:r>
              <a:rPr lang="bn-IN" sz="5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1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80FF9CCE-6F1B-4BEE-8A79-A825D9378293}"/>
              </a:ext>
            </a:extLst>
          </p:cNvPr>
          <p:cNvSpPr txBox="1"/>
          <p:nvPr/>
        </p:nvSpPr>
        <p:spPr>
          <a:xfrm>
            <a:off x="513325" y="644374"/>
            <a:ext cx="2547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>
                <a:ln w="19050"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শুনি ও বলি</a:t>
            </a:r>
            <a:endParaRPr lang="en-US" sz="4800" dirty="0">
              <a:ln w="19050">
                <a:solidFill>
                  <a:srgbClr val="C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251FE7-1337-4417-9A95-A3DA61514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25" y="1554306"/>
            <a:ext cx="4627418" cy="37493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A02EC1-0288-45F9-AC60-14A4EA53D03F}"/>
              </a:ext>
            </a:extLst>
          </p:cNvPr>
          <p:cNvSpPr txBox="1"/>
          <p:nvPr/>
        </p:nvSpPr>
        <p:spPr>
          <a:xfrm>
            <a:off x="6691745" y="1683536"/>
            <a:ext cx="351905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latin typeface="NikoshBAN" panose="02000000000000000000" pitchFamily="2" charset="0"/>
                <a:cs typeface="NikoshBAN" panose="02000000000000000000" pitchFamily="2" charset="0"/>
              </a:rPr>
              <a:t>উল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EFA64E-F0A5-4EED-BFC3-EFDAA02865A0}"/>
              </a:ext>
            </a:extLst>
          </p:cNvPr>
          <p:cNvSpPr/>
          <p:nvPr/>
        </p:nvSpPr>
        <p:spPr>
          <a:xfrm>
            <a:off x="6248400" y="1704528"/>
            <a:ext cx="3823855" cy="311272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1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16266275-447C-43CA-875E-19ABC33B3CAA}"/>
              </a:ext>
            </a:extLst>
          </p:cNvPr>
          <p:cNvSpPr txBox="1"/>
          <p:nvPr/>
        </p:nvSpPr>
        <p:spPr>
          <a:xfrm>
            <a:off x="513325" y="644374"/>
            <a:ext cx="2547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>
                <a:ln w="19050"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শুনি ও বলি</a:t>
            </a:r>
            <a:endParaRPr lang="en-US" sz="4800" dirty="0">
              <a:ln w="19050">
                <a:solidFill>
                  <a:srgbClr val="C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AC595-AE92-421C-A21C-BE4F732AC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5" y="1999600"/>
            <a:ext cx="3976255" cy="35560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BB9BD9-AC40-4471-BE88-69CBCCB56886}"/>
              </a:ext>
            </a:extLst>
          </p:cNvPr>
          <p:cNvSpPr/>
          <p:nvPr/>
        </p:nvSpPr>
        <p:spPr>
          <a:xfrm>
            <a:off x="6248400" y="1704528"/>
            <a:ext cx="3823855" cy="311272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8DB613-ACFC-4992-882A-3B7FE2E8A96A}"/>
              </a:ext>
            </a:extLst>
          </p:cNvPr>
          <p:cNvSpPr txBox="1"/>
          <p:nvPr/>
        </p:nvSpPr>
        <p:spPr>
          <a:xfrm>
            <a:off x="6954982" y="1662545"/>
            <a:ext cx="351905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latin typeface="NikoshBAN" panose="02000000000000000000" pitchFamily="2" charset="0"/>
                <a:cs typeface="NikoshBAN" panose="02000000000000000000" pitchFamily="2" charset="0"/>
              </a:rPr>
              <a:t>ঘর </a:t>
            </a:r>
          </a:p>
        </p:txBody>
      </p:sp>
    </p:spTree>
    <p:extLst>
      <p:ext uri="{BB962C8B-B14F-4D97-AF65-F5344CB8AC3E}">
        <p14:creationId xmlns:p14="http://schemas.microsoft.com/office/powerpoint/2010/main" val="91457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C1203407-86B4-40C8-97A4-D1EA92DAD41E}"/>
              </a:ext>
            </a:extLst>
          </p:cNvPr>
          <p:cNvSpPr txBox="1"/>
          <p:nvPr/>
        </p:nvSpPr>
        <p:spPr>
          <a:xfrm>
            <a:off x="513325" y="644374"/>
            <a:ext cx="2547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>
                <a:ln w="19050"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শুনি ও বলি</a:t>
            </a:r>
            <a:endParaRPr lang="en-US" sz="4800" dirty="0">
              <a:ln w="19050">
                <a:solidFill>
                  <a:srgbClr val="C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8AD99B-36FA-4246-A41F-02BAB31CF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25" y="1762922"/>
            <a:ext cx="4017818" cy="33321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24DB5F-AA98-4637-92D9-B3E9C2A4125C}"/>
              </a:ext>
            </a:extLst>
          </p:cNvPr>
          <p:cNvSpPr/>
          <p:nvPr/>
        </p:nvSpPr>
        <p:spPr>
          <a:xfrm>
            <a:off x="6483927" y="1898073"/>
            <a:ext cx="3990109" cy="27986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1D62ED-4901-4D1C-98F7-33422CE9EA63}"/>
              </a:ext>
            </a:extLst>
          </p:cNvPr>
          <p:cNvSpPr txBox="1"/>
          <p:nvPr/>
        </p:nvSpPr>
        <p:spPr>
          <a:xfrm>
            <a:off x="6456218" y="1762922"/>
            <a:ext cx="379614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বক </a:t>
            </a:r>
          </a:p>
        </p:txBody>
      </p:sp>
    </p:spTree>
    <p:extLst>
      <p:ext uri="{BB962C8B-B14F-4D97-AF65-F5344CB8AC3E}">
        <p14:creationId xmlns:p14="http://schemas.microsoft.com/office/powerpoint/2010/main" val="343041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E917D7D9-F8D0-4E7B-93C7-DAABAC4105E8}"/>
              </a:ext>
            </a:extLst>
          </p:cNvPr>
          <p:cNvSpPr txBox="1"/>
          <p:nvPr/>
        </p:nvSpPr>
        <p:spPr>
          <a:xfrm>
            <a:off x="513325" y="644374"/>
            <a:ext cx="2547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>
                <a:ln w="19050"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শুনি ও বলি</a:t>
            </a:r>
            <a:endParaRPr lang="en-US" sz="4800" dirty="0">
              <a:ln w="19050">
                <a:solidFill>
                  <a:srgbClr val="C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15A54-513D-4936-B86F-E7D906DD51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3" y="1696299"/>
            <a:ext cx="3465401" cy="34654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87DF42-9EDB-4B4F-BCBC-348D8AC3986D}"/>
              </a:ext>
            </a:extLst>
          </p:cNvPr>
          <p:cNvSpPr/>
          <p:nvPr/>
        </p:nvSpPr>
        <p:spPr>
          <a:xfrm>
            <a:off x="6483927" y="1898073"/>
            <a:ext cx="3990109" cy="27986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DA035D-E286-4DC2-A871-726FBE788696}"/>
              </a:ext>
            </a:extLst>
          </p:cNvPr>
          <p:cNvSpPr txBox="1"/>
          <p:nvPr/>
        </p:nvSpPr>
        <p:spPr>
          <a:xfrm>
            <a:off x="6580908" y="1898073"/>
            <a:ext cx="379614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বল </a:t>
            </a:r>
          </a:p>
        </p:txBody>
      </p:sp>
    </p:spTree>
    <p:extLst>
      <p:ext uri="{BB962C8B-B14F-4D97-AF65-F5344CB8AC3E}">
        <p14:creationId xmlns:p14="http://schemas.microsoft.com/office/powerpoint/2010/main" val="280213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131</Words>
  <Application>Microsoft Office PowerPoint</Application>
  <PresentationFormat>Widescreen</PresentationFormat>
  <Paragraphs>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NikoshBAN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</cp:revision>
  <dcterms:created xsi:type="dcterms:W3CDTF">2021-09-21T13:42:11Z</dcterms:created>
  <dcterms:modified xsi:type="dcterms:W3CDTF">2021-09-23T17:26:40Z</dcterms:modified>
</cp:coreProperties>
</file>