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8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5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11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30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5320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52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6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26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 Frame 6">
            <a:extLst>
              <a:ext uri="{FF2B5EF4-FFF2-40B4-BE49-F238E27FC236}">
                <a16:creationId xmlns:a16="http://schemas.microsoft.com/office/drawing/2014/main" id="{6B8B36D1-8D6D-4345-AC05-679F998E9EF0}"/>
              </a:ext>
            </a:extLst>
          </p:cNvPr>
          <p:cNvSpPr/>
          <p:nvPr userDrawn="1"/>
        </p:nvSpPr>
        <p:spPr>
          <a:xfrm>
            <a:off x="0" y="0"/>
            <a:ext cx="2286000" cy="4239491"/>
          </a:xfrm>
          <a:prstGeom prst="halfFrame">
            <a:avLst>
              <a:gd name="adj1" fmla="val 16969"/>
              <a:gd name="adj2" fmla="val 15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id="{5AB4FF7D-9906-45C3-A1DF-EC7073DDFEF2}"/>
              </a:ext>
            </a:extLst>
          </p:cNvPr>
          <p:cNvSpPr/>
          <p:nvPr userDrawn="1"/>
        </p:nvSpPr>
        <p:spPr>
          <a:xfrm rot="16200000">
            <a:off x="976745" y="3595254"/>
            <a:ext cx="2286000" cy="4239491"/>
          </a:xfrm>
          <a:prstGeom prst="halfFrame">
            <a:avLst>
              <a:gd name="adj1" fmla="val 16969"/>
              <a:gd name="adj2" fmla="val 15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94B9F9B5-7806-49ED-8052-6E27BC4E9E7A}"/>
              </a:ext>
            </a:extLst>
          </p:cNvPr>
          <p:cNvSpPr/>
          <p:nvPr userDrawn="1"/>
        </p:nvSpPr>
        <p:spPr>
          <a:xfrm rot="10800000">
            <a:off x="9906000" y="2604655"/>
            <a:ext cx="2286000" cy="4239491"/>
          </a:xfrm>
          <a:prstGeom prst="halfFrame">
            <a:avLst>
              <a:gd name="adj1" fmla="val 16969"/>
              <a:gd name="adj2" fmla="val 15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Half Frame 10">
            <a:extLst>
              <a:ext uri="{FF2B5EF4-FFF2-40B4-BE49-F238E27FC236}">
                <a16:creationId xmlns:a16="http://schemas.microsoft.com/office/drawing/2014/main" id="{DBD21406-CB87-4333-BFD1-8A380CBE6016}"/>
              </a:ext>
            </a:extLst>
          </p:cNvPr>
          <p:cNvSpPr/>
          <p:nvPr userDrawn="1"/>
        </p:nvSpPr>
        <p:spPr>
          <a:xfrm rot="5400000">
            <a:off x="8929255" y="-962891"/>
            <a:ext cx="2286000" cy="4239491"/>
          </a:xfrm>
          <a:prstGeom prst="halfFrame">
            <a:avLst>
              <a:gd name="adj1" fmla="val 16969"/>
              <a:gd name="adj2" fmla="val 157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0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2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4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9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5921-40FF-44A1-A508-AEEFE77B5AA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36D47E2-C66D-488C-8985-807B1D337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923D06-56BD-42E3-B73F-4F7459E30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110"/>
            <a:ext cx="12191999" cy="704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83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40DBB043-6BF3-4412-BB17-2B8280346923}"/>
              </a:ext>
            </a:extLst>
          </p:cNvPr>
          <p:cNvSpPr txBox="1"/>
          <p:nvPr/>
        </p:nvSpPr>
        <p:spPr>
          <a:xfrm>
            <a:off x="2793124" y="314933"/>
            <a:ext cx="477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 করি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4038DDA9-58A0-4158-8AE8-9454C0A95AFA}"/>
              </a:ext>
            </a:extLst>
          </p:cNvPr>
          <p:cNvSpPr txBox="1"/>
          <p:nvPr/>
        </p:nvSpPr>
        <p:spPr>
          <a:xfrm>
            <a:off x="4587256" y="1566952"/>
            <a:ext cx="224163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2AF9BD41-2F66-4CBE-B69E-50C6D08E3D37}"/>
              </a:ext>
            </a:extLst>
          </p:cNvPr>
          <p:cNvSpPr txBox="1"/>
          <p:nvPr/>
        </p:nvSpPr>
        <p:spPr>
          <a:xfrm>
            <a:off x="4906466" y="2826665"/>
            <a:ext cx="21268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×৩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067ACFE-5712-4857-B941-34CF7652EF52}"/>
              </a:ext>
            </a:extLst>
          </p:cNvPr>
          <p:cNvCxnSpPr/>
          <p:nvPr/>
        </p:nvCxnSpPr>
        <p:spPr>
          <a:xfrm>
            <a:off x="4696689" y="4360024"/>
            <a:ext cx="22416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AC91FB-AF24-4FFE-866F-9EC98C65E57F}"/>
              </a:ext>
            </a:extLst>
          </p:cNvPr>
          <p:cNvSpPr txBox="1"/>
          <p:nvPr/>
        </p:nvSpPr>
        <p:spPr>
          <a:xfrm>
            <a:off x="5708072" y="4285543"/>
            <a:ext cx="17581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967D3F-5682-409A-8BEE-EB6C1FCEDF11}"/>
              </a:ext>
            </a:extLst>
          </p:cNvPr>
          <p:cNvCxnSpPr/>
          <p:nvPr/>
        </p:nvCxnSpPr>
        <p:spPr>
          <a:xfrm flipH="1" flipV="1">
            <a:off x="6096000" y="2826665"/>
            <a:ext cx="318655" cy="6023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F532CD-1A66-45AB-8BA2-9FB3C608C93F}"/>
              </a:ext>
            </a:extLst>
          </p:cNvPr>
          <p:cNvCxnSpPr/>
          <p:nvPr/>
        </p:nvCxnSpPr>
        <p:spPr>
          <a:xfrm flipH="1" flipV="1">
            <a:off x="5320145" y="2826665"/>
            <a:ext cx="649761" cy="6023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EAB4F1B-088C-41B7-8A23-E17E59CDBD4E}"/>
              </a:ext>
            </a:extLst>
          </p:cNvPr>
          <p:cNvSpPr txBox="1"/>
          <p:nvPr/>
        </p:nvSpPr>
        <p:spPr>
          <a:xfrm>
            <a:off x="4683536" y="4317142"/>
            <a:ext cx="12732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</a:p>
        </p:txBody>
      </p:sp>
    </p:spTree>
    <p:extLst>
      <p:ext uri="{BB962C8B-B14F-4D97-AF65-F5344CB8AC3E}">
        <p14:creationId xmlns:p14="http://schemas.microsoft.com/office/powerpoint/2010/main" val="89307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EF7A9CD0-BC10-44D7-BC82-9F15731FBCDB}"/>
              </a:ext>
            </a:extLst>
          </p:cNvPr>
          <p:cNvSpPr txBox="1"/>
          <p:nvPr/>
        </p:nvSpPr>
        <p:spPr>
          <a:xfrm>
            <a:off x="2931670" y="120970"/>
            <a:ext cx="477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 করি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4038DDA9-58A0-4158-8AE8-9454C0A95AFA}"/>
              </a:ext>
            </a:extLst>
          </p:cNvPr>
          <p:cNvSpPr txBox="1"/>
          <p:nvPr/>
        </p:nvSpPr>
        <p:spPr>
          <a:xfrm>
            <a:off x="4725802" y="1652849"/>
            <a:ext cx="2241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2AF9BD41-2F66-4CBE-B69E-50C6D08E3D37}"/>
              </a:ext>
            </a:extLst>
          </p:cNvPr>
          <p:cNvSpPr txBox="1"/>
          <p:nvPr/>
        </p:nvSpPr>
        <p:spPr>
          <a:xfrm>
            <a:off x="4711947" y="2767280"/>
            <a:ext cx="21268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×৪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4F7897-8E59-4C3E-853F-290B59B0E585}"/>
              </a:ext>
            </a:extLst>
          </p:cNvPr>
          <p:cNvCxnSpPr/>
          <p:nvPr/>
        </p:nvCxnSpPr>
        <p:spPr>
          <a:xfrm>
            <a:off x="4613564" y="4090719"/>
            <a:ext cx="170410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753ACF6-9435-4BF7-9991-A9D2A6BA37BC}"/>
              </a:ext>
            </a:extLst>
          </p:cNvPr>
          <p:cNvSpPr txBox="1"/>
          <p:nvPr/>
        </p:nvSpPr>
        <p:spPr>
          <a:xfrm>
            <a:off x="5089588" y="3768244"/>
            <a:ext cx="18135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E9235D4-B89F-4C66-A396-7813ACED30E6}"/>
              </a:ext>
            </a:extLst>
          </p:cNvPr>
          <p:cNvCxnSpPr/>
          <p:nvPr/>
        </p:nvCxnSpPr>
        <p:spPr>
          <a:xfrm flipH="1" flipV="1">
            <a:off x="5465618" y="2563091"/>
            <a:ext cx="123990" cy="4131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9C1FA86-8116-48E6-97AA-10973AC96CFA}"/>
              </a:ext>
            </a:extLst>
          </p:cNvPr>
          <p:cNvCxnSpPr/>
          <p:nvPr/>
        </p:nvCxnSpPr>
        <p:spPr>
          <a:xfrm flipH="1" flipV="1">
            <a:off x="5153891" y="2660073"/>
            <a:ext cx="311727" cy="3162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F9DDFA2-50D6-4D02-B02E-88F399971F83}"/>
              </a:ext>
            </a:extLst>
          </p:cNvPr>
          <p:cNvSpPr txBox="1"/>
          <p:nvPr/>
        </p:nvSpPr>
        <p:spPr>
          <a:xfrm>
            <a:off x="4562555" y="4118405"/>
            <a:ext cx="121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</a:p>
        </p:txBody>
      </p:sp>
    </p:spTree>
    <p:extLst>
      <p:ext uri="{BB962C8B-B14F-4D97-AF65-F5344CB8AC3E}">
        <p14:creationId xmlns:p14="http://schemas.microsoft.com/office/powerpoint/2010/main" val="313971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2FF30EBD-41EB-4693-B858-76C1FE411C3E}"/>
              </a:ext>
            </a:extLst>
          </p:cNvPr>
          <p:cNvSpPr txBox="1"/>
          <p:nvPr/>
        </p:nvSpPr>
        <p:spPr>
          <a:xfrm>
            <a:off x="3000943" y="107115"/>
            <a:ext cx="477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 করি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AA1334-2254-407D-BBCE-052573867F44}"/>
              </a:ext>
            </a:extLst>
          </p:cNvPr>
          <p:cNvSpPr txBox="1"/>
          <p:nvPr/>
        </p:nvSpPr>
        <p:spPr>
          <a:xfrm>
            <a:off x="3809999" y="1704108"/>
            <a:ext cx="3061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২ ৪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F41D8-CED5-4B6D-9B6E-71E2D7C8C3C2}"/>
              </a:ext>
            </a:extLst>
          </p:cNvPr>
          <p:cNvSpPr txBox="1"/>
          <p:nvPr/>
        </p:nvSpPr>
        <p:spPr>
          <a:xfrm>
            <a:off x="4544292" y="2766819"/>
            <a:ext cx="734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D9A010-1469-46E2-BE14-77042FE6F36F}"/>
              </a:ext>
            </a:extLst>
          </p:cNvPr>
          <p:cNvGrpSpPr/>
          <p:nvPr/>
        </p:nvGrpSpPr>
        <p:grpSpPr>
          <a:xfrm>
            <a:off x="4024746" y="3140593"/>
            <a:ext cx="304800" cy="353291"/>
            <a:chOff x="1468582" y="1579418"/>
            <a:chExt cx="304800" cy="353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1290127-1CE1-4D7A-B4EA-4BB6D7B82038}"/>
                </a:ext>
              </a:extLst>
            </p:cNvPr>
            <p:cNvCxnSpPr>
              <a:cxnSpLocks/>
            </p:cNvCxnSpPr>
            <p:nvPr/>
          </p:nvCxnSpPr>
          <p:spPr>
            <a:xfrm>
              <a:off x="1468582" y="1579418"/>
              <a:ext cx="304800" cy="35329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EE16241-CF51-44F9-ABC5-4BA5781D87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582" y="1579418"/>
              <a:ext cx="304800" cy="35329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DBC7A20-54CF-4C5F-B183-C90782291619}"/>
              </a:ext>
            </a:extLst>
          </p:cNvPr>
          <p:cNvCxnSpPr/>
          <p:nvPr/>
        </p:nvCxnSpPr>
        <p:spPr>
          <a:xfrm>
            <a:off x="3809999" y="3967148"/>
            <a:ext cx="15794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A1B440-B7D3-48AC-8D47-DF075A68D907}"/>
              </a:ext>
            </a:extLst>
          </p:cNvPr>
          <p:cNvSpPr txBox="1"/>
          <p:nvPr/>
        </p:nvSpPr>
        <p:spPr>
          <a:xfrm>
            <a:off x="4329546" y="3953563"/>
            <a:ext cx="1579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 ৮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D6C5F83-C150-4F64-9534-67913EE70B84}"/>
              </a:ext>
            </a:extLst>
          </p:cNvPr>
          <p:cNvCxnSpPr/>
          <p:nvPr/>
        </p:nvCxnSpPr>
        <p:spPr>
          <a:xfrm flipV="1">
            <a:off x="4911437" y="2646218"/>
            <a:ext cx="0" cy="3813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DF47A3C-D07E-4D01-B0C6-616C7DDB5A3D}"/>
              </a:ext>
            </a:extLst>
          </p:cNvPr>
          <p:cNvCxnSpPr>
            <a:cxnSpLocks/>
          </p:cNvCxnSpPr>
          <p:nvPr/>
        </p:nvCxnSpPr>
        <p:spPr>
          <a:xfrm flipH="1" flipV="1">
            <a:off x="4170218" y="2729345"/>
            <a:ext cx="505694" cy="3509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41F7767-BF76-4D8D-BE02-D4BAE6F0CEB9}"/>
              </a:ext>
            </a:extLst>
          </p:cNvPr>
          <p:cNvSpPr txBox="1"/>
          <p:nvPr/>
        </p:nvSpPr>
        <p:spPr>
          <a:xfrm>
            <a:off x="3280065" y="4027448"/>
            <a:ext cx="1579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659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16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>
            <a:extLst>
              <a:ext uri="{FF2B5EF4-FFF2-40B4-BE49-F238E27FC236}">
                <a16:creationId xmlns:a16="http://schemas.microsoft.com/office/drawing/2014/main" id="{E5035E5C-4BD1-4DF7-8518-9CA9DE727FC0}"/>
              </a:ext>
            </a:extLst>
          </p:cNvPr>
          <p:cNvSpPr txBox="1"/>
          <p:nvPr/>
        </p:nvSpPr>
        <p:spPr>
          <a:xfrm>
            <a:off x="811457" y="2006500"/>
            <a:ext cx="36141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 বইয়ের ৪৯ ও ৫০ পৃষ্ঠা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 কর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D84B1-A9BA-4B26-A57F-0AEEC471D3BD}"/>
              </a:ext>
            </a:extLst>
          </p:cNvPr>
          <p:cNvSpPr txBox="1"/>
          <p:nvPr/>
        </p:nvSpPr>
        <p:spPr>
          <a:xfrm>
            <a:off x="3020291" y="180109"/>
            <a:ext cx="4655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সংযোগ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49700-BAC5-4068-8D72-C125CED41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944" y="1380439"/>
            <a:ext cx="4330492" cy="5297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2590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>
            <a:extLst>
              <a:ext uri="{FF2B5EF4-FFF2-40B4-BE49-F238E27FC236}">
                <a16:creationId xmlns:a16="http://schemas.microsoft.com/office/drawing/2014/main" id="{FF5EFA21-886A-4213-AB4D-5356C0DA7C21}"/>
              </a:ext>
            </a:extLst>
          </p:cNvPr>
          <p:cNvSpPr txBox="1"/>
          <p:nvPr/>
        </p:nvSpPr>
        <p:spPr>
          <a:xfrm>
            <a:off x="3042505" y="273370"/>
            <a:ext cx="4776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813EC4-ED44-4C75-B0A1-E3BF687301DC}"/>
              </a:ext>
            </a:extLst>
          </p:cNvPr>
          <p:cNvSpPr txBox="1"/>
          <p:nvPr/>
        </p:nvSpPr>
        <p:spPr>
          <a:xfrm>
            <a:off x="4488873" y="1745673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 ১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1CE5AE-DCCC-477C-A14C-CF75466C0B85}"/>
              </a:ext>
            </a:extLst>
          </p:cNvPr>
          <p:cNvGrpSpPr/>
          <p:nvPr/>
        </p:nvGrpSpPr>
        <p:grpSpPr>
          <a:xfrm>
            <a:off x="5430980" y="2892706"/>
            <a:ext cx="304800" cy="353291"/>
            <a:chOff x="1468582" y="1579418"/>
            <a:chExt cx="304800" cy="35329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0760F0-0688-4C07-B739-EFD61D1645A7}"/>
                </a:ext>
              </a:extLst>
            </p:cNvPr>
            <p:cNvCxnSpPr>
              <a:cxnSpLocks/>
            </p:cNvCxnSpPr>
            <p:nvPr/>
          </p:nvCxnSpPr>
          <p:spPr>
            <a:xfrm>
              <a:off x="1468582" y="1579418"/>
              <a:ext cx="304800" cy="35329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16C88F-E53D-4DCF-BDA7-DBA62602C3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8582" y="1579418"/>
              <a:ext cx="304800" cy="35329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000E90D4-D04A-4249-9F87-89393DD3CA86}"/>
              </a:ext>
            </a:extLst>
          </p:cNvPr>
          <p:cNvSpPr txBox="1"/>
          <p:nvPr/>
        </p:nvSpPr>
        <p:spPr>
          <a:xfrm>
            <a:off x="5846617" y="2561521"/>
            <a:ext cx="498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F267980-38EF-4EF8-B161-3DB1988B3BCA}"/>
              </a:ext>
            </a:extLst>
          </p:cNvPr>
          <p:cNvCxnSpPr/>
          <p:nvPr/>
        </p:nvCxnSpPr>
        <p:spPr>
          <a:xfrm>
            <a:off x="5070764" y="3577184"/>
            <a:ext cx="155170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8B6C992-F817-43DC-990B-1314EE33FBEA}"/>
              </a:ext>
            </a:extLst>
          </p:cNvPr>
          <p:cNvSpPr txBox="1"/>
          <p:nvPr/>
        </p:nvSpPr>
        <p:spPr>
          <a:xfrm>
            <a:off x="5070764" y="3588833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৮ ৪</a:t>
            </a:r>
          </a:p>
        </p:txBody>
      </p:sp>
    </p:spTree>
    <p:extLst>
      <p:ext uri="{BB962C8B-B14F-4D97-AF65-F5344CB8AC3E}">
        <p14:creationId xmlns:p14="http://schemas.microsoft.com/office/powerpoint/2010/main" val="1635797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>
            <a:extLst>
              <a:ext uri="{FF2B5EF4-FFF2-40B4-BE49-F238E27FC236}">
                <a16:creationId xmlns:a16="http://schemas.microsoft.com/office/drawing/2014/main" id="{75CBBE35-B5BA-4A4C-B24F-F1098CFAC5BC}"/>
              </a:ext>
            </a:extLst>
          </p:cNvPr>
          <p:cNvSpPr txBox="1"/>
          <p:nvPr/>
        </p:nvSpPr>
        <p:spPr>
          <a:xfrm>
            <a:off x="2751561" y="141053"/>
            <a:ext cx="4776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2C7036-E6F7-4FCE-A960-C0CC3BE1A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27" y="1646184"/>
            <a:ext cx="6941127" cy="48100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03A808-F7BD-4BFE-B383-0723E0B9016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345" y="477981"/>
            <a:ext cx="2305050" cy="1981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1A0C37D-2BB7-4F7C-A1BC-E2E762873DF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05" y="350782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24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EAF6AA-9F2E-4556-9715-3BDAA51FD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" y="0"/>
            <a:ext cx="1203521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35A8F4-C09F-4276-93D0-AA6C5CC0FD45}"/>
              </a:ext>
            </a:extLst>
          </p:cNvPr>
          <p:cNvSpPr txBox="1"/>
          <p:nvPr/>
        </p:nvSpPr>
        <p:spPr>
          <a:xfrm>
            <a:off x="2057400" y="2321170"/>
            <a:ext cx="7192107" cy="173663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</a:p>
        </p:txBody>
      </p:sp>
    </p:spTree>
    <p:extLst>
      <p:ext uri="{BB962C8B-B14F-4D97-AF65-F5344CB8AC3E}">
        <p14:creationId xmlns:p14="http://schemas.microsoft.com/office/powerpoint/2010/main" val="2405581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00C2C-BA74-4308-BDC9-6ADAACC5D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017" y="2496584"/>
            <a:ext cx="8169966" cy="41029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6AC317-EF5C-4B89-8DFA-DA9B2AF01F7C}"/>
              </a:ext>
            </a:extLst>
          </p:cNvPr>
          <p:cNvSpPr txBox="1"/>
          <p:nvPr/>
        </p:nvSpPr>
        <p:spPr>
          <a:xfrm>
            <a:off x="2249715" y="258418"/>
            <a:ext cx="7155542" cy="223816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rgbClr val="92D05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আজকের পাঠে স্বাগতম </a:t>
            </a:r>
          </a:p>
        </p:txBody>
      </p:sp>
    </p:spTree>
    <p:extLst>
      <p:ext uri="{BB962C8B-B14F-4D97-AF65-F5344CB8AC3E}">
        <p14:creationId xmlns:p14="http://schemas.microsoft.com/office/powerpoint/2010/main" val="2977187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17223D-B017-49AC-BA90-D5FB04C721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5" r="29915"/>
          <a:stretch/>
        </p:blipFill>
        <p:spPr>
          <a:xfrm>
            <a:off x="390752" y="1014186"/>
            <a:ext cx="4123191" cy="4829628"/>
          </a:xfrm>
          <a:prstGeom prst="pentagon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64F205-414C-482B-85B1-AACBA1E66001}"/>
              </a:ext>
            </a:extLst>
          </p:cNvPr>
          <p:cNvSpPr txBox="1"/>
          <p:nvPr/>
        </p:nvSpPr>
        <p:spPr>
          <a:xfrm>
            <a:off x="1316182" y="439932"/>
            <a:ext cx="915785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90964AF3-D56D-49CE-8ABD-DB6EC0BECA8C}"/>
              </a:ext>
            </a:extLst>
          </p:cNvPr>
          <p:cNvSpPr/>
          <p:nvPr/>
        </p:nvSpPr>
        <p:spPr>
          <a:xfrm>
            <a:off x="5721063" y="1524001"/>
            <a:ext cx="5437909" cy="4516582"/>
          </a:xfrm>
          <a:prstGeom prst="horizontalScroll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মোছাঃইয়াছমিন আক্তার</a:t>
            </a:r>
          </a:p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সঃশিঃ</a:t>
            </a:r>
          </a:p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খরনা স প্রা বি</a:t>
            </a:r>
          </a:p>
          <a:p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শাজাহানপুর,বগুড়া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6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C3331-3EA6-4F7B-A2A9-047B512DA2B9}"/>
              </a:ext>
            </a:extLst>
          </p:cNvPr>
          <p:cNvSpPr txBox="1"/>
          <p:nvPr/>
        </p:nvSpPr>
        <p:spPr>
          <a:xfrm>
            <a:off x="2549235" y="263235"/>
            <a:ext cx="6899565" cy="8174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08E218-B378-4D81-9802-C1AC9B05F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20" y="1694685"/>
            <a:ext cx="3412629" cy="4438448"/>
          </a:xfrm>
          <a:prstGeom prst="rect">
            <a:avLst/>
          </a:prstGeom>
        </p:spPr>
      </p:pic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C9C36ACF-2B4B-44A6-88C2-CE99C7E37D71}"/>
              </a:ext>
            </a:extLst>
          </p:cNvPr>
          <p:cNvSpPr/>
          <p:nvPr/>
        </p:nvSpPr>
        <p:spPr>
          <a:xfrm>
            <a:off x="5270552" y="1953491"/>
            <a:ext cx="5668716" cy="3625460"/>
          </a:xfrm>
          <a:prstGeom prst="flowChartPunchedTap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40B975CE-A9CD-4C44-8531-450CEB8D95EC}"/>
              </a:ext>
            </a:extLst>
          </p:cNvPr>
          <p:cNvSpPr txBox="1"/>
          <p:nvPr/>
        </p:nvSpPr>
        <p:spPr>
          <a:xfrm>
            <a:off x="5797808" y="2612059"/>
            <a:ext cx="46142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bn-IN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22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C16298-AB92-46CA-A1EF-0D27787629F8}"/>
              </a:ext>
            </a:extLst>
          </p:cNvPr>
          <p:cNvSpPr/>
          <p:nvPr/>
        </p:nvSpPr>
        <p:spPr>
          <a:xfrm>
            <a:off x="1112753" y="2648957"/>
            <a:ext cx="1043754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as-IN" sz="5400" b="1" cap="none" spc="0" dirty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5400" b="1" cap="none" spc="0" dirty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২.</a:t>
            </a:r>
            <a:r>
              <a:rPr lang="as-IN" sz="5400" b="1" cap="none" spc="0" dirty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5400" b="1" cap="none" spc="0" dirty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.১ 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বা তিন অংকবিশিষ্ট স</a:t>
            </a:r>
            <a:r>
              <a:rPr lang="as-IN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খ্যাকে </a:t>
            </a:r>
            <a:r>
              <a:rPr lang="as-IN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বা দুই অংকবিশিষ্ট স</a:t>
            </a:r>
            <a:r>
              <a:rPr lang="as-IN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 দ্বারা </a:t>
            </a:r>
            <a:r>
              <a:rPr lang="as-IN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5400" b="1" dirty="0">
                <a:ln/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ুণ করতে পারবে। </a:t>
            </a:r>
            <a:r>
              <a:rPr lang="en-US" sz="5400" b="1" cap="none" spc="0" dirty="0">
                <a:ln/>
                <a:solidFill>
                  <a:sysClr val="windowText" lastClr="00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cap="none" spc="0" dirty="0">
              <a:ln/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0B3E7-D5BA-414C-9F35-83F34B46FD58}"/>
              </a:ext>
            </a:extLst>
          </p:cNvPr>
          <p:cNvSpPr txBox="1"/>
          <p:nvPr/>
        </p:nvSpPr>
        <p:spPr>
          <a:xfrm>
            <a:off x="2646218" y="387926"/>
            <a:ext cx="6428509" cy="123579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6950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B9D040-5C24-4BD6-AF41-CB9C40865CF2}"/>
              </a:ext>
            </a:extLst>
          </p:cNvPr>
          <p:cNvSpPr/>
          <p:nvPr/>
        </p:nvSpPr>
        <p:spPr>
          <a:xfrm>
            <a:off x="2838536" y="110837"/>
            <a:ext cx="5351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I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েখতে পাচ্ছ?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C1D1BDB-B50A-4BC5-B1FB-89DD973426A8}"/>
              </a:ext>
            </a:extLst>
          </p:cNvPr>
          <p:cNvGrpSpPr/>
          <p:nvPr/>
        </p:nvGrpSpPr>
        <p:grpSpPr>
          <a:xfrm>
            <a:off x="892339" y="1890712"/>
            <a:ext cx="2989330" cy="1538288"/>
            <a:chOff x="829107" y="1890712"/>
            <a:chExt cx="2989330" cy="153828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FCC1548-9B2C-41D7-949C-790417F26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107" y="1890712"/>
              <a:ext cx="1742421" cy="153828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31C416D-7CDA-4D72-BAF0-BE101FB0F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016" y="1890712"/>
              <a:ext cx="1742421" cy="1538288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51690B-7B23-498B-8230-99792244F36A}"/>
              </a:ext>
            </a:extLst>
          </p:cNvPr>
          <p:cNvGrpSpPr/>
          <p:nvPr/>
        </p:nvGrpSpPr>
        <p:grpSpPr>
          <a:xfrm>
            <a:off x="4601335" y="1890495"/>
            <a:ext cx="2989330" cy="1538288"/>
            <a:chOff x="3322925" y="1890712"/>
            <a:chExt cx="2989330" cy="153828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325E1AC-3CEC-4CC7-ADAF-B2B45CAD8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2925" y="1890712"/>
              <a:ext cx="1742421" cy="1538288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34F5DC6-0621-4D0A-B7D6-2B92F4F7E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9834" y="1890712"/>
              <a:ext cx="1742421" cy="1538288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4780AB8-77BC-4579-BE94-7D6B1F0613F3}"/>
              </a:ext>
            </a:extLst>
          </p:cNvPr>
          <p:cNvGrpSpPr/>
          <p:nvPr/>
        </p:nvGrpSpPr>
        <p:grpSpPr>
          <a:xfrm>
            <a:off x="8310331" y="1890495"/>
            <a:ext cx="2989330" cy="1538288"/>
            <a:chOff x="3322925" y="1890712"/>
            <a:chExt cx="2989330" cy="153828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49D6E92-1C2E-47D4-B6F1-272E74DE7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2925" y="1890712"/>
              <a:ext cx="1742421" cy="153828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C221571-F52B-4B08-B1FE-E51C8263A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9834" y="1890712"/>
              <a:ext cx="1742421" cy="1538288"/>
            </a:xfrm>
            <a:prstGeom prst="rect">
              <a:avLst/>
            </a:prstGeom>
          </p:spPr>
        </p:pic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755EDA1F-101D-4A35-8D9E-BBFF6D761AF8}"/>
              </a:ext>
            </a:extLst>
          </p:cNvPr>
          <p:cNvSpPr/>
          <p:nvPr/>
        </p:nvSpPr>
        <p:spPr>
          <a:xfrm>
            <a:off x="4601335" y="3744816"/>
            <a:ext cx="324960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২×৩=</a:t>
            </a:r>
            <a:r>
              <a:rPr lang="as-IN" sz="8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126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79A14F-54B4-498E-BA4C-22EB9C7BAB5C}"/>
              </a:ext>
            </a:extLst>
          </p:cNvPr>
          <p:cNvSpPr/>
          <p:nvPr/>
        </p:nvSpPr>
        <p:spPr>
          <a:xfrm>
            <a:off x="2928254" y="339711"/>
            <a:ext cx="5311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 আজকে আমরা পড়ব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1BE9D41C-9B3D-42C4-A029-CA504732EDC9}"/>
              </a:ext>
            </a:extLst>
          </p:cNvPr>
          <p:cNvSpPr/>
          <p:nvPr/>
        </p:nvSpPr>
        <p:spPr>
          <a:xfrm>
            <a:off x="1974273" y="801376"/>
            <a:ext cx="8243454" cy="5255247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9CEF21-F984-4AF4-A999-3D53CFA1E92A}"/>
              </a:ext>
            </a:extLst>
          </p:cNvPr>
          <p:cNvSpPr/>
          <p:nvPr/>
        </p:nvSpPr>
        <p:spPr>
          <a:xfrm>
            <a:off x="2377871" y="1654915"/>
            <a:ext cx="7839856" cy="304698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দুই  অঙ্কের সংখ্যাকে এক অঙ্কের সংখ্যা দ্বারা গুন 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>
                <a:ln w="12700">
                  <a:solidFill>
                    <a:schemeClr val="accent5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েখে)</a:t>
            </a:r>
            <a:endParaRPr lang="en-US" sz="7200" b="1" cap="none" spc="0" dirty="0">
              <a:ln w="12700">
                <a:solidFill>
                  <a:schemeClr val="accent5"/>
                </a:solidFill>
                <a:prstDash val="solid"/>
              </a:ln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41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69AB12B7-FD29-469B-A4CF-E2BDA24E713C}"/>
              </a:ext>
            </a:extLst>
          </p:cNvPr>
          <p:cNvSpPr txBox="1"/>
          <p:nvPr/>
        </p:nvSpPr>
        <p:spPr>
          <a:xfrm>
            <a:off x="2834687" y="204097"/>
            <a:ext cx="4776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 করি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669740-7DFB-4CB3-837E-6748636C367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4" y="802512"/>
            <a:ext cx="3848132" cy="28449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43062B-27F1-4DE4-936B-D568598439A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748" y="546147"/>
            <a:ext cx="3848132" cy="284495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823E0A-FC3B-414A-B178-C0ED260C1AA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39" y="375122"/>
            <a:ext cx="3848132" cy="2844953"/>
          </a:xfrm>
          <a:prstGeom prst="rect">
            <a:avLst/>
          </a:prstGeom>
        </p:spPr>
      </p:pic>
      <p:sp>
        <p:nvSpPr>
          <p:cNvPr id="7" name="TextBox 9">
            <a:extLst>
              <a:ext uri="{FF2B5EF4-FFF2-40B4-BE49-F238E27FC236}">
                <a16:creationId xmlns:a16="http://schemas.microsoft.com/office/drawing/2014/main" id="{E9739860-AE25-4D67-928E-772C271A27A5}"/>
              </a:ext>
            </a:extLst>
          </p:cNvPr>
          <p:cNvSpPr txBox="1"/>
          <p:nvPr/>
        </p:nvSpPr>
        <p:spPr>
          <a:xfrm>
            <a:off x="1587053" y="3220075"/>
            <a:ext cx="148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38DABCB6-25B5-4C99-B67D-B7AD3BE716A2}"/>
              </a:ext>
            </a:extLst>
          </p:cNvPr>
          <p:cNvSpPr txBox="1"/>
          <p:nvPr/>
        </p:nvSpPr>
        <p:spPr>
          <a:xfrm>
            <a:off x="5048223" y="3098712"/>
            <a:ext cx="148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BDF2739C-36D0-4FA2-8E9B-D0A8ACA2B144}"/>
              </a:ext>
            </a:extLst>
          </p:cNvPr>
          <p:cNvSpPr txBox="1"/>
          <p:nvPr/>
        </p:nvSpPr>
        <p:spPr>
          <a:xfrm>
            <a:off x="8509393" y="2977349"/>
            <a:ext cx="1484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28480787-E896-4109-928D-3D1C84748463}"/>
              </a:ext>
            </a:extLst>
          </p:cNvPr>
          <p:cNvSpPr txBox="1"/>
          <p:nvPr/>
        </p:nvSpPr>
        <p:spPr>
          <a:xfrm>
            <a:off x="988505" y="4369667"/>
            <a:ext cx="268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দাম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0F04C4CC-8A31-41F6-B56A-10615483FE1F}"/>
              </a:ext>
            </a:extLst>
          </p:cNvPr>
          <p:cNvSpPr txBox="1"/>
          <p:nvPr/>
        </p:nvSpPr>
        <p:spPr>
          <a:xfrm>
            <a:off x="4755389" y="4369667"/>
            <a:ext cx="268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ংখ্যা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C0C915D4-3A9A-4700-A26A-C2A2ADFAD23B}"/>
              </a:ext>
            </a:extLst>
          </p:cNvPr>
          <p:cNvSpPr txBox="1"/>
          <p:nvPr/>
        </p:nvSpPr>
        <p:spPr>
          <a:xfrm>
            <a:off x="7910845" y="4349220"/>
            <a:ext cx="268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মোট মুল্য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E586ECF2-E738-47F7-9F46-6EE379EBEEED}"/>
              </a:ext>
            </a:extLst>
          </p:cNvPr>
          <p:cNvSpPr txBox="1"/>
          <p:nvPr/>
        </p:nvSpPr>
        <p:spPr>
          <a:xfrm>
            <a:off x="3669727" y="4437252"/>
            <a:ext cx="1085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A7D09309-2C26-40E6-A6AB-1A0F4FB86196}"/>
              </a:ext>
            </a:extLst>
          </p:cNvPr>
          <p:cNvSpPr txBox="1"/>
          <p:nvPr/>
        </p:nvSpPr>
        <p:spPr>
          <a:xfrm>
            <a:off x="7194297" y="4302082"/>
            <a:ext cx="1433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849C9DAD-AA27-46A6-958E-B686D38CE9BB}"/>
              </a:ext>
            </a:extLst>
          </p:cNvPr>
          <p:cNvSpPr txBox="1"/>
          <p:nvPr/>
        </p:nvSpPr>
        <p:spPr>
          <a:xfrm>
            <a:off x="1445377" y="5384256"/>
            <a:ext cx="14698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গুণ্য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CAFF4144-34A5-4AF8-912C-F39742C33837}"/>
              </a:ext>
            </a:extLst>
          </p:cNvPr>
          <p:cNvSpPr txBox="1"/>
          <p:nvPr/>
        </p:nvSpPr>
        <p:spPr>
          <a:xfrm>
            <a:off x="5582739" y="5391518"/>
            <a:ext cx="146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C596C760-3505-4F3D-BDBB-1ADBF61C6AAF}"/>
              </a:ext>
            </a:extLst>
          </p:cNvPr>
          <p:cNvSpPr txBox="1"/>
          <p:nvPr/>
        </p:nvSpPr>
        <p:spPr>
          <a:xfrm>
            <a:off x="8509393" y="5453073"/>
            <a:ext cx="146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গুণফল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EEE0A331-C7DA-4D34-9FB2-2416735D0C46}"/>
              </a:ext>
            </a:extLst>
          </p:cNvPr>
          <p:cNvSpPr/>
          <p:nvPr/>
        </p:nvSpPr>
        <p:spPr>
          <a:xfrm>
            <a:off x="1981200" y="5022027"/>
            <a:ext cx="360218" cy="3622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329C3FD8-8B8A-4CF0-95D0-9B7B14350EAE}"/>
              </a:ext>
            </a:extLst>
          </p:cNvPr>
          <p:cNvSpPr/>
          <p:nvPr/>
        </p:nvSpPr>
        <p:spPr>
          <a:xfrm>
            <a:off x="6172132" y="5031389"/>
            <a:ext cx="360218" cy="3622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65141CBF-11E9-4F42-BB52-3A9F0B8E7586}"/>
              </a:ext>
            </a:extLst>
          </p:cNvPr>
          <p:cNvSpPr/>
          <p:nvPr/>
        </p:nvSpPr>
        <p:spPr>
          <a:xfrm>
            <a:off x="9064216" y="5090844"/>
            <a:ext cx="360218" cy="3622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18A85CE1-D0C1-4F70-815A-2BA101211EBF}"/>
              </a:ext>
            </a:extLst>
          </p:cNvPr>
          <p:cNvSpPr txBox="1"/>
          <p:nvPr/>
        </p:nvSpPr>
        <p:spPr>
          <a:xfrm>
            <a:off x="3638344" y="5362937"/>
            <a:ext cx="1085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16">
            <a:extLst>
              <a:ext uri="{FF2B5EF4-FFF2-40B4-BE49-F238E27FC236}">
                <a16:creationId xmlns:a16="http://schemas.microsoft.com/office/drawing/2014/main" id="{C1D9FB56-E7DB-400D-B6AD-07546E59C527}"/>
              </a:ext>
            </a:extLst>
          </p:cNvPr>
          <p:cNvSpPr txBox="1"/>
          <p:nvPr/>
        </p:nvSpPr>
        <p:spPr>
          <a:xfrm>
            <a:off x="7255872" y="5408552"/>
            <a:ext cx="1433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16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6" grpId="0"/>
      <p:bldP spid="17" grpId="0"/>
      <p:bldP spid="18" grpId="0"/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B99532E0-6D31-4AEF-9532-465EEADF8CA9}"/>
              </a:ext>
            </a:extLst>
          </p:cNvPr>
          <p:cNvSpPr txBox="1"/>
          <p:nvPr/>
        </p:nvSpPr>
        <p:spPr>
          <a:xfrm>
            <a:off x="4100674" y="256493"/>
            <a:ext cx="3297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২৩×৩=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EB1B5E53-A54F-417D-B63C-986677B71A7E}"/>
              </a:ext>
            </a:extLst>
          </p:cNvPr>
          <p:cNvSpPr txBox="1"/>
          <p:nvPr/>
        </p:nvSpPr>
        <p:spPr>
          <a:xfrm>
            <a:off x="1222752" y="2433178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64A058DC-0441-47CC-9BB0-F7B1FB273AE9}"/>
              </a:ext>
            </a:extLst>
          </p:cNvPr>
          <p:cNvSpPr txBox="1"/>
          <p:nvPr/>
        </p:nvSpPr>
        <p:spPr>
          <a:xfrm>
            <a:off x="1873916" y="2438479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1FB045C4-D707-4A2E-B9FD-7043F4F0982A}"/>
              </a:ext>
            </a:extLst>
          </p:cNvPr>
          <p:cNvSpPr txBox="1"/>
          <p:nvPr/>
        </p:nvSpPr>
        <p:spPr>
          <a:xfrm>
            <a:off x="1222752" y="3209032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217CD37D-9B5C-4A5F-80B0-1576680F669C}"/>
              </a:ext>
            </a:extLst>
          </p:cNvPr>
          <p:cNvSpPr txBox="1"/>
          <p:nvPr/>
        </p:nvSpPr>
        <p:spPr>
          <a:xfrm>
            <a:off x="1873916" y="3209032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CBAEF275-F6F0-4392-91AD-4A95C9F05C07}"/>
              </a:ext>
            </a:extLst>
          </p:cNvPr>
          <p:cNvSpPr txBox="1"/>
          <p:nvPr/>
        </p:nvSpPr>
        <p:spPr>
          <a:xfrm>
            <a:off x="1222752" y="3867546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2EBB31F7-FDF8-4F7E-AE72-C9AA2139D069}"/>
              </a:ext>
            </a:extLst>
          </p:cNvPr>
          <p:cNvSpPr txBox="1"/>
          <p:nvPr/>
        </p:nvSpPr>
        <p:spPr>
          <a:xfrm>
            <a:off x="3010166" y="2433178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B46FD66-752A-4D37-842F-768338FF1FE6}"/>
              </a:ext>
            </a:extLst>
          </p:cNvPr>
          <p:cNvSpPr txBox="1"/>
          <p:nvPr/>
        </p:nvSpPr>
        <p:spPr>
          <a:xfrm>
            <a:off x="3654756" y="2433178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CA527CCC-B7D5-4B74-AC7F-D0B937808BA0}"/>
              </a:ext>
            </a:extLst>
          </p:cNvPr>
          <p:cNvSpPr txBox="1"/>
          <p:nvPr/>
        </p:nvSpPr>
        <p:spPr>
          <a:xfrm>
            <a:off x="1873916" y="3867546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E733908-D677-4326-9D75-7EE52B16D2BD}"/>
              </a:ext>
            </a:extLst>
          </p:cNvPr>
          <p:cNvSpPr txBox="1"/>
          <p:nvPr/>
        </p:nvSpPr>
        <p:spPr>
          <a:xfrm>
            <a:off x="3060434" y="3880197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7082BE8-5B69-4D1C-8E51-8722C87D07BF}"/>
              </a:ext>
            </a:extLst>
          </p:cNvPr>
          <p:cNvSpPr txBox="1"/>
          <p:nvPr/>
        </p:nvSpPr>
        <p:spPr>
          <a:xfrm>
            <a:off x="3754762" y="3143434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757D5C-EE78-4DA1-8621-3C67334D7D8C}"/>
              </a:ext>
            </a:extLst>
          </p:cNvPr>
          <p:cNvSpPr txBox="1"/>
          <p:nvPr/>
        </p:nvSpPr>
        <p:spPr>
          <a:xfrm>
            <a:off x="3010166" y="3146687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B014BFBD-2FC6-4ED5-B7C9-02A4F9AA14C5}"/>
              </a:ext>
            </a:extLst>
          </p:cNvPr>
          <p:cNvSpPr txBox="1"/>
          <p:nvPr/>
        </p:nvSpPr>
        <p:spPr>
          <a:xfrm>
            <a:off x="3804576" y="3838555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D62A817F-CE34-4CCB-A232-2578AB638EB5}"/>
              </a:ext>
            </a:extLst>
          </p:cNvPr>
          <p:cNvSpPr txBox="1"/>
          <p:nvPr/>
        </p:nvSpPr>
        <p:spPr>
          <a:xfrm>
            <a:off x="1468582" y="1364489"/>
            <a:ext cx="3297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দশক         এক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A309CE84-A4C3-4262-9956-4B9B48CF63D1}"/>
              </a:ext>
            </a:extLst>
          </p:cNvPr>
          <p:cNvSpPr txBox="1"/>
          <p:nvPr/>
        </p:nvSpPr>
        <p:spPr>
          <a:xfrm>
            <a:off x="4248465" y="2406671"/>
            <a:ext cx="49166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29DBF79-3FAC-4BA1-88DC-E618F9C22820}"/>
              </a:ext>
            </a:extLst>
          </p:cNvPr>
          <p:cNvSpPr txBox="1"/>
          <p:nvPr/>
        </p:nvSpPr>
        <p:spPr>
          <a:xfrm>
            <a:off x="4396772" y="3143434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38162D2F-3FA0-493F-89BB-35CFC28C4A77}"/>
              </a:ext>
            </a:extLst>
          </p:cNvPr>
          <p:cNvSpPr txBox="1"/>
          <p:nvPr/>
        </p:nvSpPr>
        <p:spPr>
          <a:xfrm>
            <a:off x="4494295" y="3852833"/>
            <a:ext cx="592196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s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E2007B22-FF55-4E10-8972-330C69849A97}"/>
              </a:ext>
            </a:extLst>
          </p:cNvPr>
          <p:cNvSpPr/>
          <p:nvPr/>
        </p:nvSpPr>
        <p:spPr>
          <a:xfrm rot="5400000">
            <a:off x="1484549" y="4477005"/>
            <a:ext cx="719107" cy="7510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F8D5252-A256-4BB6-8A3D-D5103008E31F}"/>
              </a:ext>
            </a:extLst>
          </p:cNvPr>
          <p:cNvSpPr/>
          <p:nvPr/>
        </p:nvSpPr>
        <p:spPr>
          <a:xfrm rot="5400000">
            <a:off x="3665462" y="4207269"/>
            <a:ext cx="719107" cy="14375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3">
            <a:extLst>
              <a:ext uri="{FF2B5EF4-FFF2-40B4-BE49-F238E27FC236}">
                <a16:creationId xmlns:a16="http://schemas.microsoft.com/office/drawing/2014/main" id="{5BF5F4CF-6888-4217-9EB9-117967F60FD9}"/>
              </a:ext>
            </a:extLst>
          </p:cNvPr>
          <p:cNvSpPr txBox="1"/>
          <p:nvPr/>
        </p:nvSpPr>
        <p:spPr>
          <a:xfrm>
            <a:off x="1374055" y="5304182"/>
            <a:ext cx="94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F5488D43-AA84-4780-98BC-94802037B4FA}"/>
              </a:ext>
            </a:extLst>
          </p:cNvPr>
          <p:cNvSpPr txBox="1"/>
          <p:nvPr/>
        </p:nvSpPr>
        <p:spPr>
          <a:xfrm>
            <a:off x="3554968" y="5362315"/>
            <a:ext cx="940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৩×৩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A55ADEDD-7F6F-46C1-AB7B-6893668CA483}"/>
              </a:ext>
            </a:extLst>
          </p:cNvPr>
          <p:cNvSpPr txBox="1"/>
          <p:nvPr/>
        </p:nvSpPr>
        <p:spPr>
          <a:xfrm>
            <a:off x="1862773" y="5690320"/>
            <a:ext cx="239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২৩×৩=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5EB3ACB-808C-478B-BC94-A24C69988D82}"/>
              </a:ext>
            </a:extLst>
          </p:cNvPr>
          <p:cNvSpPr txBox="1"/>
          <p:nvPr/>
        </p:nvSpPr>
        <p:spPr>
          <a:xfrm>
            <a:off x="8589640" y="2393906"/>
            <a:ext cx="21995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২০×৩=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0E000F-D456-437C-88A0-D06DE504D648}"/>
              </a:ext>
            </a:extLst>
          </p:cNvPr>
          <p:cNvSpPr txBox="1"/>
          <p:nvPr/>
        </p:nvSpPr>
        <p:spPr>
          <a:xfrm>
            <a:off x="6229847" y="2626639"/>
            <a:ext cx="17151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২৩×৩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A529CF1A-1F13-459A-81B0-52F82D3BC7F2}"/>
              </a:ext>
            </a:extLst>
          </p:cNvPr>
          <p:cNvSpPr txBox="1"/>
          <p:nvPr/>
        </p:nvSpPr>
        <p:spPr>
          <a:xfrm>
            <a:off x="8589640" y="3044279"/>
            <a:ext cx="2522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৩×৩=   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62B87D-7CB0-4090-B545-581342A06429}"/>
              </a:ext>
            </a:extLst>
          </p:cNvPr>
          <p:cNvCxnSpPr/>
          <p:nvPr/>
        </p:nvCxnSpPr>
        <p:spPr>
          <a:xfrm>
            <a:off x="8589640" y="3990109"/>
            <a:ext cx="219950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1">
            <a:extLst>
              <a:ext uri="{FF2B5EF4-FFF2-40B4-BE49-F238E27FC236}">
                <a16:creationId xmlns:a16="http://schemas.microsoft.com/office/drawing/2014/main" id="{2DA3A927-AF66-435C-B3A8-E560C291091E}"/>
              </a:ext>
            </a:extLst>
          </p:cNvPr>
          <p:cNvSpPr txBox="1"/>
          <p:nvPr/>
        </p:nvSpPr>
        <p:spPr>
          <a:xfrm>
            <a:off x="8943867" y="3991332"/>
            <a:ext cx="23953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মোট   ৬৯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DC906B-72AF-4671-BB2B-0F82BC00DF12}"/>
              </a:ext>
            </a:extLst>
          </p:cNvPr>
          <p:cNvCxnSpPr>
            <a:endCxn id="25" idx="1"/>
          </p:cNvCxnSpPr>
          <p:nvPr/>
        </p:nvCxnSpPr>
        <p:spPr>
          <a:xfrm flipV="1">
            <a:off x="7398597" y="2747849"/>
            <a:ext cx="1191043" cy="1669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2626C38-3B23-4A76-B7C2-7536EBA4ACC6}"/>
              </a:ext>
            </a:extLst>
          </p:cNvPr>
          <p:cNvCxnSpPr>
            <a:endCxn id="28" idx="1"/>
          </p:cNvCxnSpPr>
          <p:nvPr/>
        </p:nvCxnSpPr>
        <p:spPr>
          <a:xfrm>
            <a:off x="7578436" y="3167390"/>
            <a:ext cx="1011204" cy="26161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740C74E-2D07-4031-A72C-9C094E70EA53}"/>
              </a:ext>
            </a:extLst>
          </p:cNvPr>
          <p:cNvCxnSpPr/>
          <p:nvPr/>
        </p:nvCxnSpPr>
        <p:spPr>
          <a:xfrm flipH="1">
            <a:off x="2840182" y="1177636"/>
            <a:ext cx="1654113" cy="3325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395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21" grpId="0"/>
      <p:bldP spid="22" grpId="0"/>
      <p:bldP spid="23" grpId="0"/>
      <p:bldP spid="25" grpId="0"/>
      <p:bldP spid="27" grpId="0"/>
      <p:bldP spid="28" grpId="0"/>
      <p:bldP spid="31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150</TotalTime>
  <Words>255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NikoshBAN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2021-09-17T15:01:46Z</dcterms:created>
  <dcterms:modified xsi:type="dcterms:W3CDTF">2021-09-19T05:42:06Z</dcterms:modified>
</cp:coreProperties>
</file>