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8C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1A130E-7B76-4B39-B85E-07DFFC842D9F}" type="doc">
      <dgm:prSet loTypeId="urn:microsoft.com/office/officeart/2005/8/layout/radial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7D87EFD-27AB-420A-B990-58F57C76AF77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>
              <a:latin typeface="NikoshBAN" panose="02000000000000000000" pitchFamily="2" charset="0"/>
              <a:cs typeface="NikoshBAN" panose="02000000000000000000" pitchFamily="2" charset="0"/>
            </a:rPr>
            <a:t>গ্রন্থ-লেখা, কেয়া, কাব্য মালঞ্চ, বন্ধুর দান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9D3666-6826-4063-B292-208BAEA4BABD}" type="parTrans" cxnId="{E2AF22D8-3349-469B-9B04-097C23C25B03}">
      <dgm:prSet/>
      <dgm:spPr/>
      <dgm:t>
        <a:bodyPr/>
        <a:lstStyle/>
        <a:p>
          <a:endParaRPr lang="en-US" sz="2600"/>
        </a:p>
      </dgm:t>
    </dgm:pt>
    <dgm:pt modelId="{575A302B-A1A2-448F-B14D-D9DF245B8914}" type="sibTrans" cxnId="{E2AF22D8-3349-469B-9B04-097C23C25B03}">
      <dgm:prSet/>
      <dgm:spPr/>
      <dgm:t>
        <a:bodyPr/>
        <a:lstStyle/>
        <a:p>
          <a:endParaRPr lang="en-US" sz="2600"/>
        </a:p>
      </dgm:t>
    </dgm:pt>
    <dgm:pt modelId="{9BF5A01D-AFD6-456C-BE23-9D24E721D269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600" dirty="0">
              <a:latin typeface="NikoshBAN" panose="02000000000000000000" pitchFamily="2" charset="0"/>
              <a:cs typeface="NikoshBAN" panose="02000000000000000000" pitchFamily="2" charset="0"/>
            </a:rPr>
            <a:t>পত্রিকা-মানসী ও পূর্বাচল</a:t>
          </a:r>
          <a:endParaRPr lang="bn-IN" sz="2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935D87-B230-4786-9FC1-8D94CD55B713}" type="parTrans" cxnId="{5442EA02-6368-4350-9274-1B5AC1BA909E}">
      <dgm:prSet/>
      <dgm:spPr/>
      <dgm:t>
        <a:bodyPr/>
        <a:lstStyle/>
        <a:p>
          <a:endParaRPr lang="en-US" sz="2600"/>
        </a:p>
      </dgm:t>
    </dgm:pt>
    <dgm:pt modelId="{84B9203F-1A1A-4349-A565-ED42FCEFD778}" type="sibTrans" cxnId="{5442EA02-6368-4350-9274-1B5AC1BA909E}">
      <dgm:prSet/>
      <dgm:spPr/>
      <dgm:t>
        <a:bodyPr/>
        <a:lstStyle/>
        <a:p>
          <a:endParaRPr lang="en-US" sz="2600"/>
        </a:p>
      </dgm:t>
    </dgm:pt>
    <dgm:pt modelId="{79835723-0269-4F6D-ABCA-EF1400F96886}">
      <dgm:prSet/>
      <dgm:spPr/>
      <dgm:t>
        <a:bodyPr/>
        <a:lstStyle/>
        <a:p>
          <a:endParaRPr lang="en-US" sz="2600"/>
        </a:p>
      </dgm:t>
    </dgm:pt>
    <dgm:pt modelId="{391255A9-6622-4F0D-8868-B93BC9532FF9}" type="parTrans" cxnId="{AC57BB5E-CC58-495A-B9C9-023DE5E15441}">
      <dgm:prSet/>
      <dgm:spPr/>
      <dgm:t>
        <a:bodyPr/>
        <a:lstStyle/>
        <a:p>
          <a:endParaRPr lang="en-US" sz="2600"/>
        </a:p>
      </dgm:t>
    </dgm:pt>
    <dgm:pt modelId="{2B1224A7-C34E-4BE0-AB7A-48F6D9FA4941}" type="sibTrans" cxnId="{AC57BB5E-CC58-495A-B9C9-023DE5E15441}">
      <dgm:prSet/>
      <dgm:spPr/>
      <dgm:t>
        <a:bodyPr/>
        <a:lstStyle/>
        <a:p>
          <a:endParaRPr lang="en-US" sz="2600"/>
        </a:p>
      </dgm:t>
    </dgm:pt>
    <dgm:pt modelId="{95C976C0-49A7-4C89-AAA5-49BEBFCC5381}">
      <dgm:prSet/>
      <dgm:spPr/>
      <dgm:t>
        <a:bodyPr/>
        <a:lstStyle/>
        <a:p>
          <a:endParaRPr lang="en-US" sz="2600"/>
        </a:p>
      </dgm:t>
    </dgm:pt>
    <dgm:pt modelId="{761A082C-D0C6-4710-9EFA-FFE1329F35D2}" type="parTrans" cxnId="{4DDD6D5D-F36F-495F-A6E4-8CF28C8E42C7}">
      <dgm:prSet/>
      <dgm:spPr/>
      <dgm:t>
        <a:bodyPr/>
        <a:lstStyle/>
        <a:p>
          <a:endParaRPr lang="en-US" sz="2600"/>
        </a:p>
      </dgm:t>
    </dgm:pt>
    <dgm:pt modelId="{131F8A63-582E-4AF7-A08A-291968DEF02A}" type="sibTrans" cxnId="{4DDD6D5D-F36F-495F-A6E4-8CF28C8E42C7}">
      <dgm:prSet/>
      <dgm:spPr/>
      <dgm:t>
        <a:bodyPr/>
        <a:lstStyle/>
        <a:p>
          <a:endParaRPr lang="en-US" sz="2600"/>
        </a:p>
      </dgm:t>
    </dgm:pt>
    <dgm:pt modelId="{EB6579E4-3F2B-4D94-9B39-3A57E7AEE471}">
      <dgm:prSet/>
      <dgm:spPr/>
      <dgm:t>
        <a:bodyPr/>
        <a:lstStyle/>
        <a:p>
          <a:endParaRPr lang="en-US" sz="2600"/>
        </a:p>
      </dgm:t>
    </dgm:pt>
    <dgm:pt modelId="{A3E44A05-7463-4D39-9A5C-CF70079AE1C8}" type="parTrans" cxnId="{379617F1-F5C8-4EE1-9E63-FCF7D6CE58BB}">
      <dgm:prSet/>
      <dgm:spPr/>
      <dgm:t>
        <a:bodyPr/>
        <a:lstStyle/>
        <a:p>
          <a:endParaRPr lang="en-US" sz="2600"/>
        </a:p>
      </dgm:t>
    </dgm:pt>
    <dgm:pt modelId="{353896AF-345F-4EF3-8A66-35267A93C1AE}" type="sibTrans" cxnId="{379617F1-F5C8-4EE1-9E63-FCF7D6CE58BB}">
      <dgm:prSet/>
      <dgm:spPr/>
      <dgm:t>
        <a:bodyPr/>
        <a:lstStyle/>
        <a:p>
          <a:endParaRPr lang="en-US" sz="2600"/>
        </a:p>
      </dgm:t>
    </dgm:pt>
    <dgm:pt modelId="{C5245E35-2E20-43CE-A780-8B96F024339B}">
      <dgm:prSet/>
      <dgm:spPr/>
      <dgm:t>
        <a:bodyPr/>
        <a:lstStyle/>
        <a:p>
          <a:endParaRPr lang="en-US" sz="2600"/>
        </a:p>
      </dgm:t>
    </dgm:pt>
    <dgm:pt modelId="{1FCB51F4-990B-4768-96D1-EB50FDF9D7C4}" type="parTrans" cxnId="{C0AA4606-1FC9-4EE7-950F-969042F34F3A}">
      <dgm:prSet/>
      <dgm:spPr/>
      <dgm:t>
        <a:bodyPr/>
        <a:lstStyle/>
        <a:p>
          <a:endParaRPr lang="en-US" sz="2600"/>
        </a:p>
      </dgm:t>
    </dgm:pt>
    <dgm:pt modelId="{19B0DFEA-6211-4A6F-83E4-5748966808DE}" type="sibTrans" cxnId="{C0AA4606-1FC9-4EE7-950F-969042F34F3A}">
      <dgm:prSet/>
      <dgm:spPr/>
      <dgm:t>
        <a:bodyPr/>
        <a:lstStyle/>
        <a:p>
          <a:endParaRPr lang="en-US" sz="2600"/>
        </a:p>
      </dgm:t>
    </dgm:pt>
    <dgm:pt modelId="{156E0778-AE97-449A-83F9-9DE03B889892}">
      <dgm:prSet/>
      <dgm:spPr/>
      <dgm:t>
        <a:bodyPr/>
        <a:lstStyle/>
        <a:p>
          <a:endParaRPr lang="en-US" sz="2600"/>
        </a:p>
      </dgm:t>
    </dgm:pt>
    <dgm:pt modelId="{2989381C-45D6-4017-9A5A-D41714C21F61}" type="parTrans" cxnId="{3EB768AE-BA6E-4537-9177-3920C476853D}">
      <dgm:prSet/>
      <dgm:spPr/>
      <dgm:t>
        <a:bodyPr/>
        <a:lstStyle/>
        <a:p>
          <a:endParaRPr lang="en-US" sz="2600"/>
        </a:p>
      </dgm:t>
    </dgm:pt>
    <dgm:pt modelId="{73C402C7-59AE-478F-89D6-511564D0B99B}" type="sibTrans" cxnId="{3EB768AE-BA6E-4537-9177-3920C476853D}">
      <dgm:prSet/>
      <dgm:spPr/>
      <dgm:t>
        <a:bodyPr/>
        <a:lstStyle/>
        <a:p>
          <a:endParaRPr lang="en-US" sz="2600"/>
        </a:p>
      </dgm:t>
    </dgm:pt>
    <dgm:pt modelId="{AE318985-26C3-4C21-9193-B72E6ABBF329}">
      <dgm:prSet/>
      <dgm:spPr/>
      <dgm:t>
        <a:bodyPr/>
        <a:lstStyle/>
        <a:p>
          <a:endParaRPr lang="en-US" sz="2600"/>
        </a:p>
      </dgm:t>
    </dgm:pt>
    <dgm:pt modelId="{FFE31050-D1DF-4B91-A702-A97EEF01BA54}" type="parTrans" cxnId="{7B71B084-2373-4AAD-AB3F-894FE432644B}">
      <dgm:prSet/>
      <dgm:spPr/>
      <dgm:t>
        <a:bodyPr/>
        <a:lstStyle/>
        <a:p>
          <a:endParaRPr lang="en-US" sz="2600"/>
        </a:p>
      </dgm:t>
    </dgm:pt>
    <dgm:pt modelId="{4724EF2E-481A-41B2-AB1D-E465917F1D83}" type="sibTrans" cxnId="{7B71B084-2373-4AAD-AB3F-894FE432644B}">
      <dgm:prSet/>
      <dgm:spPr/>
      <dgm:t>
        <a:bodyPr/>
        <a:lstStyle/>
        <a:p>
          <a:endParaRPr lang="en-US" sz="2600"/>
        </a:p>
      </dgm:t>
    </dgm:pt>
    <dgm:pt modelId="{C997FD4A-A28E-458D-A80A-F12E55F9A7B1}">
      <dgm:prSet/>
      <dgm:spPr/>
      <dgm:t>
        <a:bodyPr/>
        <a:lstStyle/>
        <a:p>
          <a:endParaRPr lang="en-US" sz="2600"/>
        </a:p>
      </dgm:t>
    </dgm:pt>
    <dgm:pt modelId="{828DDDBA-7FFB-4507-924D-6A02BAFBE5FC}" type="parTrans" cxnId="{BC8B3EE5-194C-4B54-AEE3-4645B19FD5E0}">
      <dgm:prSet/>
      <dgm:spPr/>
      <dgm:t>
        <a:bodyPr/>
        <a:lstStyle/>
        <a:p>
          <a:endParaRPr lang="en-US" sz="2600"/>
        </a:p>
      </dgm:t>
    </dgm:pt>
    <dgm:pt modelId="{ED40DD81-C3CA-44C5-9A41-E53A2F2E58EC}" type="sibTrans" cxnId="{BC8B3EE5-194C-4B54-AEE3-4645B19FD5E0}">
      <dgm:prSet/>
      <dgm:spPr/>
      <dgm:t>
        <a:bodyPr/>
        <a:lstStyle/>
        <a:p>
          <a:endParaRPr lang="en-US" sz="2600"/>
        </a:p>
      </dgm:t>
    </dgm:pt>
    <dgm:pt modelId="{86AFA538-2774-4740-957E-F6A3420AD3C3}">
      <dgm:prSet/>
      <dgm:spPr/>
      <dgm:t>
        <a:bodyPr/>
        <a:lstStyle/>
        <a:p>
          <a:endParaRPr lang="en-US" sz="2600"/>
        </a:p>
      </dgm:t>
    </dgm:pt>
    <dgm:pt modelId="{9EDEFAB1-8257-440A-AB57-31947DFC6787}" type="parTrans" cxnId="{B2080A4A-9892-42F2-9EA6-0E052F3EB291}">
      <dgm:prSet/>
      <dgm:spPr/>
      <dgm:t>
        <a:bodyPr/>
        <a:lstStyle/>
        <a:p>
          <a:endParaRPr lang="en-US" sz="2600"/>
        </a:p>
      </dgm:t>
    </dgm:pt>
    <dgm:pt modelId="{2DB377B7-58C5-4FCE-AAEC-A6AF10447CE6}" type="sibTrans" cxnId="{B2080A4A-9892-42F2-9EA6-0E052F3EB291}">
      <dgm:prSet/>
      <dgm:spPr/>
      <dgm:t>
        <a:bodyPr/>
        <a:lstStyle/>
        <a:p>
          <a:endParaRPr lang="en-US" sz="2600"/>
        </a:p>
      </dgm:t>
    </dgm:pt>
    <dgm:pt modelId="{C3E56E54-5981-4912-929D-67545DB0D53F}">
      <dgm:prSet/>
      <dgm:spPr/>
      <dgm:t>
        <a:bodyPr/>
        <a:lstStyle/>
        <a:p>
          <a:endParaRPr lang="en-US" sz="2600"/>
        </a:p>
      </dgm:t>
    </dgm:pt>
    <dgm:pt modelId="{AE41783A-F0D3-4BD3-BDF6-524652DFCC85}" type="parTrans" cxnId="{FE8D0E77-4C2B-40FA-BB33-D37A4FD92906}">
      <dgm:prSet/>
      <dgm:spPr/>
      <dgm:t>
        <a:bodyPr/>
        <a:lstStyle/>
        <a:p>
          <a:endParaRPr lang="en-US" sz="2600"/>
        </a:p>
      </dgm:t>
    </dgm:pt>
    <dgm:pt modelId="{7FA58D58-DD3C-4672-96CA-EED53EA1BE5D}" type="sibTrans" cxnId="{FE8D0E77-4C2B-40FA-BB33-D37A4FD92906}">
      <dgm:prSet/>
      <dgm:spPr/>
      <dgm:t>
        <a:bodyPr/>
        <a:lstStyle/>
        <a:p>
          <a:endParaRPr lang="en-US" sz="2600"/>
        </a:p>
      </dgm:t>
    </dgm:pt>
    <dgm:pt modelId="{E597A186-20AC-4B1D-A2ED-31514B9E6C32}">
      <dgm:prSet/>
      <dgm:spPr/>
      <dgm:t>
        <a:bodyPr/>
        <a:lstStyle/>
        <a:p>
          <a:endParaRPr lang="en-US" sz="2600"/>
        </a:p>
      </dgm:t>
    </dgm:pt>
    <dgm:pt modelId="{E08660C6-FD1E-418E-A7C2-D7B01BA8BC64}" type="parTrans" cxnId="{0E4875F8-830F-4CF6-AA73-40B2B3B4D0A0}">
      <dgm:prSet/>
      <dgm:spPr/>
      <dgm:t>
        <a:bodyPr/>
        <a:lstStyle/>
        <a:p>
          <a:endParaRPr lang="en-US" sz="2600"/>
        </a:p>
      </dgm:t>
    </dgm:pt>
    <dgm:pt modelId="{8C4F8ABD-1E87-4422-BF96-6D89FB47FF2D}" type="sibTrans" cxnId="{0E4875F8-830F-4CF6-AA73-40B2B3B4D0A0}">
      <dgm:prSet/>
      <dgm:spPr/>
      <dgm:t>
        <a:bodyPr/>
        <a:lstStyle/>
        <a:p>
          <a:endParaRPr lang="en-US" sz="2600"/>
        </a:p>
      </dgm:t>
    </dgm:pt>
    <dgm:pt modelId="{3C2A8DAB-E2FA-48BA-A7EA-7CA50DB2F4F0}">
      <dgm:prSet/>
      <dgm:spPr/>
      <dgm:t>
        <a:bodyPr/>
        <a:lstStyle/>
        <a:p>
          <a:endParaRPr lang="en-US" sz="2600"/>
        </a:p>
      </dgm:t>
    </dgm:pt>
    <dgm:pt modelId="{8DBDB2FD-67CB-4627-94B8-7DE83A29472E}" type="parTrans" cxnId="{DC50B16F-31DE-4EE3-B702-4EF74D9B8993}">
      <dgm:prSet/>
      <dgm:spPr/>
      <dgm:t>
        <a:bodyPr/>
        <a:lstStyle/>
        <a:p>
          <a:endParaRPr lang="en-US" sz="2600"/>
        </a:p>
      </dgm:t>
    </dgm:pt>
    <dgm:pt modelId="{B6D93DF3-990E-41B2-91EB-AE73DC84E0C3}" type="sibTrans" cxnId="{DC50B16F-31DE-4EE3-B702-4EF74D9B8993}">
      <dgm:prSet/>
      <dgm:spPr/>
      <dgm:t>
        <a:bodyPr/>
        <a:lstStyle/>
        <a:p>
          <a:endParaRPr lang="en-US" sz="2600"/>
        </a:p>
      </dgm:t>
    </dgm:pt>
    <dgm:pt modelId="{A6413775-F8F6-47E4-A60D-448D6141E87A}">
      <dgm:prSet/>
      <dgm:spPr/>
      <dgm:t>
        <a:bodyPr/>
        <a:lstStyle/>
        <a:p>
          <a:endParaRPr lang="en-US" sz="2600"/>
        </a:p>
      </dgm:t>
    </dgm:pt>
    <dgm:pt modelId="{4932AA59-7145-4D31-A704-95B89CA0C2B1}" type="parTrans" cxnId="{C88670CF-6195-4667-8456-F185B71DACB9}">
      <dgm:prSet/>
      <dgm:spPr/>
      <dgm:t>
        <a:bodyPr/>
        <a:lstStyle/>
        <a:p>
          <a:endParaRPr lang="en-US" sz="2600"/>
        </a:p>
      </dgm:t>
    </dgm:pt>
    <dgm:pt modelId="{51262246-3C64-45DC-A9F9-5DEE2E40274A}" type="sibTrans" cxnId="{C88670CF-6195-4667-8456-F185B71DACB9}">
      <dgm:prSet/>
      <dgm:spPr/>
      <dgm:t>
        <a:bodyPr/>
        <a:lstStyle/>
        <a:p>
          <a:endParaRPr lang="en-US" sz="2600"/>
        </a:p>
      </dgm:t>
    </dgm:pt>
    <dgm:pt modelId="{C1B9079B-40E4-49B4-BCF0-CFF8B2737F57}">
      <dgm:prSet/>
      <dgm:spPr/>
      <dgm:t>
        <a:bodyPr/>
        <a:lstStyle/>
        <a:p>
          <a:endParaRPr lang="en-US" sz="2600"/>
        </a:p>
      </dgm:t>
    </dgm:pt>
    <dgm:pt modelId="{237C771F-5929-4E62-8FB1-3F87D7E5B634}" type="parTrans" cxnId="{6E69098D-C1E9-4F72-9040-BF1AC9FAA2DE}">
      <dgm:prSet/>
      <dgm:spPr/>
      <dgm:t>
        <a:bodyPr/>
        <a:lstStyle/>
        <a:p>
          <a:endParaRPr lang="en-US" sz="2600"/>
        </a:p>
      </dgm:t>
    </dgm:pt>
    <dgm:pt modelId="{AD4DA62E-DABA-4939-9791-F35CA9621840}" type="sibTrans" cxnId="{6E69098D-C1E9-4F72-9040-BF1AC9FAA2DE}">
      <dgm:prSet/>
      <dgm:spPr/>
      <dgm:t>
        <a:bodyPr/>
        <a:lstStyle/>
        <a:p>
          <a:endParaRPr lang="en-US" sz="2600"/>
        </a:p>
      </dgm:t>
    </dgm:pt>
    <dgm:pt modelId="{E8C5D193-040C-4312-8DBB-B085BD54007A}">
      <dgm:prSet/>
      <dgm:spPr/>
      <dgm:t>
        <a:bodyPr/>
        <a:lstStyle/>
        <a:p>
          <a:endParaRPr lang="en-US" sz="2600"/>
        </a:p>
      </dgm:t>
    </dgm:pt>
    <dgm:pt modelId="{9DB48443-2564-42D0-A131-4BD31E99FC42}" type="parTrans" cxnId="{34E43ACD-B6CF-47F6-806D-73447C59A3C4}">
      <dgm:prSet/>
      <dgm:spPr/>
      <dgm:t>
        <a:bodyPr/>
        <a:lstStyle/>
        <a:p>
          <a:endParaRPr lang="en-US" sz="2600"/>
        </a:p>
      </dgm:t>
    </dgm:pt>
    <dgm:pt modelId="{B8E31C4B-15CB-42B0-897B-C8813E4F01FE}" type="sibTrans" cxnId="{34E43ACD-B6CF-47F6-806D-73447C59A3C4}">
      <dgm:prSet/>
      <dgm:spPr/>
      <dgm:t>
        <a:bodyPr/>
        <a:lstStyle/>
        <a:p>
          <a:endParaRPr lang="en-US" sz="2600"/>
        </a:p>
      </dgm:t>
    </dgm:pt>
    <dgm:pt modelId="{220FCD95-6E9F-4446-B3A2-EB59657F4B47}">
      <dgm:prSet/>
      <dgm:spPr/>
      <dgm:t>
        <a:bodyPr/>
        <a:lstStyle/>
        <a:p>
          <a:endParaRPr lang="en-US" sz="2600"/>
        </a:p>
      </dgm:t>
    </dgm:pt>
    <dgm:pt modelId="{AAB28871-1812-47A3-8308-1E152DCD758C}" type="parTrans" cxnId="{1DE5FC6E-AEDB-4E4C-98FE-E169248DCDE8}">
      <dgm:prSet/>
      <dgm:spPr/>
      <dgm:t>
        <a:bodyPr/>
        <a:lstStyle/>
        <a:p>
          <a:endParaRPr lang="en-US" sz="2600"/>
        </a:p>
      </dgm:t>
    </dgm:pt>
    <dgm:pt modelId="{163E389A-A940-49FC-9949-27CC506F33B0}" type="sibTrans" cxnId="{1DE5FC6E-AEDB-4E4C-98FE-E169248DCDE8}">
      <dgm:prSet/>
      <dgm:spPr/>
      <dgm:t>
        <a:bodyPr/>
        <a:lstStyle/>
        <a:p>
          <a:endParaRPr lang="en-US" sz="2600"/>
        </a:p>
      </dgm:t>
    </dgm:pt>
    <dgm:pt modelId="{365F9EB1-202A-4196-8570-CDD561782DA1}">
      <dgm:prSet/>
      <dgm:spPr/>
      <dgm:t>
        <a:bodyPr/>
        <a:lstStyle/>
        <a:p>
          <a:endParaRPr lang="en-US" sz="2600"/>
        </a:p>
      </dgm:t>
    </dgm:pt>
    <dgm:pt modelId="{824A9ED2-B8FD-4D96-B250-7FFE4AC77BDE}" type="parTrans" cxnId="{3CC9091A-5E8D-481D-9AD4-236525A91288}">
      <dgm:prSet/>
      <dgm:spPr/>
      <dgm:t>
        <a:bodyPr/>
        <a:lstStyle/>
        <a:p>
          <a:endParaRPr lang="en-US" sz="2600"/>
        </a:p>
      </dgm:t>
    </dgm:pt>
    <dgm:pt modelId="{BAF40185-1D92-41C8-9DD1-E5A6870C3410}" type="sibTrans" cxnId="{3CC9091A-5E8D-481D-9AD4-236525A91288}">
      <dgm:prSet/>
      <dgm:spPr/>
      <dgm:t>
        <a:bodyPr/>
        <a:lstStyle/>
        <a:p>
          <a:endParaRPr lang="en-US" sz="2600"/>
        </a:p>
      </dgm:t>
    </dgm:pt>
    <dgm:pt modelId="{6FBA3CD8-A4F1-4301-9BA5-ABE5548B9688}">
      <dgm:prSet/>
      <dgm:spPr/>
      <dgm:t>
        <a:bodyPr/>
        <a:lstStyle/>
        <a:p>
          <a:endParaRPr lang="en-US" sz="2600"/>
        </a:p>
      </dgm:t>
    </dgm:pt>
    <dgm:pt modelId="{3E9CAB02-48E8-4F20-A3B8-E7FE5C829B61}" type="parTrans" cxnId="{66C04269-69DC-415D-AA17-8B88EA7003C9}">
      <dgm:prSet/>
      <dgm:spPr/>
      <dgm:t>
        <a:bodyPr/>
        <a:lstStyle/>
        <a:p>
          <a:endParaRPr lang="en-US" sz="2600"/>
        </a:p>
      </dgm:t>
    </dgm:pt>
    <dgm:pt modelId="{EBBE073C-2DB8-457F-90B7-F8844472D756}" type="sibTrans" cxnId="{66C04269-69DC-415D-AA17-8B88EA7003C9}">
      <dgm:prSet/>
      <dgm:spPr/>
      <dgm:t>
        <a:bodyPr/>
        <a:lstStyle/>
        <a:p>
          <a:endParaRPr lang="en-US" sz="2600"/>
        </a:p>
      </dgm:t>
    </dgm:pt>
    <dgm:pt modelId="{64923F41-01A8-4126-917A-2D39C18CDD9E}">
      <dgm:prSet custT="1"/>
      <dgm:spPr/>
      <dgm:t>
        <a:bodyPr/>
        <a:lstStyle/>
        <a:p>
          <a:r>
            <a:rPr lang="en-US" sz="2500">
              <a:latin typeface="NikoshBAN" panose="02000000000000000000" pitchFamily="2" charset="0"/>
              <a:cs typeface="NikoshBAN" panose="02000000000000000000" pitchFamily="2" charset="0"/>
            </a:rPr>
            <a:t>মৃত্যু-১৯৪৮ সালের ১ লা ফেব্রুয়ারি</a:t>
          </a:r>
          <a:endParaRPr lang="bn-IN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E9D0BA-DD1D-449D-8ED3-D69350E8BF3A}" type="sibTrans" cxnId="{4425CE1D-3EF1-45DD-BA56-50DB92C09A2B}">
      <dgm:prSet/>
      <dgm:spPr/>
      <dgm:t>
        <a:bodyPr/>
        <a:lstStyle/>
        <a:p>
          <a:endParaRPr lang="en-US" sz="2600"/>
        </a:p>
      </dgm:t>
    </dgm:pt>
    <dgm:pt modelId="{5230DFEB-4F3E-4891-9318-7B51C370A328}" type="parTrans" cxnId="{4425CE1D-3EF1-45DD-BA56-50DB92C09A2B}">
      <dgm:prSet/>
      <dgm:spPr/>
      <dgm:t>
        <a:bodyPr/>
        <a:lstStyle/>
        <a:p>
          <a:endParaRPr lang="en-US" sz="2600"/>
        </a:p>
      </dgm:t>
    </dgm:pt>
    <dgm:pt modelId="{C1814E82-E42A-433A-9D0C-19098AFBA532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53F640-DD5A-4691-85AD-4583562BC644}" type="sibTrans" cxnId="{B0113493-F9C8-4B58-BC3D-38D2EB2CA8BE}">
      <dgm:prSet/>
      <dgm:spPr/>
      <dgm:t>
        <a:bodyPr/>
        <a:lstStyle/>
        <a:p>
          <a:endParaRPr lang="en-US" sz="2600"/>
        </a:p>
      </dgm:t>
    </dgm:pt>
    <dgm:pt modelId="{A479F7F0-50F4-4533-9413-182C259BFCAD}" type="parTrans" cxnId="{B0113493-F9C8-4B58-BC3D-38D2EB2CA8BE}">
      <dgm:prSet/>
      <dgm:spPr/>
      <dgm:t>
        <a:bodyPr/>
        <a:lstStyle/>
        <a:p>
          <a:endParaRPr lang="en-US" sz="2600"/>
        </a:p>
      </dgm:t>
    </dgm:pt>
    <dgm:pt modelId="{F4BD66E4-47DC-4E37-BA9A-86834947DC14}">
      <dgm:prSet custT="1"/>
      <dgm:spPr/>
      <dgm:t>
        <a:bodyPr/>
        <a:lstStyle/>
        <a:p>
          <a:r>
            <a:rPr lang="en-GB" sz="2600">
              <a:latin typeface="NikoshBAN" panose="02000000000000000000" pitchFamily="2" charset="0"/>
              <a:cs typeface="NikoshBAN" panose="02000000000000000000" pitchFamily="2" charset="0"/>
            </a:rPr>
            <a:t>জন্ম- ১৮৭৮ সালের ২৭ নভেম্বর</a:t>
          </a:r>
          <a:endParaRPr lang="en-GB" sz="2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EE5FE1-1139-43D4-816C-E17252B4F0FE}" type="sibTrans" cxnId="{F6343940-694F-44C0-97A7-B2366F59246B}">
      <dgm:prSet/>
      <dgm:spPr/>
      <dgm:t>
        <a:bodyPr/>
        <a:lstStyle/>
        <a:p>
          <a:endParaRPr lang="en-GB" sz="2600"/>
        </a:p>
      </dgm:t>
    </dgm:pt>
    <dgm:pt modelId="{0150C29F-7F2F-4A60-B6D6-4E6AE5432DAC}" type="parTrans" cxnId="{F6343940-694F-44C0-97A7-B2366F59246B}">
      <dgm:prSet/>
      <dgm:spPr/>
      <dgm:t>
        <a:bodyPr/>
        <a:lstStyle/>
        <a:p>
          <a:endParaRPr lang="en-GB" sz="2600"/>
        </a:p>
      </dgm:t>
    </dgm:pt>
    <dgm:pt modelId="{5A5E103E-2F19-445B-82ED-9A3ABDC2F851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600">
              <a:latin typeface="NikoshBAN" panose="02000000000000000000" pitchFamily="2" charset="0"/>
              <a:cs typeface="NikoshBAN" panose="02000000000000000000" pitchFamily="2" charset="0"/>
            </a:rPr>
            <a:t>জন্মস্থান-নদীয়া জেলায়</a:t>
          </a:r>
          <a:endParaRPr lang="en-US" sz="2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8E6828-07C7-4B4D-BE03-964D055F4E4D}" type="sibTrans" cxnId="{38F79052-656A-4B6B-BAAC-F0E32BCF56B0}">
      <dgm:prSet/>
      <dgm:spPr/>
      <dgm:t>
        <a:bodyPr/>
        <a:lstStyle/>
        <a:p>
          <a:endParaRPr lang="en-US" sz="2600"/>
        </a:p>
      </dgm:t>
    </dgm:pt>
    <dgm:pt modelId="{4A24B6A4-5E51-4081-B30F-C5E5F8C9340A}" type="parTrans" cxnId="{38F79052-656A-4B6B-BAAC-F0E32BCF56B0}">
      <dgm:prSet/>
      <dgm:spPr/>
      <dgm:t>
        <a:bodyPr/>
        <a:lstStyle/>
        <a:p>
          <a:endParaRPr lang="en-US" sz="2600"/>
        </a:p>
      </dgm:t>
    </dgm:pt>
    <dgm:pt modelId="{66A4B9CF-3747-4114-8030-3A16DE2D43B9}">
      <dgm:prSet custT="1"/>
      <dgm:spPr/>
      <dgm:t>
        <a:bodyPr/>
        <a:lstStyle/>
        <a:p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নামঃ যতীন্দ্রমোহন বাগচী</a:t>
          </a:r>
        </a:p>
      </dgm:t>
    </dgm:pt>
    <dgm:pt modelId="{2CE7F23F-A361-4227-94FF-0CF9542B2290}" type="parTrans" cxnId="{01FC03DA-E87A-4A87-B4C6-6D8C28F7D4E1}">
      <dgm:prSet/>
      <dgm:spPr/>
      <dgm:t>
        <a:bodyPr/>
        <a:lstStyle/>
        <a:p>
          <a:endParaRPr lang="en-US" sz="2600"/>
        </a:p>
      </dgm:t>
    </dgm:pt>
    <dgm:pt modelId="{5152994B-4EDC-434E-8FCB-65A14CEF8529}" type="sibTrans" cxnId="{01FC03DA-E87A-4A87-B4C6-6D8C28F7D4E1}">
      <dgm:prSet/>
      <dgm:spPr/>
      <dgm:t>
        <a:bodyPr/>
        <a:lstStyle/>
        <a:p>
          <a:endParaRPr lang="en-US" sz="2600"/>
        </a:p>
      </dgm:t>
    </dgm:pt>
    <dgm:pt modelId="{A6C66148-FB70-4B98-BE9E-D0D8E002ADDF}" type="pres">
      <dgm:prSet presAssocID="{E41A130E-7B76-4B39-B85E-07DFFC842D9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DBCCD0E-DCAF-474F-9E8F-598814DD645B}" type="pres">
      <dgm:prSet presAssocID="{C1814E82-E42A-433A-9D0C-19098AFBA532}" presName="centerShape" presStyleLbl="node0" presStyleIdx="0" presStyleCnt="1" custLinFactNeighborX="573" custLinFactNeighborY="-1177"/>
      <dgm:spPr/>
    </dgm:pt>
    <dgm:pt modelId="{8FF20BC2-FE56-43D4-A612-82E1C5E5D0E2}" type="pres">
      <dgm:prSet presAssocID="{66A4B9CF-3747-4114-8030-3A16DE2D43B9}" presName="node" presStyleLbl="node1" presStyleIdx="0" presStyleCnt="6" custScaleX="154231" custRadScaleRad="106745" custRadScaleInc="5416">
        <dgm:presLayoutVars>
          <dgm:bulletEnabled val="1"/>
        </dgm:presLayoutVars>
      </dgm:prSet>
      <dgm:spPr/>
    </dgm:pt>
    <dgm:pt modelId="{EE255C4A-4E3F-4136-907F-A8D04C00A8E1}" type="pres">
      <dgm:prSet presAssocID="{66A4B9CF-3747-4114-8030-3A16DE2D43B9}" presName="dummy" presStyleCnt="0"/>
      <dgm:spPr/>
    </dgm:pt>
    <dgm:pt modelId="{BE930885-EA78-4E86-8A88-341B01C44504}" type="pres">
      <dgm:prSet presAssocID="{5152994B-4EDC-434E-8FCB-65A14CEF8529}" presName="sibTrans" presStyleLbl="sibTrans2D1" presStyleIdx="0" presStyleCnt="6"/>
      <dgm:spPr/>
    </dgm:pt>
    <dgm:pt modelId="{7F0C4FA1-B57E-440F-B8FB-0A08B40440CE}" type="pres">
      <dgm:prSet presAssocID="{F4BD66E4-47DC-4E37-BA9A-86834947DC14}" presName="node" presStyleLbl="node1" presStyleIdx="1" presStyleCnt="6" custScaleX="145438" custRadScaleRad="109863" custRadScaleInc="13769">
        <dgm:presLayoutVars>
          <dgm:bulletEnabled val="1"/>
        </dgm:presLayoutVars>
      </dgm:prSet>
      <dgm:spPr/>
    </dgm:pt>
    <dgm:pt modelId="{D24F7A05-3EAE-4A52-A1E7-1152F523D5E1}" type="pres">
      <dgm:prSet presAssocID="{F4BD66E4-47DC-4E37-BA9A-86834947DC14}" presName="dummy" presStyleCnt="0"/>
      <dgm:spPr/>
    </dgm:pt>
    <dgm:pt modelId="{8B0E4E05-EDFE-4950-8A61-5C74DA99B11D}" type="pres">
      <dgm:prSet presAssocID="{4AEE5FE1-1139-43D4-816C-E17252B4F0FE}" presName="sibTrans" presStyleLbl="sibTrans2D1" presStyleIdx="1" presStyleCnt="6"/>
      <dgm:spPr/>
    </dgm:pt>
    <dgm:pt modelId="{992ECD7C-A18A-4B80-A938-88AF18EBAB81}" type="pres">
      <dgm:prSet presAssocID="{5A5E103E-2F19-445B-82ED-9A3ABDC2F851}" presName="node" presStyleLbl="node1" presStyleIdx="2" presStyleCnt="6" custScaleX="175469" custRadScaleRad="124275" custRadScaleInc="-11944">
        <dgm:presLayoutVars>
          <dgm:bulletEnabled val="1"/>
        </dgm:presLayoutVars>
      </dgm:prSet>
      <dgm:spPr/>
    </dgm:pt>
    <dgm:pt modelId="{257A2C7D-0934-4A44-9A77-B1858B42D12B}" type="pres">
      <dgm:prSet presAssocID="{5A5E103E-2F19-445B-82ED-9A3ABDC2F851}" presName="dummy" presStyleCnt="0"/>
      <dgm:spPr/>
    </dgm:pt>
    <dgm:pt modelId="{822A5271-1495-435B-8F4F-B9AFD73B824A}" type="pres">
      <dgm:prSet presAssocID="{B38E6828-07C7-4B4D-BE03-964D055F4E4D}" presName="sibTrans" presStyleLbl="sibTrans2D1" presStyleIdx="2" presStyleCnt="6"/>
      <dgm:spPr/>
    </dgm:pt>
    <dgm:pt modelId="{F1452EF5-493D-46FB-A41B-BB059ABC3FA6}" type="pres">
      <dgm:prSet presAssocID="{B7D87EFD-27AB-420A-B990-58F57C76AF77}" presName="node" presStyleLbl="node1" presStyleIdx="3" presStyleCnt="6" custScaleX="177280" custRadScaleRad="104072" custRadScaleInc="2348">
        <dgm:presLayoutVars>
          <dgm:bulletEnabled val="1"/>
        </dgm:presLayoutVars>
      </dgm:prSet>
      <dgm:spPr/>
    </dgm:pt>
    <dgm:pt modelId="{5FDB909C-BAFC-40BF-95BA-2B38C8CA2DF0}" type="pres">
      <dgm:prSet presAssocID="{B7D87EFD-27AB-420A-B990-58F57C76AF77}" presName="dummy" presStyleCnt="0"/>
      <dgm:spPr/>
    </dgm:pt>
    <dgm:pt modelId="{50078A9A-F022-48F8-99E8-7A0CB1A70B90}" type="pres">
      <dgm:prSet presAssocID="{575A302B-A1A2-448F-B14D-D9DF245B8914}" presName="sibTrans" presStyleLbl="sibTrans2D1" presStyleIdx="3" presStyleCnt="6"/>
      <dgm:spPr/>
    </dgm:pt>
    <dgm:pt modelId="{A4D1B432-396E-49E8-A848-BFC25F30E89D}" type="pres">
      <dgm:prSet presAssocID="{9BF5A01D-AFD6-456C-BE23-9D24E721D269}" presName="node" presStyleLbl="node1" presStyleIdx="4" presStyleCnt="6" custScaleX="180435" custRadScaleRad="104095" custRadScaleInc="27178">
        <dgm:presLayoutVars>
          <dgm:bulletEnabled val="1"/>
        </dgm:presLayoutVars>
      </dgm:prSet>
      <dgm:spPr/>
    </dgm:pt>
    <dgm:pt modelId="{74F67DCF-87DD-4547-8652-4BF15D26F823}" type="pres">
      <dgm:prSet presAssocID="{9BF5A01D-AFD6-456C-BE23-9D24E721D269}" presName="dummy" presStyleCnt="0"/>
      <dgm:spPr/>
    </dgm:pt>
    <dgm:pt modelId="{D56090AE-1FF9-4D58-82DC-508D093F7CB5}" type="pres">
      <dgm:prSet presAssocID="{84B9203F-1A1A-4349-A565-ED42FCEFD778}" presName="sibTrans" presStyleLbl="sibTrans2D1" presStyleIdx="4" presStyleCnt="6" custLinFactNeighborX="-1652" custLinFactNeighborY="-651"/>
      <dgm:spPr/>
    </dgm:pt>
    <dgm:pt modelId="{4357C6BC-68F9-4429-8B3D-7861EDD699FC}" type="pres">
      <dgm:prSet presAssocID="{64923F41-01A8-4126-917A-2D39C18CDD9E}" presName="node" presStyleLbl="node1" presStyleIdx="5" presStyleCnt="6" custScaleX="168605" custScaleY="110595" custRadScaleRad="114852" custRadScaleInc="-2969">
        <dgm:presLayoutVars>
          <dgm:bulletEnabled val="1"/>
        </dgm:presLayoutVars>
      </dgm:prSet>
      <dgm:spPr/>
    </dgm:pt>
    <dgm:pt modelId="{BCB6DCB9-A045-4009-8DD5-766FB3E0FEC5}" type="pres">
      <dgm:prSet presAssocID="{64923F41-01A8-4126-917A-2D39C18CDD9E}" presName="dummy" presStyleCnt="0"/>
      <dgm:spPr/>
    </dgm:pt>
    <dgm:pt modelId="{172DF5E2-2D3F-4998-9AEF-364DCD9A5143}" type="pres">
      <dgm:prSet presAssocID="{1FE9D0BA-DD1D-449D-8ED3-D69350E8BF3A}" presName="sibTrans" presStyleLbl="sibTrans2D1" presStyleIdx="5" presStyleCnt="6"/>
      <dgm:spPr/>
    </dgm:pt>
  </dgm:ptLst>
  <dgm:cxnLst>
    <dgm:cxn modelId="{5442EA02-6368-4350-9274-1B5AC1BA909E}" srcId="{C1814E82-E42A-433A-9D0C-19098AFBA532}" destId="{9BF5A01D-AFD6-456C-BE23-9D24E721D269}" srcOrd="4" destOrd="0" parTransId="{EE935D87-B230-4786-9FC1-8D94CD55B713}" sibTransId="{84B9203F-1A1A-4349-A565-ED42FCEFD778}"/>
    <dgm:cxn modelId="{C0AA4606-1FC9-4EE7-950F-969042F34F3A}" srcId="{E41A130E-7B76-4B39-B85E-07DFFC842D9F}" destId="{C5245E35-2E20-43CE-A780-8B96F024339B}" srcOrd="5" destOrd="0" parTransId="{1FCB51F4-990B-4768-96D1-EB50FDF9D7C4}" sibTransId="{19B0DFEA-6211-4A6F-83E4-5748966808DE}"/>
    <dgm:cxn modelId="{3822A80B-745B-465D-AA62-B87B6FF5E02F}" type="presOf" srcId="{9BF5A01D-AFD6-456C-BE23-9D24E721D269}" destId="{A4D1B432-396E-49E8-A848-BFC25F30E89D}" srcOrd="0" destOrd="0" presId="urn:microsoft.com/office/officeart/2005/8/layout/radial6"/>
    <dgm:cxn modelId="{3CC9091A-5E8D-481D-9AD4-236525A91288}" srcId="{E41A130E-7B76-4B39-B85E-07DFFC842D9F}" destId="{365F9EB1-202A-4196-8570-CDD561782DA1}" srcOrd="16" destOrd="0" parTransId="{824A9ED2-B8FD-4D96-B250-7FFE4AC77BDE}" sibTransId="{BAF40185-1D92-41C8-9DD1-E5A6870C3410}"/>
    <dgm:cxn modelId="{4425CE1D-3EF1-45DD-BA56-50DB92C09A2B}" srcId="{C1814E82-E42A-433A-9D0C-19098AFBA532}" destId="{64923F41-01A8-4126-917A-2D39C18CDD9E}" srcOrd="5" destOrd="0" parTransId="{5230DFEB-4F3E-4891-9318-7B51C370A328}" sibTransId="{1FE9D0BA-DD1D-449D-8ED3-D69350E8BF3A}"/>
    <dgm:cxn modelId="{8724182B-2445-48E4-A853-7F672944864B}" type="presOf" srcId="{575A302B-A1A2-448F-B14D-D9DF245B8914}" destId="{50078A9A-F022-48F8-99E8-7A0CB1A70B90}" srcOrd="0" destOrd="0" presId="urn:microsoft.com/office/officeart/2005/8/layout/radial6"/>
    <dgm:cxn modelId="{67194332-FD9E-4DA8-B769-F44E8558CDF1}" type="presOf" srcId="{1FE9D0BA-DD1D-449D-8ED3-D69350E8BF3A}" destId="{172DF5E2-2D3F-4998-9AEF-364DCD9A5143}" srcOrd="0" destOrd="0" presId="urn:microsoft.com/office/officeart/2005/8/layout/radial6"/>
    <dgm:cxn modelId="{81935635-2B28-4DB8-ACA6-751A4C9199DC}" type="presOf" srcId="{84B9203F-1A1A-4349-A565-ED42FCEFD778}" destId="{D56090AE-1FF9-4D58-82DC-508D093F7CB5}" srcOrd="0" destOrd="0" presId="urn:microsoft.com/office/officeart/2005/8/layout/radial6"/>
    <dgm:cxn modelId="{5C2DB436-6445-49EB-9B27-FF445823031F}" type="presOf" srcId="{B38E6828-07C7-4B4D-BE03-964D055F4E4D}" destId="{822A5271-1495-435B-8F4F-B9AFD73B824A}" srcOrd="0" destOrd="0" presId="urn:microsoft.com/office/officeart/2005/8/layout/radial6"/>
    <dgm:cxn modelId="{F6343940-694F-44C0-97A7-B2366F59246B}" srcId="{C1814E82-E42A-433A-9D0C-19098AFBA532}" destId="{F4BD66E4-47DC-4E37-BA9A-86834947DC14}" srcOrd="1" destOrd="0" parTransId="{0150C29F-7F2F-4A60-B6D6-4E6AE5432DAC}" sibTransId="{4AEE5FE1-1139-43D4-816C-E17252B4F0FE}"/>
    <dgm:cxn modelId="{4DDD6D5D-F36F-495F-A6E4-8CF28C8E42C7}" srcId="{E41A130E-7B76-4B39-B85E-07DFFC842D9F}" destId="{95C976C0-49A7-4C89-AAA5-49BEBFCC5381}" srcOrd="3" destOrd="0" parTransId="{761A082C-D0C6-4710-9EFA-FFE1329F35D2}" sibTransId="{131F8A63-582E-4AF7-A08A-291968DEF02A}"/>
    <dgm:cxn modelId="{AC57BB5E-CC58-495A-B9C9-023DE5E15441}" srcId="{E41A130E-7B76-4B39-B85E-07DFFC842D9F}" destId="{79835723-0269-4F6D-ABCA-EF1400F96886}" srcOrd="2" destOrd="0" parTransId="{391255A9-6622-4F0D-8868-B93BC9532FF9}" sibTransId="{2B1224A7-C34E-4BE0-AB7A-48F6D9FA4941}"/>
    <dgm:cxn modelId="{F31AB942-B699-43ED-B3F9-EA3DCADDEF8B}" type="presOf" srcId="{C1814E82-E42A-433A-9D0C-19098AFBA532}" destId="{CDBCCD0E-DCAF-474F-9E8F-598814DD645B}" srcOrd="0" destOrd="0" presId="urn:microsoft.com/office/officeart/2005/8/layout/radial6"/>
    <dgm:cxn modelId="{66C04269-69DC-415D-AA17-8B88EA7003C9}" srcId="{E41A130E-7B76-4B39-B85E-07DFFC842D9F}" destId="{6FBA3CD8-A4F1-4301-9BA5-ABE5548B9688}" srcOrd="17" destOrd="0" parTransId="{3E9CAB02-48E8-4F20-A3B8-E7FE5C829B61}" sibTransId="{EBBE073C-2DB8-457F-90B7-F8844472D756}"/>
    <dgm:cxn modelId="{B2080A4A-9892-42F2-9EA6-0E052F3EB291}" srcId="{E41A130E-7B76-4B39-B85E-07DFFC842D9F}" destId="{86AFA538-2774-4740-957E-F6A3420AD3C3}" srcOrd="8" destOrd="0" parTransId="{9EDEFAB1-8257-440A-AB57-31947DFC6787}" sibTransId="{2DB377B7-58C5-4FCE-AAEC-A6AF10447CE6}"/>
    <dgm:cxn modelId="{1DE5FC6E-AEDB-4E4C-98FE-E169248DCDE8}" srcId="{E41A130E-7B76-4B39-B85E-07DFFC842D9F}" destId="{220FCD95-6E9F-4446-B3A2-EB59657F4B47}" srcOrd="15" destOrd="0" parTransId="{AAB28871-1812-47A3-8308-1E152DCD758C}" sibTransId="{163E389A-A940-49FC-9949-27CC506F33B0}"/>
    <dgm:cxn modelId="{DC50B16F-31DE-4EE3-B702-4EF74D9B8993}" srcId="{E41A130E-7B76-4B39-B85E-07DFFC842D9F}" destId="{3C2A8DAB-E2FA-48BA-A7EA-7CA50DB2F4F0}" srcOrd="11" destOrd="0" parTransId="{8DBDB2FD-67CB-4627-94B8-7DE83A29472E}" sibTransId="{B6D93DF3-990E-41B2-91EB-AE73DC84E0C3}"/>
    <dgm:cxn modelId="{38F79052-656A-4B6B-BAAC-F0E32BCF56B0}" srcId="{C1814E82-E42A-433A-9D0C-19098AFBA532}" destId="{5A5E103E-2F19-445B-82ED-9A3ABDC2F851}" srcOrd="2" destOrd="0" parTransId="{4A24B6A4-5E51-4081-B30F-C5E5F8C9340A}" sibTransId="{B38E6828-07C7-4B4D-BE03-964D055F4E4D}"/>
    <dgm:cxn modelId="{FE8D0E77-4C2B-40FA-BB33-D37A4FD92906}" srcId="{E41A130E-7B76-4B39-B85E-07DFFC842D9F}" destId="{C3E56E54-5981-4912-929D-67545DB0D53F}" srcOrd="9" destOrd="0" parTransId="{AE41783A-F0D3-4BD3-BDF6-524652DFCC85}" sibTransId="{7FA58D58-DD3C-4672-96CA-EED53EA1BE5D}"/>
    <dgm:cxn modelId="{7B71B084-2373-4AAD-AB3F-894FE432644B}" srcId="{E41A130E-7B76-4B39-B85E-07DFFC842D9F}" destId="{AE318985-26C3-4C21-9193-B72E6ABBF329}" srcOrd="6" destOrd="0" parTransId="{FFE31050-D1DF-4B91-A702-A97EEF01BA54}" sibTransId="{4724EF2E-481A-41B2-AB1D-E465917F1D83}"/>
    <dgm:cxn modelId="{6E69098D-C1E9-4F72-9040-BF1AC9FAA2DE}" srcId="{E41A130E-7B76-4B39-B85E-07DFFC842D9F}" destId="{C1B9079B-40E4-49B4-BCF0-CFF8B2737F57}" srcOrd="13" destOrd="0" parTransId="{237C771F-5929-4E62-8FB1-3F87D7E5B634}" sibTransId="{AD4DA62E-DABA-4939-9791-F35CA9621840}"/>
    <dgm:cxn modelId="{B0113493-F9C8-4B58-BC3D-38D2EB2CA8BE}" srcId="{E41A130E-7B76-4B39-B85E-07DFFC842D9F}" destId="{C1814E82-E42A-433A-9D0C-19098AFBA532}" srcOrd="0" destOrd="0" parTransId="{A479F7F0-50F4-4533-9413-182C259BFCAD}" sibTransId="{E653F640-DD5A-4691-85AD-4583562BC644}"/>
    <dgm:cxn modelId="{32D08998-D6F8-42F3-A168-53A6B23C6194}" type="presOf" srcId="{B7D87EFD-27AB-420A-B990-58F57C76AF77}" destId="{F1452EF5-493D-46FB-A41B-BB059ABC3FA6}" srcOrd="0" destOrd="0" presId="urn:microsoft.com/office/officeart/2005/8/layout/radial6"/>
    <dgm:cxn modelId="{90B100A4-E5A4-4CBD-999A-1F7F1810D1EB}" type="presOf" srcId="{E41A130E-7B76-4B39-B85E-07DFFC842D9F}" destId="{A6C66148-FB70-4B98-BE9E-D0D8E002ADDF}" srcOrd="0" destOrd="0" presId="urn:microsoft.com/office/officeart/2005/8/layout/radial6"/>
    <dgm:cxn modelId="{3EB768AE-BA6E-4537-9177-3920C476853D}" srcId="{E41A130E-7B76-4B39-B85E-07DFFC842D9F}" destId="{156E0778-AE97-449A-83F9-9DE03B889892}" srcOrd="1" destOrd="0" parTransId="{2989381C-45D6-4017-9A5A-D41714C21F61}" sibTransId="{73C402C7-59AE-478F-89D6-511564D0B99B}"/>
    <dgm:cxn modelId="{9B39CDC0-A23A-4D45-BAC3-CB5CF0D81A51}" type="presOf" srcId="{5152994B-4EDC-434E-8FCB-65A14CEF8529}" destId="{BE930885-EA78-4E86-8A88-341B01C44504}" srcOrd="0" destOrd="0" presId="urn:microsoft.com/office/officeart/2005/8/layout/radial6"/>
    <dgm:cxn modelId="{34E43ACD-B6CF-47F6-806D-73447C59A3C4}" srcId="{E41A130E-7B76-4B39-B85E-07DFFC842D9F}" destId="{E8C5D193-040C-4312-8DBB-B085BD54007A}" srcOrd="14" destOrd="0" parTransId="{9DB48443-2564-42D0-A131-4BD31E99FC42}" sibTransId="{B8E31C4B-15CB-42B0-897B-C8813E4F01FE}"/>
    <dgm:cxn modelId="{C88670CF-6195-4667-8456-F185B71DACB9}" srcId="{E41A130E-7B76-4B39-B85E-07DFFC842D9F}" destId="{A6413775-F8F6-47E4-A60D-448D6141E87A}" srcOrd="12" destOrd="0" parTransId="{4932AA59-7145-4D31-A704-95B89CA0C2B1}" sibTransId="{51262246-3C64-45DC-A9F9-5DEE2E40274A}"/>
    <dgm:cxn modelId="{6E5B55D2-F89B-4BD9-8F21-A7B960C8E9D3}" type="presOf" srcId="{4AEE5FE1-1139-43D4-816C-E17252B4F0FE}" destId="{8B0E4E05-EDFE-4950-8A61-5C74DA99B11D}" srcOrd="0" destOrd="0" presId="urn:microsoft.com/office/officeart/2005/8/layout/radial6"/>
    <dgm:cxn modelId="{6C54EFD5-81BF-4C6E-AB8D-48011426CEA8}" type="presOf" srcId="{5A5E103E-2F19-445B-82ED-9A3ABDC2F851}" destId="{992ECD7C-A18A-4B80-A938-88AF18EBAB81}" srcOrd="0" destOrd="0" presId="urn:microsoft.com/office/officeart/2005/8/layout/radial6"/>
    <dgm:cxn modelId="{E2AF22D8-3349-469B-9B04-097C23C25B03}" srcId="{C1814E82-E42A-433A-9D0C-19098AFBA532}" destId="{B7D87EFD-27AB-420A-B990-58F57C76AF77}" srcOrd="3" destOrd="0" parTransId="{5A9D3666-6826-4063-B292-208BAEA4BABD}" sibTransId="{575A302B-A1A2-448F-B14D-D9DF245B8914}"/>
    <dgm:cxn modelId="{01FC03DA-E87A-4A87-B4C6-6D8C28F7D4E1}" srcId="{C1814E82-E42A-433A-9D0C-19098AFBA532}" destId="{66A4B9CF-3747-4114-8030-3A16DE2D43B9}" srcOrd="0" destOrd="0" parTransId="{2CE7F23F-A361-4227-94FF-0CF9542B2290}" sibTransId="{5152994B-4EDC-434E-8FCB-65A14CEF8529}"/>
    <dgm:cxn modelId="{BC8B3EE5-194C-4B54-AEE3-4645B19FD5E0}" srcId="{E41A130E-7B76-4B39-B85E-07DFFC842D9F}" destId="{C997FD4A-A28E-458D-A80A-F12E55F9A7B1}" srcOrd="7" destOrd="0" parTransId="{828DDDBA-7FFB-4507-924D-6A02BAFBE5FC}" sibTransId="{ED40DD81-C3CA-44C5-9A41-E53A2F2E58EC}"/>
    <dgm:cxn modelId="{A7FFFDE7-9DBF-4B8B-AA1C-089ABCB74C00}" type="presOf" srcId="{64923F41-01A8-4126-917A-2D39C18CDD9E}" destId="{4357C6BC-68F9-4429-8B3D-7861EDD699FC}" srcOrd="0" destOrd="0" presId="urn:microsoft.com/office/officeart/2005/8/layout/radial6"/>
    <dgm:cxn modelId="{379617F1-F5C8-4EE1-9E63-FCF7D6CE58BB}" srcId="{E41A130E-7B76-4B39-B85E-07DFFC842D9F}" destId="{EB6579E4-3F2B-4D94-9B39-3A57E7AEE471}" srcOrd="4" destOrd="0" parTransId="{A3E44A05-7463-4D39-9A5C-CF70079AE1C8}" sibTransId="{353896AF-345F-4EF3-8A66-35267A93C1AE}"/>
    <dgm:cxn modelId="{0E4875F8-830F-4CF6-AA73-40B2B3B4D0A0}" srcId="{E41A130E-7B76-4B39-B85E-07DFFC842D9F}" destId="{E597A186-20AC-4B1D-A2ED-31514B9E6C32}" srcOrd="10" destOrd="0" parTransId="{E08660C6-FD1E-418E-A7C2-D7B01BA8BC64}" sibTransId="{8C4F8ABD-1E87-4422-BF96-6D89FB47FF2D}"/>
    <dgm:cxn modelId="{3CE606FC-2327-441B-8E2C-285E119103B5}" type="presOf" srcId="{F4BD66E4-47DC-4E37-BA9A-86834947DC14}" destId="{7F0C4FA1-B57E-440F-B8FB-0A08B40440CE}" srcOrd="0" destOrd="0" presId="urn:microsoft.com/office/officeart/2005/8/layout/radial6"/>
    <dgm:cxn modelId="{4AF575FF-4B3D-45CB-8AA1-6327BF02A925}" type="presOf" srcId="{66A4B9CF-3747-4114-8030-3A16DE2D43B9}" destId="{8FF20BC2-FE56-43D4-A612-82E1C5E5D0E2}" srcOrd="0" destOrd="0" presId="urn:microsoft.com/office/officeart/2005/8/layout/radial6"/>
    <dgm:cxn modelId="{10FB77E5-A243-4C14-A799-40F9085B9826}" type="presParOf" srcId="{A6C66148-FB70-4B98-BE9E-D0D8E002ADDF}" destId="{CDBCCD0E-DCAF-474F-9E8F-598814DD645B}" srcOrd="0" destOrd="0" presId="urn:microsoft.com/office/officeart/2005/8/layout/radial6"/>
    <dgm:cxn modelId="{93098B7D-E4C3-4042-8376-7E8E63BE48C5}" type="presParOf" srcId="{A6C66148-FB70-4B98-BE9E-D0D8E002ADDF}" destId="{8FF20BC2-FE56-43D4-A612-82E1C5E5D0E2}" srcOrd="1" destOrd="0" presId="urn:microsoft.com/office/officeart/2005/8/layout/radial6"/>
    <dgm:cxn modelId="{537C6E74-76EE-4AA6-A685-1140A75C123B}" type="presParOf" srcId="{A6C66148-FB70-4B98-BE9E-D0D8E002ADDF}" destId="{EE255C4A-4E3F-4136-907F-A8D04C00A8E1}" srcOrd="2" destOrd="0" presId="urn:microsoft.com/office/officeart/2005/8/layout/radial6"/>
    <dgm:cxn modelId="{AF2FACC4-9B46-40EA-8790-800855D622DB}" type="presParOf" srcId="{A6C66148-FB70-4B98-BE9E-D0D8E002ADDF}" destId="{BE930885-EA78-4E86-8A88-341B01C44504}" srcOrd="3" destOrd="0" presId="urn:microsoft.com/office/officeart/2005/8/layout/radial6"/>
    <dgm:cxn modelId="{CDAA166A-6922-4137-BAE8-4C89BEE8D5D3}" type="presParOf" srcId="{A6C66148-FB70-4B98-BE9E-D0D8E002ADDF}" destId="{7F0C4FA1-B57E-440F-B8FB-0A08B40440CE}" srcOrd="4" destOrd="0" presId="urn:microsoft.com/office/officeart/2005/8/layout/radial6"/>
    <dgm:cxn modelId="{F294A3A1-F38A-40C0-9615-3D2B88C72AF7}" type="presParOf" srcId="{A6C66148-FB70-4B98-BE9E-D0D8E002ADDF}" destId="{D24F7A05-3EAE-4A52-A1E7-1152F523D5E1}" srcOrd="5" destOrd="0" presId="urn:microsoft.com/office/officeart/2005/8/layout/radial6"/>
    <dgm:cxn modelId="{AFD973E6-3061-4C31-B83D-20A89D4194B9}" type="presParOf" srcId="{A6C66148-FB70-4B98-BE9E-D0D8E002ADDF}" destId="{8B0E4E05-EDFE-4950-8A61-5C74DA99B11D}" srcOrd="6" destOrd="0" presId="urn:microsoft.com/office/officeart/2005/8/layout/radial6"/>
    <dgm:cxn modelId="{AE6CA20E-80E2-47E6-B6C2-396C1325A673}" type="presParOf" srcId="{A6C66148-FB70-4B98-BE9E-D0D8E002ADDF}" destId="{992ECD7C-A18A-4B80-A938-88AF18EBAB81}" srcOrd="7" destOrd="0" presId="urn:microsoft.com/office/officeart/2005/8/layout/radial6"/>
    <dgm:cxn modelId="{E25E2655-4600-4F6E-B448-1E7FCF5D3939}" type="presParOf" srcId="{A6C66148-FB70-4B98-BE9E-D0D8E002ADDF}" destId="{257A2C7D-0934-4A44-9A77-B1858B42D12B}" srcOrd="8" destOrd="0" presId="urn:microsoft.com/office/officeart/2005/8/layout/radial6"/>
    <dgm:cxn modelId="{4E9FE2DF-0B11-4397-B574-580D09E36E9A}" type="presParOf" srcId="{A6C66148-FB70-4B98-BE9E-D0D8E002ADDF}" destId="{822A5271-1495-435B-8F4F-B9AFD73B824A}" srcOrd="9" destOrd="0" presId="urn:microsoft.com/office/officeart/2005/8/layout/radial6"/>
    <dgm:cxn modelId="{36B7CCD8-B447-41F6-9A43-9D468FB27941}" type="presParOf" srcId="{A6C66148-FB70-4B98-BE9E-D0D8E002ADDF}" destId="{F1452EF5-493D-46FB-A41B-BB059ABC3FA6}" srcOrd="10" destOrd="0" presId="urn:microsoft.com/office/officeart/2005/8/layout/radial6"/>
    <dgm:cxn modelId="{B375BEB1-76AD-4AE6-AB2D-2C9F2E9C7F4C}" type="presParOf" srcId="{A6C66148-FB70-4B98-BE9E-D0D8E002ADDF}" destId="{5FDB909C-BAFC-40BF-95BA-2B38C8CA2DF0}" srcOrd="11" destOrd="0" presId="urn:microsoft.com/office/officeart/2005/8/layout/radial6"/>
    <dgm:cxn modelId="{692C9C55-6CAB-4AA4-B531-792978C86D30}" type="presParOf" srcId="{A6C66148-FB70-4B98-BE9E-D0D8E002ADDF}" destId="{50078A9A-F022-48F8-99E8-7A0CB1A70B90}" srcOrd="12" destOrd="0" presId="urn:microsoft.com/office/officeart/2005/8/layout/radial6"/>
    <dgm:cxn modelId="{78B1E1FD-02E5-4CF2-96A8-A7D7E5522497}" type="presParOf" srcId="{A6C66148-FB70-4B98-BE9E-D0D8E002ADDF}" destId="{A4D1B432-396E-49E8-A848-BFC25F30E89D}" srcOrd="13" destOrd="0" presId="urn:microsoft.com/office/officeart/2005/8/layout/radial6"/>
    <dgm:cxn modelId="{C4AEE5ED-787F-4F49-B515-34C1E2EDBA6B}" type="presParOf" srcId="{A6C66148-FB70-4B98-BE9E-D0D8E002ADDF}" destId="{74F67DCF-87DD-4547-8652-4BF15D26F823}" srcOrd="14" destOrd="0" presId="urn:microsoft.com/office/officeart/2005/8/layout/radial6"/>
    <dgm:cxn modelId="{E76F609C-BD7B-4BA2-B2C8-830007DC6DE1}" type="presParOf" srcId="{A6C66148-FB70-4B98-BE9E-D0D8E002ADDF}" destId="{D56090AE-1FF9-4D58-82DC-508D093F7CB5}" srcOrd="15" destOrd="0" presId="urn:microsoft.com/office/officeart/2005/8/layout/radial6"/>
    <dgm:cxn modelId="{0CEB5DDC-7BAE-4CF9-9638-3DF7386369FD}" type="presParOf" srcId="{A6C66148-FB70-4B98-BE9E-D0D8E002ADDF}" destId="{4357C6BC-68F9-4429-8B3D-7861EDD699FC}" srcOrd="16" destOrd="0" presId="urn:microsoft.com/office/officeart/2005/8/layout/radial6"/>
    <dgm:cxn modelId="{AE4958C8-2512-4FDB-A278-5398096AF19E}" type="presParOf" srcId="{A6C66148-FB70-4B98-BE9E-D0D8E002ADDF}" destId="{BCB6DCB9-A045-4009-8DD5-766FB3E0FEC5}" srcOrd="17" destOrd="0" presId="urn:microsoft.com/office/officeart/2005/8/layout/radial6"/>
    <dgm:cxn modelId="{BC4B2955-1181-43B8-8AB6-38E417A9C71D}" type="presParOf" srcId="{A6C66148-FB70-4B98-BE9E-D0D8E002ADDF}" destId="{172DF5E2-2D3F-4998-9AEF-364DCD9A5143}" srcOrd="18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DF5E2-2D3F-4998-9AEF-364DCD9A5143}">
      <dsp:nvSpPr>
        <dsp:cNvPr id="0" name=""/>
        <dsp:cNvSpPr/>
      </dsp:nvSpPr>
      <dsp:spPr>
        <a:xfrm>
          <a:off x="2004576" y="579363"/>
          <a:ext cx="4214929" cy="4214929"/>
        </a:xfrm>
        <a:prstGeom prst="blockArc">
          <a:avLst>
            <a:gd name="adj1" fmla="val 12788219"/>
            <a:gd name="adj2" fmla="val 16833928"/>
            <a:gd name="adj3" fmla="val 452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090AE-1FF9-4D58-82DC-508D093F7CB5}">
      <dsp:nvSpPr>
        <dsp:cNvPr id="0" name=""/>
        <dsp:cNvSpPr/>
      </dsp:nvSpPr>
      <dsp:spPr>
        <a:xfrm>
          <a:off x="2047920" y="356184"/>
          <a:ext cx="4214929" cy="4214929"/>
        </a:xfrm>
        <a:prstGeom prst="blockArc">
          <a:avLst>
            <a:gd name="adj1" fmla="val 8818332"/>
            <a:gd name="adj2" fmla="val 12410839"/>
            <a:gd name="adj3" fmla="val 452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78A9A-F022-48F8-99E8-7A0CB1A70B90}">
      <dsp:nvSpPr>
        <dsp:cNvPr id="0" name=""/>
        <dsp:cNvSpPr/>
      </dsp:nvSpPr>
      <dsp:spPr>
        <a:xfrm>
          <a:off x="2248519" y="616973"/>
          <a:ext cx="4214929" cy="4214929"/>
        </a:xfrm>
        <a:prstGeom prst="blockArc">
          <a:avLst>
            <a:gd name="adj1" fmla="val 5275459"/>
            <a:gd name="adj2" fmla="val 9265246"/>
            <a:gd name="adj3" fmla="val 452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A5271-1495-435B-8F4F-B9AFD73B824A}">
      <dsp:nvSpPr>
        <dsp:cNvPr id="0" name=""/>
        <dsp:cNvSpPr/>
      </dsp:nvSpPr>
      <dsp:spPr>
        <a:xfrm>
          <a:off x="2874253" y="690721"/>
          <a:ext cx="4214929" cy="4214929"/>
        </a:xfrm>
        <a:prstGeom prst="blockArc">
          <a:avLst>
            <a:gd name="adj1" fmla="val 1957720"/>
            <a:gd name="adj2" fmla="val 6331161"/>
            <a:gd name="adj3" fmla="val 452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E4E05-EDFE-4950-8A61-5C74DA99B11D}">
      <dsp:nvSpPr>
        <dsp:cNvPr id="0" name=""/>
        <dsp:cNvSpPr/>
      </dsp:nvSpPr>
      <dsp:spPr>
        <a:xfrm>
          <a:off x="2762562" y="888382"/>
          <a:ext cx="4214929" cy="4214929"/>
        </a:xfrm>
        <a:prstGeom prst="blockArc">
          <a:avLst>
            <a:gd name="adj1" fmla="val 19231622"/>
            <a:gd name="adj2" fmla="val 1578615"/>
            <a:gd name="adj3" fmla="val 452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30885-EA78-4E86-8A88-341B01C44504}">
      <dsp:nvSpPr>
        <dsp:cNvPr id="0" name=""/>
        <dsp:cNvSpPr/>
      </dsp:nvSpPr>
      <dsp:spPr>
        <a:xfrm>
          <a:off x="2567083" y="605976"/>
          <a:ext cx="4214929" cy="4214929"/>
        </a:xfrm>
        <a:prstGeom prst="blockArc">
          <a:avLst>
            <a:gd name="adj1" fmla="val 15891119"/>
            <a:gd name="adj2" fmla="val 19805511"/>
            <a:gd name="adj3" fmla="val 452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CCD0E-DCAF-474F-9E8F-598814DD645B}">
      <dsp:nvSpPr>
        <dsp:cNvPr id="0" name=""/>
        <dsp:cNvSpPr/>
      </dsp:nvSpPr>
      <dsp:spPr>
        <a:xfrm>
          <a:off x="3526127" y="1728294"/>
          <a:ext cx="1891272" cy="1891272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35000"/>
              <a:satMod val="16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03097" y="2005264"/>
        <a:ext cx="1337332" cy="1337332"/>
      </dsp:txXfrm>
    </dsp:sp>
    <dsp:sp modelId="{8FF20BC2-FE56-43D4-A612-82E1C5E5D0E2}">
      <dsp:nvSpPr>
        <dsp:cNvPr id="0" name=""/>
        <dsp:cNvSpPr/>
      </dsp:nvSpPr>
      <dsp:spPr>
        <a:xfrm>
          <a:off x="3468799" y="0"/>
          <a:ext cx="2041849" cy="132389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নামঃ যতীন্দ্রমোহন বাগচী</a:t>
          </a:r>
        </a:p>
      </dsp:txBody>
      <dsp:txXfrm>
        <a:off x="3767821" y="193879"/>
        <a:ext cx="1443805" cy="936132"/>
      </dsp:txXfrm>
    </dsp:sp>
    <dsp:sp modelId="{7F0C4FA1-B57E-440F-B8FB-0A08B40440CE}">
      <dsp:nvSpPr>
        <dsp:cNvPr id="0" name=""/>
        <dsp:cNvSpPr/>
      </dsp:nvSpPr>
      <dsp:spPr>
        <a:xfrm>
          <a:off x="5497320" y="1024454"/>
          <a:ext cx="1925439" cy="132389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>
              <a:latin typeface="NikoshBAN" panose="02000000000000000000" pitchFamily="2" charset="0"/>
              <a:cs typeface="NikoshBAN" panose="02000000000000000000" pitchFamily="2" charset="0"/>
            </a:rPr>
            <a:t>জন্ম- ১৮৭৮ সালের ২৭ নভেম্বর</a:t>
          </a:r>
          <a:endParaRPr lang="en-GB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79294" y="1218333"/>
        <a:ext cx="1361491" cy="936132"/>
      </dsp:txXfrm>
    </dsp:sp>
    <dsp:sp modelId="{992ECD7C-A18A-4B80-A938-88AF18EBAB81}">
      <dsp:nvSpPr>
        <dsp:cNvPr id="0" name=""/>
        <dsp:cNvSpPr/>
      </dsp:nvSpPr>
      <dsp:spPr>
        <a:xfrm>
          <a:off x="5554941" y="3246871"/>
          <a:ext cx="2323017" cy="1323890"/>
        </a:xfrm>
        <a:prstGeom prst="ellipse">
          <a:avLst/>
        </a:prstGeom>
        <a:gradFill rotWithShape="1">
          <a:gsLst>
            <a:gs pos="0">
              <a:schemeClr val="accent4"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NikoshBAN" panose="02000000000000000000" pitchFamily="2" charset="0"/>
              <a:cs typeface="NikoshBAN" panose="02000000000000000000" pitchFamily="2" charset="0"/>
            </a:rPr>
            <a:t>জন্মস্থান-নদীয়া জেলায়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95139" y="3440750"/>
        <a:ext cx="1642621" cy="936132"/>
      </dsp:txXfrm>
    </dsp:sp>
    <dsp:sp modelId="{F1452EF5-493D-46FB-A41B-BB059ABC3FA6}">
      <dsp:nvSpPr>
        <dsp:cNvPr id="0" name=""/>
        <dsp:cNvSpPr/>
      </dsp:nvSpPr>
      <dsp:spPr>
        <a:xfrm>
          <a:off x="3257092" y="4120945"/>
          <a:ext cx="2346993" cy="1323890"/>
        </a:xfrm>
        <a:prstGeom prst="ellipse">
          <a:avLst/>
        </a:prstGeom>
        <a:gradFill rotWithShape="1">
          <a:gsLst>
            <a:gs pos="0">
              <a:schemeClr val="accent6"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6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NikoshBAN" panose="02000000000000000000" pitchFamily="2" charset="0"/>
              <a:cs typeface="NikoshBAN" panose="02000000000000000000" pitchFamily="2" charset="0"/>
            </a:rPr>
            <a:t>গ্রন্থ-লেখা, কেয়া, কাব্য মালঞ্চ, বন্ধুর দান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00801" y="4314824"/>
        <a:ext cx="1659575" cy="936132"/>
      </dsp:txXfrm>
    </dsp:sp>
    <dsp:sp modelId="{A4D1B432-396E-49E8-A848-BFC25F30E89D}">
      <dsp:nvSpPr>
        <dsp:cNvPr id="0" name=""/>
        <dsp:cNvSpPr/>
      </dsp:nvSpPr>
      <dsp:spPr>
        <a:xfrm>
          <a:off x="1303681" y="2951831"/>
          <a:ext cx="2388761" cy="1323890"/>
        </a:xfrm>
        <a:prstGeom prst="ellipse">
          <a:avLst/>
        </a:prstGeom>
        <a:gradFill rotWithShape="1">
          <a:gsLst>
            <a:gs pos="0">
              <a:schemeClr val="accent2">
                <a:tint val="83000"/>
                <a:satMod val="100000"/>
                <a:lumMod val="100000"/>
              </a:schemeClr>
            </a:gs>
            <a:gs pos="100000">
              <a:schemeClr val="accent2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পত্রিকা-মানসী ও পূর্বাচল</a:t>
          </a:r>
          <a:endParaRPr lang="bn-IN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53507" y="3145710"/>
        <a:ext cx="1689109" cy="936132"/>
      </dsp:txXfrm>
    </dsp:sp>
    <dsp:sp modelId="{4357C6BC-68F9-4429-8B3D-7861EDD699FC}">
      <dsp:nvSpPr>
        <dsp:cNvPr id="0" name=""/>
        <dsp:cNvSpPr/>
      </dsp:nvSpPr>
      <dsp:spPr>
        <a:xfrm>
          <a:off x="1271157" y="828772"/>
          <a:ext cx="2232145" cy="146415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NikoshBAN" panose="02000000000000000000" pitchFamily="2" charset="0"/>
              <a:cs typeface="NikoshBAN" panose="02000000000000000000" pitchFamily="2" charset="0"/>
            </a:rPr>
            <a:t>মৃত্যু-১৯৪৮ সালের ১ লা ফেব্রুয়ারি</a:t>
          </a:r>
          <a:endParaRPr lang="bn-IN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98047" y="1043193"/>
        <a:ext cx="1578365" cy="1035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54CC90B-3167-4E3D-86F2-5DA2C00A467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FB68-3A81-46EC-A12E-08A92A9FD1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91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C90B-3167-4E3D-86F2-5DA2C00A467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FB68-3A81-46EC-A12E-08A92A9FD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6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C90B-3167-4E3D-86F2-5DA2C00A467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FB68-3A81-46EC-A12E-08A92A9FD1B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741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 Frame 6">
            <a:extLst>
              <a:ext uri="{FF2B5EF4-FFF2-40B4-BE49-F238E27FC236}">
                <a16:creationId xmlns:a16="http://schemas.microsoft.com/office/drawing/2014/main" id="{B1D3BB12-D244-4FFC-8D92-1C3163D7BDE3}"/>
              </a:ext>
            </a:extLst>
          </p:cNvPr>
          <p:cNvSpPr/>
          <p:nvPr userDrawn="1"/>
        </p:nvSpPr>
        <p:spPr>
          <a:xfrm>
            <a:off x="0" y="-41565"/>
            <a:ext cx="5306291" cy="4087091"/>
          </a:xfrm>
          <a:prstGeom prst="halfFrame">
            <a:avLst>
              <a:gd name="adj1" fmla="val 9992"/>
              <a:gd name="adj2" fmla="val 815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3B710DFD-22F7-4BCF-9B89-835FACE4D8FF}"/>
              </a:ext>
            </a:extLst>
          </p:cNvPr>
          <p:cNvSpPr/>
          <p:nvPr userDrawn="1"/>
        </p:nvSpPr>
        <p:spPr>
          <a:xfrm rot="16200000">
            <a:off x="1347355" y="2698172"/>
            <a:ext cx="2867891" cy="5562601"/>
          </a:xfrm>
          <a:prstGeom prst="halfFrame">
            <a:avLst>
              <a:gd name="adj1" fmla="val 13043"/>
              <a:gd name="adj2" fmla="val 1256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095EBAD6-FC3A-4206-9243-DAF663D3CADD}"/>
              </a:ext>
            </a:extLst>
          </p:cNvPr>
          <p:cNvSpPr/>
          <p:nvPr userDrawn="1"/>
        </p:nvSpPr>
        <p:spPr>
          <a:xfrm rot="5400000">
            <a:off x="8056419" y="-1267690"/>
            <a:ext cx="2867890" cy="5403274"/>
          </a:xfrm>
          <a:prstGeom prst="halfFrame">
            <a:avLst>
              <a:gd name="adj1" fmla="val 13043"/>
              <a:gd name="adj2" fmla="val 1256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6262D142-E482-4274-BCCD-30F3500141C7}"/>
              </a:ext>
            </a:extLst>
          </p:cNvPr>
          <p:cNvSpPr/>
          <p:nvPr userDrawn="1"/>
        </p:nvSpPr>
        <p:spPr>
          <a:xfrm rot="10800000">
            <a:off x="7606144" y="2770907"/>
            <a:ext cx="4585855" cy="4087090"/>
          </a:xfrm>
          <a:prstGeom prst="halfFrame">
            <a:avLst>
              <a:gd name="adj1" fmla="val 10331"/>
              <a:gd name="adj2" fmla="val 950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ACE3B647-B35A-4FB4-8047-42766D438DD1}"/>
              </a:ext>
            </a:extLst>
          </p:cNvPr>
          <p:cNvSpPr/>
          <p:nvPr userDrawn="1"/>
        </p:nvSpPr>
        <p:spPr>
          <a:xfrm>
            <a:off x="401783" y="491836"/>
            <a:ext cx="526472" cy="40178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655E4158-21A1-44ED-A764-870CFA6E135C}"/>
              </a:ext>
            </a:extLst>
          </p:cNvPr>
          <p:cNvSpPr/>
          <p:nvPr userDrawn="1"/>
        </p:nvSpPr>
        <p:spPr>
          <a:xfrm>
            <a:off x="11312236" y="5964382"/>
            <a:ext cx="457199" cy="40178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04F4822B-7B1D-4704-B38D-9C89806A97F4}"/>
              </a:ext>
            </a:extLst>
          </p:cNvPr>
          <p:cNvSpPr/>
          <p:nvPr userDrawn="1"/>
        </p:nvSpPr>
        <p:spPr>
          <a:xfrm>
            <a:off x="471056" y="6089072"/>
            <a:ext cx="457199" cy="40178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6B4E95C3-797C-4877-8780-AEBCC6E42D22}"/>
              </a:ext>
            </a:extLst>
          </p:cNvPr>
          <p:cNvSpPr/>
          <p:nvPr userDrawn="1"/>
        </p:nvSpPr>
        <p:spPr>
          <a:xfrm>
            <a:off x="11312236" y="491836"/>
            <a:ext cx="457199" cy="40178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7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C90B-3167-4E3D-86F2-5DA2C00A467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FB68-3A81-46EC-A12E-08A92A9FD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3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C90B-3167-4E3D-86F2-5DA2C00A467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FB68-3A81-46EC-A12E-08A92A9FD1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50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C90B-3167-4E3D-86F2-5DA2C00A467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FB68-3A81-46EC-A12E-08A92A9FD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5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C90B-3167-4E3D-86F2-5DA2C00A467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FB68-3A81-46EC-A12E-08A92A9FD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9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C90B-3167-4E3D-86F2-5DA2C00A467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FB68-3A81-46EC-A12E-08A92A9FD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8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C90B-3167-4E3D-86F2-5DA2C00A467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FB68-3A81-46EC-A12E-08A92A9FD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1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C90B-3167-4E3D-86F2-5DA2C00A467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FB68-3A81-46EC-A12E-08A92A9FD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2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C90B-3167-4E3D-86F2-5DA2C00A467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FB68-3A81-46EC-A12E-08A92A9FD1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88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54CC90B-3167-4E3D-86F2-5DA2C00A467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04FFB68-3A81-46EC-A12E-08A92A9FD1B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72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0AC20D-9E71-4E35-B328-24388023AE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9691" y="2462645"/>
            <a:ext cx="5220855" cy="39156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240FD4-3AB2-448D-9032-9FFB8654F119}"/>
              </a:ext>
            </a:extLst>
          </p:cNvPr>
          <p:cNvSpPr txBox="1"/>
          <p:nvPr/>
        </p:nvSpPr>
        <p:spPr>
          <a:xfrm>
            <a:off x="2895599" y="706582"/>
            <a:ext cx="7024255" cy="1523999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</a:t>
            </a:r>
          </a:p>
        </p:txBody>
      </p:sp>
    </p:spTree>
    <p:extLst>
      <p:ext uri="{BB962C8B-B14F-4D97-AF65-F5344CB8AC3E}">
        <p14:creationId xmlns:p14="http://schemas.microsoft.com/office/powerpoint/2010/main" val="195121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ADD748-CE9A-4105-B8CC-A7CDAA3AE1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47" y="424237"/>
            <a:ext cx="9098506" cy="51179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440148-5506-40C3-81FE-53C4A04B17AA}"/>
              </a:ext>
            </a:extLst>
          </p:cNvPr>
          <p:cNvSpPr txBox="1"/>
          <p:nvPr/>
        </p:nvSpPr>
        <p:spPr>
          <a:xfrm>
            <a:off x="2691245" y="5655024"/>
            <a:ext cx="73998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মাগো, আমার শোলক-বলা কাজলা দিদি কই?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0791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349E47-92A3-4DCD-8494-D4F9B8332F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93" y="518802"/>
            <a:ext cx="8918813" cy="5016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E4DFD397-5277-4E50-988B-72786B1D803F}"/>
              </a:ext>
            </a:extLst>
          </p:cNvPr>
          <p:cNvSpPr txBox="1"/>
          <p:nvPr/>
        </p:nvSpPr>
        <p:spPr>
          <a:xfrm>
            <a:off x="2049026" y="5631312"/>
            <a:ext cx="8518477" cy="707886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পুকুর ধারে, নেবুর তলে থোকায় থোকায় জোনাই জ্বলে ,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12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5563C3-5D5A-426D-9DE8-372A4C7446D9}"/>
              </a:ext>
            </a:extLst>
          </p:cNvPr>
          <p:cNvSpPr txBox="1"/>
          <p:nvPr/>
        </p:nvSpPr>
        <p:spPr>
          <a:xfrm>
            <a:off x="2518012" y="5042402"/>
            <a:ext cx="8070376" cy="70788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ফুলের গন্ধে ঘুম আসে না , একলা জেগে রই ;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4290D3-5155-4C76-86EA-957B69E54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45" y="608373"/>
            <a:ext cx="10459910" cy="41153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3612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C5DBC2-5C5C-4411-BD26-EEC4A41D07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01" y="550808"/>
            <a:ext cx="5036499" cy="4649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902A5A-BF86-44EC-AB9B-46782E115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19" y="637004"/>
            <a:ext cx="4738254" cy="4477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8082F824-5192-4AD1-8920-C5CB3DD8A7E0}"/>
              </a:ext>
            </a:extLst>
          </p:cNvPr>
          <p:cNvSpPr txBox="1"/>
          <p:nvPr/>
        </p:nvSpPr>
        <p:spPr>
          <a:xfrm>
            <a:off x="2280314" y="5513110"/>
            <a:ext cx="7631372" cy="707886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মাগো, আমার কোলের কাছে কাজলা দিদি কই?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4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5F30B9-D4E4-45F9-A9D6-8DBFE05537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82" y="942109"/>
            <a:ext cx="5258554" cy="36120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56D10E-AFB8-43EB-8B6E-4F658C08AF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79964"/>
            <a:ext cx="5022158" cy="37742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F8FAEC-D88B-472A-B4EF-B67A470782AA}"/>
              </a:ext>
            </a:extLst>
          </p:cNvPr>
          <p:cNvSpPr txBox="1"/>
          <p:nvPr/>
        </p:nvSpPr>
        <p:spPr>
          <a:xfrm>
            <a:off x="2614218" y="5370150"/>
            <a:ext cx="7434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দিদির কথায় আঁচল দিয়ে মুখটি কেন ঢাকো?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A9C89-299D-408A-A5BE-B47089C86456}"/>
              </a:ext>
            </a:extLst>
          </p:cNvPr>
          <p:cNvSpPr txBox="1"/>
          <p:nvPr/>
        </p:nvSpPr>
        <p:spPr>
          <a:xfrm>
            <a:off x="2784764" y="4760550"/>
            <a:ext cx="7434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সেদিন হতে দিদিকে আর কেনই-বা না ডাকো </a:t>
            </a:r>
          </a:p>
        </p:txBody>
      </p:sp>
    </p:spTree>
    <p:extLst>
      <p:ext uri="{BB962C8B-B14F-4D97-AF65-F5344CB8AC3E}">
        <p14:creationId xmlns:p14="http://schemas.microsoft.com/office/powerpoint/2010/main" val="216467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F2B854D-DD42-434D-8007-4021E9F1CD76}"/>
              </a:ext>
            </a:extLst>
          </p:cNvPr>
          <p:cNvSpPr txBox="1"/>
          <p:nvPr/>
        </p:nvSpPr>
        <p:spPr>
          <a:xfrm>
            <a:off x="2693158" y="5184017"/>
            <a:ext cx="6805684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খাবার খেতে আসি যখন দিদি বলে ডাকি, তখন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107E36-DF8E-4609-B2C3-8FA5853335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01" y="471054"/>
            <a:ext cx="9713597" cy="42289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9944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7F332D-6ED0-4B00-8344-86682A92462D}"/>
              </a:ext>
            </a:extLst>
          </p:cNvPr>
          <p:cNvSpPr txBox="1"/>
          <p:nvPr/>
        </p:nvSpPr>
        <p:spPr>
          <a:xfrm>
            <a:off x="3201537" y="5336417"/>
            <a:ext cx="6703326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ও- ঘর থেকে কেন মা দিদি আসে নাকো,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41B37C-8C55-4433-B825-EA222A865D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62" y="695143"/>
            <a:ext cx="7599973" cy="3909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8903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B5EC00-99FF-42F5-8D73-ACA71F5C0E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43" y="623454"/>
            <a:ext cx="5174950" cy="3944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CEDBE8-3FD0-4E50-8E20-7BABE2D9AF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47" y="512618"/>
            <a:ext cx="5558319" cy="40549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523D95-3B98-417B-B363-ECDEA82D6B2E}"/>
              </a:ext>
            </a:extLst>
          </p:cNvPr>
          <p:cNvSpPr txBox="1"/>
          <p:nvPr/>
        </p:nvSpPr>
        <p:spPr>
          <a:xfrm>
            <a:off x="2133600" y="5029200"/>
            <a:ext cx="7093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 মা, দিদি কোথায় গেছে, আসবে আবার কবে?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কাল যে আমার নতুন ঘরে পুতুল-বিয়ে হবে! </a:t>
            </a:r>
          </a:p>
        </p:txBody>
      </p:sp>
    </p:spTree>
    <p:extLst>
      <p:ext uri="{BB962C8B-B14F-4D97-AF65-F5344CB8AC3E}">
        <p14:creationId xmlns:p14="http://schemas.microsoft.com/office/powerpoint/2010/main" val="425054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CFC55A9-4F14-43D0-B73C-266FD9418E17}"/>
              </a:ext>
            </a:extLst>
          </p:cNvPr>
          <p:cNvGrpSpPr/>
          <p:nvPr/>
        </p:nvGrpSpPr>
        <p:grpSpPr>
          <a:xfrm>
            <a:off x="5555064" y="1039092"/>
            <a:ext cx="5947063" cy="5074226"/>
            <a:chOff x="3310628" y="1039092"/>
            <a:chExt cx="5947063" cy="507422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4F85A2C-74B4-42FF-8978-7979CE0EB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95417" y="1039092"/>
              <a:ext cx="5762274" cy="421178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082BEA0-CE54-44B1-82C9-6DC2AE837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0628" y="5122718"/>
              <a:ext cx="5791200" cy="99060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4DDB618-2F0F-4C19-AAA8-CA72E63D3A92}"/>
              </a:ext>
            </a:extLst>
          </p:cNvPr>
          <p:cNvSpPr txBox="1"/>
          <p:nvPr/>
        </p:nvSpPr>
        <p:spPr>
          <a:xfrm>
            <a:off x="3154765" y="269651"/>
            <a:ext cx="61029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ছন্দ ঠিক রেখে প্রমিত উচ্চারণে পাঠ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0873AD-D2CD-4B00-A55B-37576AE838A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342" y="1551709"/>
            <a:ext cx="4709328" cy="4383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5096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6ED28688-4407-4C54-83FB-E7ACD0E0EC22}"/>
              </a:ext>
            </a:extLst>
          </p:cNvPr>
          <p:cNvSpPr txBox="1"/>
          <p:nvPr/>
        </p:nvSpPr>
        <p:spPr>
          <a:xfrm>
            <a:off x="4285774" y="456548"/>
            <a:ext cx="362045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শব্দার্থ ও বাক্য তৈরী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5">
            <a:extLst>
              <a:ext uri="{FF2B5EF4-FFF2-40B4-BE49-F238E27FC236}">
                <a16:creationId xmlns:a16="http://schemas.microsoft.com/office/drawing/2014/main" id="{2C113096-5177-4EB0-8702-B5AEB5ECBAEE}"/>
              </a:ext>
            </a:extLst>
          </p:cNvPr>
          <p:cNvSpPr txBox="1"/>
          <p:nvPr/>
        </p:nvSpPr>
        <p:spPr>
          <a:xfrm>
            <a:off x="1968816" y="1847813"/>
            <a:ext cx="1583747" cy="64633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শোলক 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0DF67E8B-30EB-4961-9A28-154629FA8D8D}"/>
              </a:ext>
            </a:extLst>
          </p:cNvPr>
          <p:cNvSpPr txBox="1"/>
          <p:nvPr/>
        </p:nvSpPr>
        <p:spPr>
          <a:xfrm>
            <a:off x="2170834" y="4778207"/>
            <a:ext cx="1179712" cy="64633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দিদি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4F486878-DF0E-48B5-9E43-C25CDD0512F2}"/>
              </a:ext>
            </a:extLst>
          </p:cNvPr>
          <p:cNvSpPr txBox="1"/>
          <p:nvPr/>
        </p:nvSpPr>
        <p:spPr>
          <a:xfrm>
            <a:off x="2170834" y="3297703"/>
            <a:ext cx="1583747" cy="64633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নেবু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32A413-B31A-4A32-831C-3D8EC1F033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8" y="4502709"/>
            <a:ext cx="1117600" cy="921829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745DCA-6D1D-489B-BEA4-A20F112537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428" y="1746517"/>
            <a:ext cx="1168400" cy="876300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81C8EB-834B-49FF-85DB-95E501C2A6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6400" t="7252" r="10000" b="10305"/>
          <a:stretch>
            <a:fillRect/>
          </a:stretch>
        </p:blipFill>
        <p:spPr>
          <a:xfrm>
            <a:off x="776228" y="3136121"/>
            <a:ext cx="1117600" cy="838200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D06DFC71-8175-411F-B6DC-441F55AD0B09}"/>
              </a:ext>
            </a:extLst>
          </p:cNvPr>
          <p:cNvSpPr/>
          <p:nvPr/>
        </p:nvSpPr>
        <p:spPr>
          <a:xfrm>
            <a:off x="3247633" y="1992797"/>
            <a:ext cx="759836" cy="323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5FA7F7A-9021-4ACD-809C-A0005122071B}"/>
              </a:ext>
            </a:extLst>
          </p:cNvPr>
          <p:cNvSpPr/>
          <p:nvPr/>
        </p:nvSpPr>
        <p:spPr>
          <a:xfrm>
            <a:off x="3182779" y="3428998"/>
            <a:ext cx="759836" cy="323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773164C-643B-48C6-9EC3-F855DDC60189}"/>
              </a:ext>
            </a:extLst>
          </p:cNvPr>
          <p:cNvSpPr/>
          <p:nvPr/>
        </p:nvSpPr>
        <p:spPr>
          <a:xfrm>
            <a:off x="3273034" y="4939789"/>
            <a:ext cx="759836" cy="323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41681FA6-46B5-4671-ADF9-838A041E7291}"/>
              </a:ext>
            </a:extLst>
          </p:cNvPr>
          <p:cNvSpPr txBox="1"/>
          <p:nvPr/>
        </p:nvSpPr>
        <p:spPr>
          <a:xfrm>
            <a:off x="4251196" y="1860820"/>
            <a:ext cx="1160367" cy="64633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ছড়া ।    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id="{66F33A93-68EE-4333-A1B1-63F67940A51B}"/>
              </a:ext>
            </a:extLst>
          </p:cNvPr>
          <p:cNvSpPr txBox="1"/>
          <p:nvPr/>
        </p:nvSpPr>
        <p:spPr>
          <a:xfrm>
            <a:off x="4251196" y="3297703"/>
            <a:ext cx="2765984" cy="64633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 বোন , আপা।     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E78FA570-D7DD-4D96-8135-06DF19ABBF76}"/>
              </a:ext>
            </a:extLst>
          </p:cNvPr>
          <p:cNvSpPr txBox="1"/>
          <p:nvPr/>
        </p:nvSpPr>
        <p:spPr>
          <a:xfrm>
            <a:off x="4183573" y="4917959"/>
            <a:ext cx="951497" cy="64633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লেবু।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21B1146-8B06-44DD-9985-6829CB657431}"/>
              </a:ext>
            </a:extLst>
          </p:cNvPr>
          <p:cNvSpPr/>
          <p:nvPr/>
        </p:nvSpPr>
        <p:spPr>
          <a:xfrm>
            <a:off x="5594654" y="1979108"/>
            <a:ext cx="759836" cy="323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29AEA11-41FF-40FD-8D42-928BBC0AE2A9}"/>
              </a:ext>
            </a:extLst>
          </p:cNvPr>
          <p:cNvSpPr/>
          <p:nvPr/>
        </p:nvSpPr>
        <p:spPr>
          <a:xfrm>
            <a:off x="6753959" y="3459285"/>
            <a:ext cx="759836" cy="323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82BC3DB-4FD4-4640-B560-4044CCEBC36C}"/>
              </a:ext>
            </a:extLst>
          </p:cNvPr>
          <p:cNvSpPr/>
          <p:nvPr/>
        </p:nvSpPr>
        <p:spPr>
          <a:xfrm>
            <a:off x="5411563" y="5076562"/>
            <a:ext cx="759836" cy="323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32">
            <a:extLst>
              <a:ext uri="{FF2B5EF4-FFF2-40B4-BE49-F238E27FC236}">
                <a16:creationId xmlns:a16="http://schemas.microsoft.com/office/drawing/2014/main" id="{6C6BF373-58B9-415E-97B6-1D6E6C6B1CF2}"/>
              </a:ext>
            </a:extLst>
          </p:cNvPr>
          <p:cNvSpPr txBox="1"/>
          <p:nvPr/>
        </p:nvSpPr>
        <p:spPr>
          <a:xfrm>
            <a:off x="6471044" y="1860819"/>
            <a:ext cx="4782951" cy="64633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দিদি আমাকে শোলক শুনাতেন ।    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34">
            <a:extLst>
              <a:ext uri="{FF2B5EF4-FFF2-40B4-BE49-F238E27FC236}">
                <a16:creationId xmlns:a16="http://schemas.microsoft.com/office/drawing/2014/main" id="{0BE93B74-734F-49B5-8FD9-22D0FED4C248}"/>
              </a:ext>
            </a:extLst>
          </p:cNvPr>
          <p:cNvSpPr txBox="1"/>
          <p:nvPr/>
        </p:nvSpPr>
        <p:spPr>
          <a:xfrm>
            <a:off x="7906225" y="3020703"/>
            <a:ext cx="3901977" cy="1200329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দিদি আমাকে খুব আদর করতেন ।    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35">
            <a:extLst>
              <a:ext uri="{FF2B5EF4-FFF2-40B4-BE49-F238E27FC236}">
                <a16:creationId xmlns:a16="http://schemas.microsoft.com/office/drawing/2014/main" id="{A78830A0-9C51-496B-986C-013D78CBAA2F}"/>
              </a:ext>
            </a:extLst>
          </p:cNvPr>
          <p:cNvSpPr txBox="1"/>
          <p:nvPr/>
        </p:nvSpPr>
        <p:spPr>
          <a:xfrm>
            <a:off x="6497454" y="4917959"/>
            <a:ext cx="4879342" cy="64633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নেবুতে ভিটামিন সি পাওয়া যায় ।    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7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5EC77C-C1EC-4FBA-B3BA-7C9003E4F654}"/>
              </a:ext>
            </a:extLst>
          </p:cNvPr>
          <p:cNvSpPr txBox="1"/>
          <p:nvPr/>
        </p:nvSpPr>
        <p:spPr>
          <a:xfrm>
            <a:off x="1316182" y="439932"/>
            <a:ext cx="915785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704B27CC-0C7F-4280-87D2-6C27A2F14CC2}"/>
              </a:ext>
            </a:extLst>
          </p:cNvPr>
          <p:cNvSpPr/>
          <p:nvPr/>
        </p:nvSpPr>
        <p:spPr>
          <a:xfrm>
            <a:off x="5721063" y="1524001"/>
            <a:ext cx="5437909" cy="451658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মোছাঃইয়াছমিন আক্তার</a:t>
            </a:r>
          </a:p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সঃশিঃ</a:t>
            </a:r>
          </a:p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খরনা স প্রা বি</a:t>
            </a:r>
          </a:p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শাজাহানপুর,বগুড়া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1CFADA-72BC-4E10-B984-086A671BC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12" y="1686792"/>
            <a:ext cx="4057650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39636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F66259-455E-4613-8614-AEB6B030E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9" y="1638300"/>
            <a:ext cx="7287490" cy="376497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9944E1-DE1B-45B5-B52C-557D6D06D48D}"/>
              </a:ext>
            </a:extLst>
          </p:cNvPr>
          <p:cNvSpPr txBox="1"/>
          <p:nvPr/>
        </p:nvSpPr>
        <p:spPr>
          <a:xfrm>
            <a:off x="3602181" y="540327"/>
            <a:ext cx="5555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সরব পাঠ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70E605-984F-4C66-8CBB-89058E5C255A}"/>
              </a:ext>
            </a:extLst>
          </p:cNvPr>
          <p:cNvSpPr txBox="1"/>
          <p:nvPr/>
        </p:nvSpPr>
        <p:spPr>
          <a:xfrm>
            <a:off x="3740726" y="5609787"/>
            <a:ext cx="4267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 ফলাবর্তন </a:t>
            </a:r>
          </a:p>
        </p:txBody>
      </p:sp>
    </p:spTree>
    <p:extLst>
      <p:ext uri="{BB962C8B-B14F-4D97-AF65-F5344CB8AC3E}">
        <p14:creationId xmlns:p14="http://schemas.microsoft.com/office/powerpoint/2010/main" val="171109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>
            <a:extLst>
              <a:ext uri="{FF2B5EF4-FFF2-40B4-BE49-F238E27FC236}">
                <a16:creationId xmlns:a16="http://schemas.microsoft.com/office/drawing/2014/main" id="{8B35BD55-C44B-4644-838F-A30F5CE63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891" y="1966831"/>
            <a:ext cx="1143000" cy="7694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endParaRPr lang="en-US" sz="4400" dirty="0">
              <a:latin typeface="Calibri" charset="0"/>
            </a:endParaRPr>
          </a:p>
        </p:txBody>
      </p:sp>
      <p:sp>
        <p:nvSpPr>
          <p:cNvPr id="3" name="TextBox 37">
            <a:extLst>
              <a:ext uri="{FF2B5EF4-FFF2-40B4-BE49-F238E27FC236}">
                <a16:creationId xmlns:a16="http://schemas.microsoft.com/office/drawing/2014/main" id="{9013A952-1D65-442E-9143-45FB3FD06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763" y="3225316"/>
            <a:ext cx="1143000" cy="708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</a:endParaRPr>
          </a:p>
        </p:txBody>
      </p:sp>
      <p:sp>
        <p:nvSpPr>
          <p:cNvPr id="5" name="TextBox 48">
            <a:extLst>
              <a:ext uri="{FF2B5EF4-FFF2-40B4-BE49-F238E27FC236}">
                <a16:creationId xmlns:a16="http://schemas.microsoft.com/office/drawing/2014/main" id="{EB64673A-0BC4-4CBF-BA43-79AD83F2EDD8}"/>
              </a:ext>
            </a:extLst>
          </p:cNvPr>
          <p:cNvSpPr txBox="1"/>
          <p:nvPr/>
        </p:nvSpPr>
        <p:spPr>
          <a:xfrm>
            <a:off x="5334000" y="1966831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34">
            <a:extLst>
              <a:ext uri="{FF2B5EF4-FFF2-40B4-BE49-F238E27FC236}">
                <a16:creationId xmlns:a16="http://schemas.microsoft.com/office/drawing/2014/main" id="{CA870123-2739-403E-94DC-FD6BAAE5E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991" y="1918340"/>
            <a:ext cx="1143000" cy="70788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জ্বালা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Calibri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35AAEF-AEE3-4C53-8B61-E8547D3AC0E2}"/>
              </a:ext>
            </a:extLst>
          </p:cNvPr>
          <p:cNvSpPr txBox="1"/>
          <p:nvPr/>
        </p:nvSpPr>
        <p:spPr>
          <a:xfrm>
            <a:off x="3401291" y="1942843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</a:p>
        </p:txBody>
      </p:sp>
      <p:sp>
        <p:nvSpPr>
          <p:cNvPr id="10" name="TextBox 31">
            <a:extLst>
              <a:ext uri="{FF2B5EF4-FFF2-40B4-BE49-F238E27FC236}">
                <a16:creationId xmlns:a16="http://schemas.microsoft.com/office/drawing/2014/main" id="{EA04D92D-D550-4362-9985-CEA0E2CE1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682" y="1966831"/>
            <a:ext cx="1143000" cy="7694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endParaRPr lang="en-US" sz="4400" dirty="0">
              <a:latin typeface="Calibri" charset="0"/>
            </a:endParaRPr>
          </a:p>
        </p:txBody>
      </p:sp>
      <p:sp>
        <p:nvSpPr>
          <p:cNvPr id="11" name="TextBox 31">
            <a:extLst>
              <a:ext uri="{FF2B5EF4-FFF2-40B4-BE49-F238E27FC236}">
                <a16:creationId xmlns:a16="http://schemas.microsoft.com/office/drawing/2014/main" id="{5E5A6AA5-D9A1-4CC0-8706-E32EE35D9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182" y="1966831"/>
            <a:ext cx="1143000" cy="7694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endParaRPr lang="en-US" sz="4400" dirty="0">
              <a:latin typeface="Calibri" charset="0"/>
            </a:endParaRPr>
          </a:p>
        </p:txBody>
      </p:sp>
      <p:sp>
        <p:nvSpPr>
          <p:cNvPr id="12" name="TextBox 31">
            <a:extLst>
              <a:ext uri="{FF2B5EF4-FFF2-40B4-BE49-F238E27FC236}">
                <a16:creationId xmlns:a16="http://schemas.microsoft.com/office/drawing/2014/main" id="{ACFEC68A-3EEB-431A-ACE7-CE2194CC9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236" y="3265440"/>
            <a:ext cx="1143000" cy="7694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endParaRPr lang="en-US" sz="4400" dirty="0">
              <a:latin typeface="Calibri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9C18EF-022E-4AA2-AABE-BDF0BEA74456}"/>
              </a:ext>
            </a:extLst>
          </p:cNvPr>
          <p:cNvSpPr txBox="1"/>
          <p:nvPr/>
        </p:nvSpPr>
        <p:spPr>
          <a:xfrm>
            <a:off x="3231572" y="3225317"/>
            <a:ext cx="1302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</p:txBody>
      </p:sp>
      <p:sp>
        <p:nvSpPr>
          <p:cNvPr id="15" name="TextBox 31">
            <a:extLst>
              <a:ext uri="{FF2B5EF4-FFF2-40B4-BE49-F238E27FC236}">
                <a16:creationId xmlns:a16="http://schemas.microsoft.com/office/drawing/2014/main" id="{B6D52B16-7D8D-412F-97D4-D1B6C98EA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8082" y="3225317"/>
            <a:ext cx="1143000" cy="7694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endParaRPr lang="en-US" sz="4400" dirty="0">
              <a:latin typeface="Calibri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20E4E4-056F-41DA-BF63-7F84FCD88B93}"/>
              </a:ext>
            </a:extLst>
          </p:cNvPr>
          <p:cNvSpPr txBox="1"/>
          <p:nvPr/>
        </p:nvSpPr>
        <p:spPr>
          <a:xfrm>
            <a:off x="4928755" y="3225317"/>
            <a:ext cx="1302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ধ  </a:t>
            </a:r>
          </a:p>
        </p:txBody>
      </p:sp>
      <p:sp>
        <p:nvSpPr>
          <p:cNvPr id="17" name="TextBox 40">
            <a:extLst>
              <a:ext uri="{FF2B5EF4-FFF2-40B4-BE49-F238E27FC236}">
                <a16:creationId xmlns:a16="http://schemas.microsoft.com/office/drawing/2014/main" id="{7194CE3B-6880-4D0C-A52B-0B0451271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891" y="3200814"/>
            <a:ext cx="1219200" cy="7080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অন্ধ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B681E5-21BC-4CBE-9FA6-2D3DAD950D51}"/>
              </a:ext>
            </a:extLst>
          </p:cNvPr>
          <p:cNvSpPr txBox="1"/>
          <p:nvPr/>
        </p:nvSpPr>
        <p:spPr>
          <a:xfrm>
            <a:off x="2867891" y="516285"/>
            <a:ext cx="6026727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লিখো </a:t>
            </a:r>
          </a:p>
        </p:txBody>
      </p:sp>
    </p:spTree>
    <p:extLst>
      <p:ext uri="{BB962C8B-B14F-4D97-AF65-F5344CB8AC3E}">
        <p14:creationId xmlns:p14="http://schemas.microsoft.com/office/powerpoint/2010/main" val="240841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0" grpId="0" animBg="1"/>
      <p:bldP spid="11" grpId="0" animBg="1"/>
      <p:bldP spid="14" grpId="0"/>
      <p:bldP spid="16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3CFCDD-74AE-45FC-A20A-1C1BB235E728}"/>
              </a:ext>
            </a:extLst>
          </p:cNvPr>
          <p:cNvSpPr/>
          <p:nvPr/>
        </p:nvSpPr>
        <p:spPr>
          <a:xfrm>
            <a:off x="2426277" y="2512285"/>
            <a:ext cx="56769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 ঠিকভাবে সাজাও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45B2E-2D19-4C1A-8E75-00987EACC0BD}"/>
              </a:ext>
            </a:extLst>
          </p:cNvPr>
          <p:cNvSpPr txBox="1"/>
          <p:nvPr/>
        </p:nvSpPr>
        <p:spPr>
          <a:xfrm>
            <a:off x="3484418" y="469614"/>
            <a:ext cx="5223164" cy="9727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BD96D-0B67-4C12-AF1D-466BBFBC84E9}"/>
              </a:ext>
            </a:extLst>
          </p:cNvPr>
          <p:cNvSpPr txBox="1"/>
          <p:nvPr/>
        </p:nvSpPr>
        <p:spPr>
          <a:xfrm>
            <a:off x="1191491" y="1565564"/>
            <a:ext cx="144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দলঃ 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56C8CF-C051-487F-982B-5C15E9640389}"/>
              </a:ext>
            </a:extLst>
          </p:cNvPr>
          <p:cNvSpPr/>
          <p:nvPr/>
        </p:nvSpPr>
        <p:spPr>
          <a:xfrm>
            <a:off x="1816677" y="3466805"/>
            <a:ext cx="12192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থোকায়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ectangle 5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4248CB-3E00-4E97-9EA8-8D1B3AF6A519}"/>
              </a:ext>
            </a:extLst>
          </p:cNvPr>
          <p:cNvSpPr/>
          <p:nvPr/>
        </p:nvSpPr>
        <p:spPr>
          <a:xfrm>
            <a:off x="1816677" y="4078425"/>
            <a:ext cx="12192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8498AB-68FB-4D77-81FE-A7EEF11D9F4B}"/>
              </a:ext>
            </a:extLst>
          </p:cNvPr>
          <p:cNvSpPr/>
          <p:nvPr/>
        </p:nvSpPr>
        <p:spPr>
          <a:xfrm>
            <a:off x="1816677" y="4683118"/>
            <a:ext cx="12192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নেবুর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F3C9E4-0E3A-4A55-A2B9-5245C98BF74F}"/>
              </a:ext>
            </a:extLst>
          </p:cNvPr>
          <p:cNvSpPr/>
          <p:nvPr/>
        </p:nvSpPr>
        <p:spPr>
          <a:xfrm>
            <a:off x="1816677" y="5172362"/>
            <a:ext cx="12192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শোলক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06D43A-39B5-4118-B07F-9C98A0D56CC9}"/>
              </a:ext>
            </a:extLst>
          </p:cNvPr>
          <p:cNvSpPr/>
          <p:nvPr/>
        </p:nvSpPr>
        <p:spPr>
          <a:xfrm>
            <a:off x="1816677" y="5853255"/>
            <a:ext cx="12192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কাজলা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6D482D-162B-4782-B34A-3CC250ABD9C9}"/>
              </a:ext>
            </a:extLst>
          </p:cNvPr>
          <p:cNvSpPr/>
          <p:nvPr/>
        </p:nvSpPr>
        <p:spPr>
          <a:xfrm>
            <a:off x="7038109" y="5700855"/>
            <a:ext cx="1219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091681-9A2D-4294-B95C-E2BE70F2A16C}"/>
              </a:ext>
            </a:extLst>
          </p:cNvPr>
          <p:cNvSpPr/>
          <p:nvPr/>
        </p:nvSpPr>
        <p:spPr>
          <a:xfrm>
            <a:off x="7038109" y="3858345"/>
            <a:ext cx="1219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A76D53-02AF-4873-AED6-FB0EA9C21770}"/>
              </a:ext>
            </a:extLst>
          </p:cNvPr>
          <p:cNvSpPr/>
          <p:nvPr/>
        </p:nvSpPr>
        <p:spPr>
          <a:xfrm>
            <a:off x="7038109" y="4494065"/>
            <a:ext cx="1219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থোকায়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EF41ED-6990-4330-B284-FA9D430B4D85}"/>
              </a:ext>
            </a:extLst>
          </p:cNvPr>
          <p:cNvSpPr/>
          <p:nvPr/>
        </p:nvSpPr>
        <p:spPr>
          <a:xfrm>
            <a:off x="7038109" y="5112902"/>
            <a:ext cx="1219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BAAF3F-35E7-4D91-B7F9-9CADDA6F657E}"/>
              </a:ext>
            </a:extLst>
          </p:cNvPr>
          <p:cNvSpPr/>
          <p:nvPr/>
        </p:nvSpPr>
        <p:spPr>
          <a:xfrm>
            <a:off x="7038109" y="3179906"/>
            <a:ext cx="1219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দিদি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C56E32E-B68B-45F7-B43B-3DC266914FED}"/>
              </a:ext>
            </a:extLst>
          </p:cNvPr>
          <p:cNvCxnSpPr/>
          <p:nvPr/>
        </p:nvCxnSpPr>
        <p:spPr>
          <a:xfrm>
            <a:off x="3144982" y="3637106"/>
            <a:ext cx="3740727" cy="1085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B1018E4-EAF4-41CA-9F94-89F8D18C7453}"/>
              </a:ext>
            </a:extLst>
          </p:cNvPr>
          <p:cNvCxnSpPr/>
          <p:nvPr/>
        </p:nvCxnSpPr>
        <p:spPr>
          <a:xfrm flipV="1">
            <a:off x="3166629" y="4153476"/>
            <a:ext cx="3663662" cy="162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926C5D-2901-406C-AB60-BEA183CB5DDA}"/>
              </a:ext>
            </a:extLst>
          </p:cNvPr>
          <p:cNvCxnSpPr/>
          <p:nvPr/>
        </p:nvCxnSpPr>
        <p:spPr>
          <a:xfrm flipV="1">
            <a:off x="3166629" y="5375564"/>
            <a:ext cx="3719080" cy="194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61E45C6-8D8A-4593-A9F2-5AA0FF03441F}"/>
              </a:ext>
            </a:extLst>
          </p:cNvPr>
          <p:cNvCxnSpPr>
            <a:cxnSpLocks/>
          </p:cNvCxnSpPr>
          <p:nvPr/>
        </p:nvCxnSpPr>
        <p:spPr>
          <a:xfrm flipV="1">
            <a:off x="3166629" y="3532909"/>
            <a:ext cx="3691371" cy="2625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FC4241-011C-485F-8930-57D8D9255512}"/>
              </a:ext>
            </a:extLst>
          </p:cNvPr>
          <p:cNvCxnSpPr/>
          <p:nvPr/>
        </p:nvCxnSpPr>
        <p:spPr>
          <a:xfrm>
            <a:off x="3166629" y="4722665"/>
            <a:ext cx="3719080" cy="1262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36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292EAE-199A-4EE0-8235-77F36400D505}"/>
              </a:ext>
            </a:extLst>
          </p:cNvPr>
          <p:cNvSpPr txBox="1"/>
          <p:nvPr/>
        </p:nvSpPr>
        <p:spPr>
          <a:xfrm>
            <a:off x="3484418" y="469614"/>
            <a:ext cx="5223164" cy="9727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</a:p>
        </p:txBody>
      </p:sp>
      <p:sp>
        <p:nvSpPr>
          <p:cNvPr id="3" name="TextBox 45">
            <a:extLst>
              <a:ext uri="{FF2B5EF4-FFF2-40B4-BE49-F238E27FC236}">
                <a16:creationId xmlns:a16="http://schemas.microsoft.com/office/drawing/2014/main" id="{20E288B8-3AF7-4C08-A297-5D25ECBD2A01}"/>
              </a:ext>
            </a:extLst>
          </p:cNvPr>
          <p:cNvSpPr txBox="1"/>
          <p:nvPr/>
        </p:nvSpPr>
        <p:spPr>
          <a:xfrm>
            <a:off x="999071" y="2263775"/>
            <a:ext cx="4430367" cy="58477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(ক) কোথায় জোনাকি জ্বলে ?  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E4F2E-1A6E-4F0B-8C8E-312B517656D2}"/>
              </a:ext>
            </a:extLst>
          </p:cNvPr>
          <p:cNvSpPr txBox="1"/>
          <p:nvPr/>
        </p:nvSpPr>
        <p:spPr>
          <a:xfrm>
            <a:off x="1219201" y="3037398"/>
            <a:ext cx="25273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১। নেবুর তলে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6CEB8-ACE7-4F8A-8FFE-81B395A6AADC}"/>
              </a:ext>
            </a:extLst>
          </p:cNvPr>
          <p:cNvSpPr txBox="1"/>
          <p:nvPr/>
        </p:nvSpPr>
        <p:spPr>
          <a:xfrm>
            <a:off x="4334929" y="3017976"/>
            <a:ext cx="2189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২। বাঁশ বাগানে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41">
            <a:extLst>
              <a:ext uri="{FF2B5EF4-FFF2-40B4-BE49-F238E27FC236}">
                <a16:creationId xmlns:a16="http://schemas.microsoft.com/office/drawing/2014/main" id="{1BD6B00E-8F60-4B86-A575-AE98480F91B7}"/>
              </a:ext>
            </a:extLst>
          </p:cNvPr>
          <p:cNvSpPr txBox="1"/>
          <p:nvPr/>
        </p:nvSpPr>
        <p:spPr>
          <a:xfrm>
            <a:off x="7022054" y="3091821"/>
            <a:ext cx="1812422" cy="52322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৩। শিউলিতলে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42">
            <a:extLst>
              <a:ext uri="{FF2B5EF4-FFF2-40B4-BE49-F238E27FC236}">
                <a16:creationId xmlns:a16="http://schemas.microsoft.com/office/drawing/2014/main" id="{CA6287C3-4ECC-4375-A731-6A29EC050F39}"/>
              </a:ext>
            </a:extLst>
          </p:cNvPr>
          <p:cNvSpPr txBox="1"/>
          <p:nvPr/>
        </p:nvSpPr>
        <p:spPr>
          <a:xfrm>
            <a:off x="999071" y="3682553"/>
            <a:ext cx="4531057" cy="58477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(খ) কে শোলক বলতেন?  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49">
            <a:extLst>
              <a:ext uri="{FF2B5EF4-FFF2-40B4-BE49-F238E27FC236}">
                <a16:creationId xmlns:a16="http://schemas.microsoft.com/office/drawing/2014/main" id="{584B3251-62C8-4714-96B4-CABE422C2177}"/>
              </a:ext>
            </a:extLst>
          </p:cNvPr>
          <p:cNvSpPr txBox="1"/>
          <p:nvPr/>
        </p:nvSpPr>
        <p:spPr>
          <a:xfrm>
            <a:off x="878385" y="4389263"/>
            <a:ext cx="1679158" cy="52322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১। মা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11FA4B-71D7-428A-9FEA-7E64018A31C5}"/>
              </a:ext>
            </a:extLst>
          </p:cNvPr>
          <p:cNvSpPr txBox="1"/>
          <p:nvPr/>
        </p:nvSpPr>
        <p:spPr>
          <a:xfrm>
            <a:off x="2557543" y="4389263"/>
            <a:ext cx="3304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২। দিদি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47">
            <a:extLst>
              <a:ext uri="{FF2B5EF4-FFF2-40B4-BE49-F238E27FC236}">
                <a16:creationId xmlns:a16="http://schemas.microsoft.com/office/drawing/2014/main" id="{A3126991-3C9A-470F-A8C8-E8F5660C7236}"/>
              </a:ext>
            </a:extLst>
          </p:cNvPr>
          <p:cNvSpPr txBox="1"/>
          <p:nvPr/>
        </p:nvSpPr>
        <p:spPr>
          <a:xfrm>
            <a:off x="5583345" y="4375408"/>
            <a:ext cx="1903044" cy="52322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দাদু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54">
            <a:extLst>
              <a:ext uri="{FF2B5EF4-FFF2-40B4-BE49-F238E27FC236}">
                <a16:creationId xmlns:a16="http://schemas.microsoft.com/office/drawing/2014/main" id="{5C733D2F-2670-4B0F-BC65-AD1C13B2F759}"/>
              </a:ext>
            </a:extLst>
          </p:cNvPr>
          <p:cNvSpPr txBox="1"/>
          <p:nvPr/>
        </p:nvSpPr>
        <p:spPr>
          <a:xfrm>
            <a:off x="1079996" y="4972158"/>
            <a:ext cx="4631747" cy="58477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(গ) ঘুম আসে না  কেন ? 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125680-51D0-4FD5-94A9-157DC408E937}"/>
              </a:ext>
            </a:extLst>
          </p:cNvPr>
          <p:cNvSpPr txBox="1"/>
          <p:nvPr/>
        </p:nvSpPr>
        <p:spPr>
          <a:xfrm>
            <a:off x="5139081" y="5609582"/>
            <a:ext cx="4201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ফুলের গন্ধে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53">
            <a:extLst>
              <a:ext uri="{FF2B5EF4-FFF2-40B4-BE49-F238E27FC236}">
                <a16:creationId xmlns:a16="http://schemas.microsoft.com/office/drawing/2014/main" id="{01EB86CB-EE17-4B3A-8102-2EAEAAA50159}"/>
              </a:ext>
            </a:extLst>
          </p:cNvPr>
          <p:cNvSpPr txBox="1"/>
          <p:nvPr/>
        </p:nvSpPr>
        <p:spPr>
          <a:xfrm>
            <a:off x="2912184" y="5564664"/>
            <a:ext cx="2617944" cy="52322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২। ঝিঁঝিঁর ডাকে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50">
            <a:extLst>
              <a:ext uri="{FF2B5EF4-FFF2-40B4-BE49-F238E27FC236}">
                <a16:creationId xmlns:a16="http://schemas.microsoft.com/office/drawing/2014/main" id="{CCA086F4-B32E-414A-8241-ADE95F526A2B}"/>
              </a:ext>
            </a:extLst>
          </p:cNvPr>
          <p:cNvSpPr txBox="1"/>
          <p:nvPr/>
        </p:nvSpPr>
        <p:spPr>
          <a:xfrm>
            <a:off x="1118688" y="5564664"/>
            <a:ext cx="2215183" cy="52322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১। নেবুর গন্ধে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10B652-BB27-4C7D-AE5B-8982E18DB4A7}"/>
              </a:ext>
            </a:extLst>
          </p:cNvPr>
          <p:cNvSpPr/>
          <p:nvPr/>
        </p:nvSpPr>
        <p:spPr>
          <a:xfrm>
            <a:off x="1399310" y="3017976"/>
            <a:ext cx="2189018" cy="58477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F1895C-F523-4A45-A210-7A68BC4006AF}"/>
              </a:ext>
            </a:extLst>
          </p:cNvPr>
          <p:cNvSpPr/>
          <p:nvPr/>
        </p:nvSpPr>
        <p:spPr>
          <a:xfrm>
            <a:off x="3045207" y="4334734"/>
            <a:ext cx="2189018" cy="58477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D8BDEB6-775E-4436-AE3D-FB6322B432C9}"/>
              </a:ext>
            </a:extLst>
          </p:cNvPr>
          <p:cNvSpPr/>
          <p:nvPr/>
        </p:nvSpPr>
        <p:spPr>
          <a:xfrm>
            <a:off x="6214538" y="5567633"/>
            <a:ext cx="2189018" cy="58477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8" grpId="0"/>
      <p:bldP spid="19" grpId="0"/>
      <p:bldP spid="20" grpId="0"/>
      <p:bldP spid="5" grpId="0" animBg="1"/>
      <p:bldP spid="17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9">
            <a:extLst>
              <a:ext uri="{FF2B5EF4-FFF2-40B4-BE49-F238E27FC236}">
                <a16:creationId xmlns:a16="http://schemas.microsoft.com/office/drawing/2014/main" id="{3719DE48-DB88-48E7-A129-E0779625EB8E}"/>
              </a:ext>
            </a:extLst>
          </p:cNvPr>
          <p:cNvSpPr txBox="1"/>
          <p:nvPr/>
        </p:nvSpPr>
        <p:spPr>
          <a:xfrm>
            <a:off x="5089098" y="359567"/>
            <a:ext cx="2013803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3352D6E0-6F65-4EAD-B036-E74575DF60C0}"/>
              </a:ext>
            </a:extLst>
          </p:cNvPr>
          <p:cNvSpPr txBox="1"/>
          <p:nvPr/>
        </p:nvSpPr>
        <p:spPr>
          <a:xfrm>
            <a:off x="1388918" y="2721113"/>
            <a:ext cx="6172200" cy="64633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(ক) কাজলা দিদি কোথায় গেছে?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7C7BBA-F516-4313-AFE5-BCA10C0B86DF}"/>
              </a:ext>
            </a:extLst>
          </p:cNvPr>
          <p:cNvSpPr txBox="1"/>
          <p:nvPr/>
        </p:nvSpPr>
        <p:spPr>
          <a:xfrm>
            <a:off x="1388918" y="3490557"/>
            <a:ext cx="7912290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পুতুলের বিয়ের সময় দিদির  কথা মনে পড়ে কেন?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0115048-CEC3-411C-BE26-F95C2CC73E78}"/>
              </a:ext>
            </a:extLst>
          </p:cNvPr>
          <p:cNvSpPr txBox="1"/>
          <p:nvPr/>
        </p:nvSpPr>
        <p:spPr>
          <a:xfrm>
            <a:off x="1388918" y="4444667"/>
            <a:ext cx="9804881" cy="1200329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গ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) আমিও নাই,  দিদিও নাই, কেমন মজা হবে–এ কথা বলে কী বুঝানো হয়েছে ?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F855B5-D4C4-47BF-B9EA-0D776CAF1C22}"/>
              </a:ext>
            </a:extLst>
          </p:cNvPr>
          <p:cNvSpPr txBox="1"/>
          <p:nvPr/>
        </p:nvSpPr>
        <p:spPr>
          <a:xfrm>
            <a:off x="1634836" y="1597728"/>
            <a:ext cx="4170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 দাওঃ </a:t>
            </a:r>
          </a:p>
        </p:txBody>
      </p:sp>
    </p:spTree>
    <p:extLst>
      <p:ext uri="{BB962C8B-B14F-4D97-AF65-F5344CB8AC3E}">
        <p14:creationId xmlns:p14="http://schemas.microsoft.com/office/powerpoint/2010/main" val="98667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03EE72-3ADB-491C-9FF1-2EFA0C7B58A3}"/>
              </a:ext>
            </a:extLst>
          </p:cNvPr>
          <p:cNvSpPr txBox="1"/>
          <p:nvPr/>
        </p:nvSpPr>
        <p:spPr>
          <a:xfrm>
            <a:off x="3283528" y="623454"/>
            <a:ext cx="5250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FFF66D-75A3-4DCE-ADB4-308BE7EE3B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03" y="294665"/>
            <a:ext cx="276225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CCB707-27B0-4B38-A39B-1894BD0D0B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948" y="440395"/>
            <a:ext cx="2762250" cy="190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33509E-08C0-4931-9BDE-70EA5D1C9A1B}"/>
              </a:ext>
            </a:extLst>
          </p:cNvPr>
          <p:cNvSpPr txBox="1"/>
          <p:nvPr/>
        </p:nvSpPr>
        <p:spPr>
          <a:xfrm>
            <a:off x="3283528" y="3244334"/>
            <a:ext cx="70381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নিজের দিদি সম্পর্কে যা জান লিখে আনবে। </a:t>
            </a:r>
            <a:endParaRPr lang="en-US" sz="1050" dirty="0"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07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D7CDA5-0C3B-4768-9432-AEDEC9E3E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" y="0"/>
            <a:ext cx="1203521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63F8F4-0543-42F1-987E-12BCC889D8B9}"/>
              </a:ext>
            </a:extLst>
          </p:cNvPr>
          <p:cNvSpPr txBox="1"/>
          <p:nvPr/>
        </p:nvSpPr>
        <p:spPr>
          <a:xfrm>
            <a:off x="2369128" y="2486238"/>
            <a:ext cx="7176654" cy="248754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000" dirty="0">
                <a:ln w="38100">
                  <a:solidFill>
                    <a:srgbClr val="92D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</a:p>
        </p:txBody>
      </p:sp>
    </p:spTree>
    <p:extLst>
      <p:ext uri="{BB962C8B-B14F-4D97-AF65-F5344CB8AC3E}">
        <p14:creationId xmlns:p14="http://schemas.microsoft.com/office/powerpoint/2010/main" val="722490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DF3A3D-27BE-420B-AB08-645D5CBF982F}"/>
              </a:ext>
            </a:extLst>
          </p:cNvPr>
          <p:cNvSpPr txBox="1"/>
          <p:nvPr/>
        </p:nvSpPr>
        <p:spPr>
          <a:xfrm>
            <a:off x="2770907" y="457199"/>
            <a:ext cx="6899565" cy="8174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</p:txBody>
      </p:sp>
      <p:sp>
        <p:nvSpPr>
          <p:cNvPr id="3" name="Flowchart: Predefined Process 2">
            <a:extLst>
              <a:ext uri="{FF2B5EF4-FFF2-40B4-BE49-F238E27FC236}">
                <a16:creationId xmlns:a16="http://schemas.microsoft.com/office/drawing/2014/main" id="{B0A6DFC1-6F47-492F-80FA-AB2F2AED20C5}"/>
              </a:ext>
            </a:extLst>
          </p:cNvPr>
          <p:cNvSpPr/>
          <p:nvPr/>
        </p:nvSpPr>
        <p:spPr>
          <a:xfrm>
            <a:off x="5957455" y="2022764"/>
            <a:ext cx="4959927" cy="3588328"/>
          </a:xfrm>
          <a:prstGeom prst="flowChartPredefinedProcess">
            <a:avLst/>
          </a:prstGeom>
          <a:solidFill>
            <a:srgbClr val="FCC8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</a:t>
            </a:r>
          </a:p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কাজলা দিদি</a:t>
            </a:r>
          </a:p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বাশবাগানের ---------মজা হবে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6E386E-7586-4AE4-9D4A-CA92E6A26D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47" y="1904631"/>
            <a:ext cx="3186826" cy="41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0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792E29-01F3-408A-8471-3CB560710414}"/>
              </a:ext>
            </a:extLst>
          </p:cNvPr>
          <p:cNvSpPr txBox="1"/>
          <p:nvPr/>
        </p:nvSpPr>
        <p:spPr>
          <a:xfrm>
            <a:off x="2798618" y="457198"/>
            <a:ext cx="6220691" cy="9005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26E8EB-2398-4A7D-A59E-ED2A87945DB0}"/>
              </a:ext>
            </a:extLst>
          </p:cNvPr>
          <p:cNvSpPr txBox="1"/>
          <p:nvPr/>
        </p:nvSpPr>
        <p:spPr>
          <a:xfrm>
            <a:off x="1967346" y="2060862"/>
            <a:ext cx="92548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১.১.১, ১.২.১, ১.৩.৫, ১.৩.৬, ২.১.৩ </a:t>
            </a:r>
          </a:p>
          <a:p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১.১.১, ১.১.২, ১.৩.২, ২.১.২, ২.২.১, ২.২.২ </a:t>
            </a:r>
          </a:p>
          <a:p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১.৪.১, ১.৪.২, ১.৪.৩, ১.৫.১, ১.৬.১, ১.৬.২, ২.১.২, </a:t>
            </a:r>
          </a:p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২.৩.২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3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playback[1]">
            <a:hlinkClick r:id="" action="ppaction://media"/>
            <a:extLst>
              <a:ext uri="{FF2B5EF4-FFF2-40B4-BE49-F238E27FC236}">
                <a16:creationId xmlns:a16="http://schemas.microsoft.com/office/drawing/2014/main" id="{7BA85D35-99BE-44B9-A8B8-35AC48BA0D2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31818" y="581891"/>
            <a:ext cx="9351818" cy="45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4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2586F7-56ED-44C1-AF33-7E6FC6B4DFF7}"/>
              </a:ext>
            </a:extLst>
          </p:cNvPr>
          <p:cNvSpPr txBox="1"/>
          <p:nvPr/>
        </p:nvSpPr>
        <p:spPr>
          <a:xfrm>
            <a:off x="2632365" y="498763"/>
            <a:ext cx="6830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নিয়ে একটু ভাবি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6ED625-1B53-4924-9FC2-291D6C05F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37" y="1504507"/>
            <a:ext cx="4322617" cy="3433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BC3E95-A479-421B-A7CF-54A7CAA7A2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82" y="1504507"/>
            <a:ext cx="4322618" cy="3433350"/>
          </a:xfrm>
          <a:prstGeom prst="rect">
            <a:avLst/>
          </a:prstGeom>
        </p:spPr>
      </p:pic>
      <p:pic>
        <p:nvPicPr>
          <p:cNvPr id="5" name="ছবি 4">
            <a:extLst>
              <a:ext uri="{FF2B5EF4-FFF2-40B4-BE49-F238E27FC236}">
                <a16:creationId xmlns:a16="http://schemas.microsoft.com/office/drawing/2014/main" id="{83CCA993-102E-204E-81AB-2309EB570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182" y="1653545"/>
            <a:ext cx="4521728" cy="32843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6AF8B2-1348-4875-A819-7C011E4DB5A4}"/>
              </a:ext>
            </a:extLst>
          </p:cNvPr>
          <p:cNvSpPr txBox="1"/>
          <p:nvPr/>
        </p:nvSpPr>
        <p:spPr>
          <a:xfrm>
            <a:off x="1589810" y="5297270"/>
            <a:ext cx="2085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মা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BC892-94DF-4FE3-BCC5-DF2E40E98E36}"/>
              </a:ext>
            </a:extLst>
          </p:cNvPr>
          <p:cNvSpPr txBox="1"/>
          <p:nvPr/>
        </p:nvSpPr>
        <p:spPr>
          <a:xfrm>
            <a:off x="6047510" y="5297270"/>
            <a:ext cx="2469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দিদি ও বোন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DEBF66-92D1-4541-A104-8614376CDB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52" y="1442162"/>
            <a:ext cx="4010585" cy="44773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92A89C-9F12-4EAB-8F11-68E3877D7857}"/>
              </a:ext>
            </a:extLst>
          </p:cNvPr>
          <p:cNvSpPr txBox="1"/>
          <p:nvPr/>
        </p:nvSpPr>
        <p:spPr>
          <a:xfrm>
            <a:off x="6367791" y="5328047"/>
            <a:ext cx="189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বাঁশ বাগান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A01D75-F131-4C83-B4AC-30467432DB69}"/>
              </a:ext>
            </a:extLst>
          </p:cNvPr>
          <p:cNvSpPr txBox="1"/>
          <p:nvPr/>
        </p:nvSpPr>
        <p:spPr>
          <a:xfrm>
            <a:off x="1989908" y="5919828"/>
            <a:ext cx="189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দিদি </a:t>
            </a:r>
          </a:p>
        </p:txBody>
      </p:sp>
    </p:spTree>
    <p:extLst>
      <p:ext uri="{BB962C8B-B14F-4D97-AF65-F5344CB8AC3E}">
        <p14:creationId xmlns:p14="http://schemas.microsoft.com/office/powerpoint/2010/main" val="394000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2F34692A-C220-4367-AB36-B813431E5840}"/>
              </a:ext>
            </a:extLst>
          </p:cNvPr>
          <p:cNvSpPr txBox="1"/>
          <p:nvPr/>
        </p:nvSpPr>
        <p:spPr>
          <a:xfrm>
            <a:off x="3827264" y="325766"/>
            <a:ext cx="4121834" cy="1107996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পাঠ 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C16179-137E-4ED6-B705-57C6F3C409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79419"/>
            <a:ext cx="5638800" cy="4475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507F88-9A2A-411B-A1B8-B512F1D859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"/>
          <a:stretch/>
        </p:blipFill>
        <p:spPr>
          <a:xfrm>
            <a:off x="582555" y="1579419"/>
            <a:ext cx="5168976" cy="4475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9304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7BB7264-7611-4384-B9E6-5F48108670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8949079"/>
              </p:ext>
            </p:extLst>
          </p:nvPr>
        </p:nvGraphicFramePr>
        <p:xfrm>
          <a:off x="1790700" y="983673"/>
          <a:ext cx="8863445" cy="544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5411A54-338A-4E19-8385-E329F7881108}"/>
              </a:ext>
            </a:extLst>
          </p:cNvPr>
          <p:cNvSpPr txBox="1"/>
          <p:nvPr/>
        </p:nvSpPr>
        <p:spPr>
          <a:xfrm>
            <a:off x="4662054" y="274207"/>
            <a:ext cx="2867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</a:p>
        </p:txBody>
      </p:sp>
    </p:spTree>
    <p:extLst>
      <p:ext uri="{BB962C8B-B14F-4D97-AF65-F5344CB8AC3E}">
        <p14:creationId xmlns:p14="http://schemas.microsoft.com/office/powerpoint/2010/main" val="52993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BCCD0E-DCAF-474F-9E8F-598814DD6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CDBCCD0E-DCAF-474F-9E8F-598814DD64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F20BC2-FE56-43D4-A612-82E1C5E5D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8FF20BC2-FE56-43D4-A612-82E1C5E5D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930885-EA78-4E86-8A88-341B01C44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BE930885-EA78-4E86-8A88-341B01C44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0C4FA1-B57E-440F-B8FB-0A08B4044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7F0C4FA1-B57E-440F-B8FB-0A08B4044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0E4E05-EDFE-4950-8A61-5C74DA99B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8B0E4E05-EDFE-4950-8A61-5C74DA99B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2ECD7C-A18A-4B80-A938-88AF18EBA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992ECD7C-A18A-4B80-A938-88AF18EBAB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2A5271-1495-435B-8F4F-B9AFD73B8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822A5271-1495-435B-8F4F-B9AFD73B82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52EF5-493D-46FB-A41B-BB059ABC3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F1452EF5-493D-46FB-A41B-BB059ABC3F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078A9A-F022-48F8-99E8-7A0CB1A70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>
                                            <p:graphicEl>
                                              <a:dgm id="{50078A9A-F022-48F8-99E8-7A0CB1A70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D1B432-396E-49E8-A848-BFC25F30E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A4D1B432-396E-49E8-A848-BFC25F30E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6090AE-1FF9-4D58-82DC-508D093F7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">
                                            <p:graphicEl>
                                              <a:dgm id="{D56090AE-1FF9-4D58-82DC-508D093F7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7C6BC-68F9-4429-8B3D-7861EDD69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4357C6BC-68F9-4429-8B3D-7861EDD699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2DF5E2-2D3F-4998-9AEF-364DCD9A5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172DF5E2-2D3F-4998-9AEF-364DCD9A5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68498F-2856-4CC2-BBAD-E6500D0575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534" y="530772"/>
            <a:ext cx="7428931" cy="41787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13D815-7AAC-43D4-91DB-0C62095E7E76}"/>
              </a:ext>
            </a:extLst>
          </p:cNvPr>
          <p:cNvSpPr txBox="1"/>
          <p:nvPr/>
        </p:nvSpPr>
        <p:spPr>
          <a:xfrm>
            <a:off x="2798264" y="5042403"/>
            <a:ext cx="6595470" cy="707886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বাঁশবাগানের মাথার উপর চাঁদ উঠেছে ওই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86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219</TotalTime>
  <Words>389</Words>
  <Application>Microsoft Office PowerPoint</Application>
  <PresentationFormat>Widescreen</PresentationFormat>
  <Paragraphs>98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</vt:lpstr>
      <vt:lpstr>NikoshBAN</vt:lpstr>
      <vt:lpstr>SutonnyMJ</vt:lpstr>
      <vt:lpstr>Tw Cen MT</vt:lpstr>
      <vt:lpstr>Tw Cen MT Condensed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17</cp:revision>
  <dcterms:created xsi:type="dcterms:W3CDTF">2021-09-19T05:27:52Z</dcterms:created>
  <dcterms:modified xsi:type="dcterms:W3CDTF">2021-09-23T17:20:43Z</dcterms:modified>
</cp:coreProperties>
</file>