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52400"/>
            <a:ext cx="6553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715496"/>
            <a:ext cx="7239000" cy="517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8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304800"/>
            <a:ext cx="5486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 কাজঃ 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81100" y="3200400"/>
            <a:ext cx="72390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দাতঁ এর গঠন  বর্ণনা  কর।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701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381000"/>
            <a:ext cx="5638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বাড়ির কাজঃ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2514600"/>
            <a:ext cx="7848600" cy="297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দাতঁ এর শ্রে ণি বিভাগ কর।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11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210597"/>
            <a:ext cx="73914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/>
              <a:t>আল্লাহ হাফেজ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03742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381000"/>
            <a:ext cx="59436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362200"/>
            <a:ext cx="4191000" cy="419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শিক্ষক পরচিতি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মোঃ আফতাব উদ্দিন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লোহা বই এ এইচ সরকার বালিকা উচ্চ বিদ্যালয়,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বরাইদ, ভালুকা, ময়মনসিং হ।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105400" y="2514600"/>
            <a:ext cx="38100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</a:p>
          <a:p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 নবম</a:t>
            </a:r>
          </a:p>
          <a:p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জীব বিজ্ঞান </a:t>
            </a:r>
          </a:p>
          <a:p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 ৫ম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92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304800"/>
            <a:ext cx="7239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চিত্রটি লক্ষ্য কর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905000"/>
            <a:ext cx="7084116" cy="338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99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304800"/>
            <a:ext cx="54864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আজকের  পাঠ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411941"/>
            <a:ext cx="4267200" cy="392205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67000" y="5791200"/>
            <a:ext cx="4953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দাতঁ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13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457200"/>
            <a:ext cx="6248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209800"/>
            <a:ext cx="80772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 শেষে আমরা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দাতঁ কাকে বলে জানতে পারব ।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দাতঁএর প্রকার ভেদ  জানতে পারব। </a:t>
            </a:r>
          </a:p>
          <a:p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দাতঁ যে সব উপাদান দিয়ে তা জানতে পারব।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01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381000"/>
            <a:ext cx="510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2362200"/>
            <a:ext cx="7696200" cy="411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দাতঁ</a:t>
            </a:r>
            <a:endParaRPr lang="en-US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দেহের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দাতঁ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প্রাপ্ত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বয়সে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মুখ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গহবরে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র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চোয়ালে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সাধারনত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৩২ 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দাতঁ</a:t>
            </a:r>
            <a:r>
              <a:rPr lang="en-US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IN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93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91728"/>
            <a:ext cx="6858000" cy="5218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দাতঁএর প্রকারভেদঃ</a:t>
            </a:r>
          </a:p>
          <a:p>
            <a:r>
              <a:rPr lang="bn-IN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দাতঁ চার প্রকার ।যথাঃ </a:t>
            </a:r>
          </a:p>
          <a:p>
            <a:r>
              <a:rPr lang="bn-IN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১।কর্তন দাতঁ </a:t>
            </a:r>
          </a:p>
          <a:p>
            <a:r>
              <a:rPr lang="bn-IN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২। ছেদন দাতঁ</a:t>
            </a:r>
          </a:p>
          <a:p>
            <a:r>
              <a:rPr lang="bn-IN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৩। অগ্রপেষন দাতঁ</a:t>
            </a:r>
          </a:p>
          <a:p>
            <a:r>
              <a:rPr lang="bn-IN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৪। পেষন দাতঁ  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57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457200"/>
            <a:ext cx="7239000" cy="6172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দাতঁ</a:t>
            </a:r>
            <a:r>
              <a:rPr lang="en-US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যেসব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হলোঃ</a:t>
            </a:r>
            <a:endParaRPr lang="en-US" sz="4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 algn="ctr">
              <a:buFont typeface="Arial" pitchFamily="34" charset="0"/>
              <a:buChar char="•"/>
            </a:pP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ডেন্টিন</a:t>
            </a:r>
            <a:endParaRPr lang="en-US" sz="4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 algn="ctr">
              <a:buFont typeface="Arial" pitchFamily="34" charset="0"/>
              <a:buChar char="•"/>
            </a:pP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এনামেল</a:t>
            </a:r>
            <a:endParaRPr lang="en-US" sz="4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pPr marL="571500" indent="-571500" algn="ctr">
              <a:buFont typeface="Arial" pitchFamily="34" charset="0"/>
              <a:buChar char="•"/>
            </a:pP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দন্ত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মজ্জা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571500" indent="-571500" algn="ctr">
              <a:buFont typeface="Arial" pitchFamily="34" charset="0"/>
              <a:buChar char="•"/>
            </a:pPr>
            <a:r>
              <a:rPr lang="en-US" sz="48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সিমেন্ট</a:t>
            </a:r>
            <a:r>
              <a:rPr lang="en-US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40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381000"/>
            <a:ext cx="4953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514600"/>
            <a:ext cx="7696200" cy="3581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একটি  দাতঁ এর লম্বচ্ছেদের  চিত্র আঁক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838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162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 P</dc:creator>
  <cp:lastModifiedBy>ismail - [2010]</cp:lastModifiedBy>
  <cp:revision>23</cp:revision>
  <dcterms:created xsi:type="dcterms:W3CDTF">2006-08-16T00:00:00Z</dcterms:created>
  <dcterms:modified xsi:type="dcterms:W3CDTF">2021-09-24T05:03:27Z</dcterms:modified>
</cp:coreProperties>
</file>