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6" r:id="rId3"/>
    <p:sldId id="277" r:id="rId4"/>
    <p:sldId id="259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-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4E3F3-DAE2-49F7-8556-A8E72D216B07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C7E95-ADDA-466C-B938-17E9F2070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21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3FE84-F0E8-4B84-8D2D-C6D2D77ADB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1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43A2A-0981-455D-932F-A424DABC2028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58D0-6BB3-4B8F-A659-FA2C4C0C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4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43A2A-0981-455D-932F-A424DABC2028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58D0-6BB3-4B8F-A659-FA2C4C0C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6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43A2A-0981-455D-932F-A424DABC2028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58D0-6BB3-4B8F-A659-FA2C4C0C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4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43A2A-0981-455D-932F-A424DABC2028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58D0-6BB3-4B8F-A659-FA2C4C0C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65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43A2A-0981-455D-932F-A424DABC2028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58D0-6BB3-4B8F-A659-FA2C4C0C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2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43A2A-0981-455D-932F-A424DABC2028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58D0-6BB3-4B8F-A659-FA2C4C0C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91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43A2A-0981-455D-932F-A424DABC2028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58D0-6BB3-4B8F-A659-FA2C4C0C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6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43A2A-0981-455D-932F-A424DABC2028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58D0-6BB3-4B8F-A659-FA2C4C0C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34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43A2A-0981-455D-932F-A424DABC2028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58D0-6BB3-4B8F-A659-FA2C4C0C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9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43A2A-0981-455D-932F-A424DABC2028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58D0-6BB3-4B8F-A659-FA2C4C0C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7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43A2A-0981-455D-932F-A424DABC2028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58D0-6BB3-4B8F-A659-FA2C4C0C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37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43A2A-0981-455D-932F-A424DABC2028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458D0-6BB3-4B8F-A659-FA2C4C0C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.xml" /><Relationship Id="rId3" Type="http://schemas.openxmlformats.org/officeDocument/2006/relationships/slide" Target="slide5.xml" /><Relationship Id="rId7" Type="http://schemas.openxmlformats.org/officeDocument/2006/relationships/slide" Target="slide3.xml" /><Relationship Id="rId2" Type="http://schemas.openxmlformats.org/officeDocument/2006/relationships/slide" Target="slide4.xml" /><Relationship Id="rId1" Type="http://schemas.openxmlformats.org/officeDocument/2006/relationships/slideLayout" Target="../slideLayouts/slideLayout1.xml" /><Relationship Id="rId6" Type="http://schemas.openxmlformats.org/officeDocument/2006/relationships/slide" Target="slide2.xml" /><Relationship Id="rId11" Type="http://schemas.openxmlformats.org/officeDocument/2006/relationships/image" Target="../media/image1.jpeg" /><Relationship Id="rId5" Type="http://schemas.openxmlformats.org/officeDocument/2006/relationships/slide" Target="slide8.xml" /><Relationship Id="rId10" Type="http://schemas.openxmlformats.org/officeDocument/2006/relationships/slide" Target="slide17.xml" /><Relationship Id="rId4" Type="http://schemas.openxmlformats.org/officeDocument/2006/relationships/slide" Target="slide6.xml" /><Relationship Id="rId9" Type="http://schemas.openxmlformats.org/officeDocument/2006/relationships/slide" Target="slide13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 /><Relationship Id="rId2" Type="http://schemas.openxmlformats.org/officeDocument/2006/relationships/slideLayout" Target="../slideLayouts/slideLayout7.xml" /><Relationship Id="rId1" Type="http://schemas.openxmlformats.org/officeDocument/2006/relationships/tags" Target="../tags/tag1.xml" /><Relationship Id="rId5" Type="http://schemas.openxmlformats.org/officeDocument/2006/relationships/image" Target="../media/image3.jpg" /><Relationship Id="rId4" Type="http://schemas.openxmlformats.org/officeDocument/2006/relationships/image" Target="../media/image2.jpeg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slideLayout" Target="../slideLayouts/slideLayout2.xml" /><Relationship Id="rId1" Type="http://schemas.openxmlformats.org/officeDocument/2006/relationships/vmlDrawing" Target="../drawings/vmlDrawing1.vml" /><Relationship Id="rId6" Type="http://schemas.openxmlformats.org/officeDocument/2006/relationships/image" Target="../media/image6.jpeg" /><Relationship Id="rId5" Type="http://schemas.openxmlformats.org/officeDocument/2006/relationships/image" Target="../media/image4.wmf" /><Relationship Id="rId4" Type="http://schemas.openxmlformats.org/officeDocument/2006/relationships/oleObject" Target="../embeddings/oleObject1.bin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32767" y="112574"/>
            <a:ext cx="1045923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nSenHandwriting" pitchFamily="2" charset="0"/>
                <a:cs typeface="BenSenHandwriting" pitchFamily="2" charset="0"/>
              </a:rPr>
              <a:t>মাল্টিমিডিয়া কনটেন্ট পরিচিতি</a:t>
            </a:r>
            <a:endParaRPr lang="en-US" sz="8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nSenHandwriting" pitchFamily="2" charset="0"/>
              <a:cs typeface="BenSenHandwriting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612900"/>
            <a:ext cx="121920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8860858" y="2389063"/>
            <a:ext cx="3331141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Kalpurush" pitchFamily="2" charset="0"/>
                <a:cs typeface="Kalpurush" pitchFamily="2" charset="0"/>
              </a:rPr>
              <a:t>পাঠ পরিচিতি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8860859" y="3003045"/>
            <a:ext cx="333114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Kalpurush" pitchFamily="2" charset="0"/>
                <a:cs typeface="Kalpurush" pitchFamily="2" charset="0"/>
              </a:rPr>
              <a:t>শিখনফল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8860859" y="3673614"/>
            <a:ext cx="333114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Kalpurush" pitchFamily="2" charset="0"/>
                <a:cs typeface="Kalpurush" pitchFamily="2" charset="0"/>
              </a:rPr>
              <a:t>উপস্থাপনা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8860859" y="4280221"/>
            <a:ext cx="333114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8800" y="2438400"/>
            <a:ext cx="5715000" cy="35814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া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6019800"/>
            <a:ext cx="12192000" cy="838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কৃষ্ণ রায়,সহকারী শিক্ষক,শত্রুজিৎপুর কে পি মাধ্যমিক বিদ্যালয়,মাগুরা সদর,মাগুরা</a:t>
            </a:r>
            <a:r>
              <a:rPr lang="bn-BD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391886" y="1689421"/>
            <a:ext cx="2362200" cy="533400"/>
          </a:xfrm>
          <a:prstGeom prst="rect">
            <a:avLst/>
          </a:prstGeom>
          <a:ln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accent5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স্বাগতম 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5001928" y="1676400"/>
            <a:ext cx="22860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accent5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শিক্ষক পরিচিতি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9573928" y="1689421"/>
            <a:ext cx="19050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পরবর্তী পাতা</a:t>
            </a:r>
            <a:endParaRPr lang="en-US" sz="28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5" name="Rectangle 24">
            <a:hlinkClick r:id="rId9" action="ppaction://hlinksldjump"/>
          </p:cNvPr>
          <p:cNvSpPr/>
          <p:nvPr/>
        </p:nvSpPr>
        <p:spPr>
          <a:xfrm>
            <a:off x="8860859" y="4909302"/>
            <a:ext cx="333114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Kalpurush" pitchFamily="2" charset="0"/>
                <a:cs typeface="Kalpurush" pitchFamily="2" charset="0"/>
              </a:rPr>
              <a:t>দলগত কাজ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6" name="Rectangle 25">
            <a:hlinkClick r:id="rId10" action="ppaction://hlinksldjump"/>
          </p:cNvPr>
          <p:cNvSpPr/>
          <p:nvPr/>
        </p:nvSpPr>
        <p:spPr>
          <a:xfrm>
            <a:off x="8860859" y="5511974"/>
            <a:ext cx="333114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Kalpurush" pitchFamily="2" charset="0"/>
                <a:cs typeface="Kalpurush" pitchFamily="2" charset="0"/>
              </a:rPr>
              <a:t>উপসংহার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9000" y="35814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অষ্টম শ্রেনী</a:t>
            </a:r>
            <a:endParaRPr lang="en-US" sz="40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2767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46490"/>
      </p:ext>
    </p:extLst>
  </p:cSld>
  <p:clrMapOvr>
    <a:masterClrMapping/>
  </p:clrMapOvr>
  <p:transition spd="slow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50838"/>
            <a:ext cx="8153400" cy="94456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ছাড়া অবস্থায় মুরগি পালন</a:t>
            </a:r>
            <a:endParaRPr lang="en-US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twilight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676400"/>
            <a:ext cx="4038600" cy="4343400"/>
          </a:xfrm>
        </p:spPr>
      </p:pic>
      <p:pic>
        <p:nvPicPr>
          <p:cNvPr id="4098" name="Picture 2" descr="C:\Users\Doel-1612i3\Desktop\Utpal_\Picture\HEN\100000-Heritage-Hen-Mini-Farm-for-Neiman-Marcus-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676400"/>
            <a:ext cx="3886200" cy="4343400"/>
          </a:xfrm>
          <a:prstGeom prst="rect">
            <a:avLst/>
          </a:prstGeom>
          <a:noFill/>
        </p:spPr>
      </p:pic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11125200" y="39189"/>
            <a:ext cx="1066800" cy="533400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792727331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6920" y="533400"/>
            <a:ext cx="8183880" cy="1051560"/>
          </a:xfrm>
        </p:spPr>
        <p:txBody>
          <a:bodyPr/>
          <a:lstStyle/>
          <a:p>
            <a:pPr algn="ctr"/>
            <a:r>
              <a:rPr lang="bn-BD" sz="4000" dirty="0">
                <a:solidFill>
                  <a:srgbClr val="2402B2"/>
                </a:solidFill>
                <a:latin typeface="NikoshBAN" pitchFamily="2" charset="0"/>
                <a:cs typeface="NikoshBAN" pitchFamily="2" charset="0"/>
              </a:rPr>
              <a:t>আধা ছাড়া অবস্থায় মুরগি পালন</a:t>
            </a:r>
            <a:endParaRPr lang="en-US" sz="4000" dirty="0">
              <a:solidFill>
                <a:srgbClr val="2402B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0185 the nursery pen in the Hen HOus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981200"/>
            <a:ext cx="4038600" cy="3581400"/>
          </a:xfrm>
        </p:spPr>
      </p:pic>
      <p:pic>
        <p:nvPicPr>
          <p:cNvPr id="2050" name="Picture 2" descr="C:\Users\Doel-1612i3\Desktop\Utpal_\Picture\HEN\NestingBoxesRoostInHenHo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981200"/>
            <a:ext cx="3962400" cy="3581400"/>
          </a:xfrm>
          <a:prstGeom prst="rect">
            <a:avLst/>
          </a:prstGeom>
          <a:noFill/>
        </p:spPr>
      </p:pic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11125200" y="39189"/>
            <a:ext cx="1066800" cy="533400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580089713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6920" y="54864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bn-BD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আবদ্ধ অবস্থায় মুরগি পালন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Doel-1612i3\Desktop\Utpal_\Picture\HEN\pitts-far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057400"/>
            <a:ext cx="4114800" cy="3352800"/>
          </a:xfrm>
          <a:prstGeom prst="rect">
            <a:avLst/>
          </a:prstGeom>
          <a:noFill/>
        </p:spPr>
      </p:pic>
      <p:pic>
        <p:nvPicPr>
          <p:cNvPr id="1026" name="Picture 2" descr="C:\Users\Doel-1612i3\Desktop\Utpal_\Picture\110613 egg laying he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057400"/>
            <a:ext cx="4038600" cy="3352800"/>
          </a:xfrm>
          <a:prstGeom prst="rect">
            <a:avLst/>
          </a:prstGeom>
          <a:noFill/>
        </p:spPr>
      </p:pic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11125200" y="39189"/>
            <a:ext cx="1066800" cy="533400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318836463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990600"/>
            <a:ext cx="5638800" cy="1143000"/>
          </a:xfrm>
        </p:spPr>
        <p:txBody>
          <a:bodyPr>
            <a:noAutofit/>
          </a:bodyPr>
          <a:lstStyle/>
          <a:p>
            <a:pPr algn="ctr"/>
            <a:r>
              <a:rPr lang="bn-BD" sz="80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0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7551" y="2743200"/>
            <a:ext cx="8983249" cy="1752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bn-BD" sz="5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আধা ছাড়া অবস্থায় মুরগি পালন করে </a:t>
            </a:r>
          </a:p>
          <a:p>
            <a:pPr algn="ctr">
              <a:buNone/>
            </a:pPr>
            <a:r>
              <a:rPr lang="bn-BD" sz="5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তোমরা কী কী সুবিধা পেতে পারো?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153400" y="5105400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সময়ঃ ১০ মিনিট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11125200" y="39189"/>
            <a:ext cx="1066800" cy="533400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4416135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990600"/>
            <a:ext cx="7117080" cy="670560"/>
          </a:xfrm>
        </p:spPr>
        <p:txBody>
          <a:bodyPr>
            <a:normAutofit fontScale="90000"/>
          </a:bodyPr>
          <a:lstStyle/>
          <a:p>
            <a:pPr algn="ctr"/>
            <a:r>
              <a:rPr lang="bn-BD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আধা ছাড়া অবস্থায় মুরগি পালনের সুবিধা</a:t>
            </a:r>
            <a:endParaRPr lang="en-US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27" y="2130552"/>
            <a:ext cx="10609546" cy="2670048"/>
          </a:xfrm>
        </p:spPr>
        <p:txBody>
          <a:bodyPr>
            <a:noAutofit/>
          </a:bodyPr>
          <a:lstStyle/>
          <a:p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বেশি সংখ্যক মুরগি পালন করা যায়</a:t>
            </a:r>
          </a:p>
          <a:p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সংকর ও বিদেশি মুরগি পালন করা যায়</a:t>
            </a:r>
          </a:p>
          <a:p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মুরগি হারিয়ে যায় না</a:t>
            </a:r>
          </a:p>
          <a:p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ঠিকমত ডিম সংগ্রহ করা যায়</a:t>
            </a:r>
          </a:p>
          <a:p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মুরগি নিজের নিয়ন্ত্রনে রাখা যায়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11125200" y="39189"/>
            <a:ext cx="1066800" cy="533400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40356873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619" y="2514602"/>
            <a:ext cx="10684702" cy="2057399"/>
          </a:xfrm>
        </p:spPr>
        <p:txBody>
          <a:bodyPr>
            <a:no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প্রধানত কয় পদ্ধতিতে মুরগি পালন করা যায় ?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আবদ্ধ অবস্থায় মুরগি পালন পদ্ধতি কয় প্রকার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লিটার তৈরীতে সাধারণত কী কী উপাদান ব্যবহার করা হয় 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90600"/>
            <a:ext cx="2362200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600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11125200" y="39189"/>
            <a:ext cx="1066800" cy="533400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21749148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0" y="508464"/>
            <a:ext cx="2667000" cy="78693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51" y="2636838"/>
            <a:ext cx="11248372" cy="201136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ছাড়া ও আধা ছাড়া অবস্থায় মুরগি পালনে কী </a:t>
            </a:r>
          </a:p>
          <a:p>
            <a:pPr>
              <a:buNone/>
            </a:pP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ধরণের অসুবিধার সম্মুখীন হতে হয়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কর। 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11125200" y="39189"/>
            <a:ext cx="1066800" cy="533400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885396490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উপসংহার</a:t>
            </a:r>
            <a:endParaRPr lang="en-US" sz="7200" b="1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572701"/>
            <a:ext cx="12191999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13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ধন্যবাদ</a:t>
            </a:r>
            <a:endParaRPr lang="en-US" sz="13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  <a:p>
            <a:pPr algn="r"/>
            <a:r>
              <a:rPr lang="bn-IN" sz="13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সবাইকে</a:t>
            </a:r>
            <a:endParaRPr lang="en-US" sz="13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Action Button: Return 5">
            <a:hlinkClick r:id="" action="ppaction://hlinkshowjump?jump=endshow" highlightClick="1"/>
          </p:cNvPr>
          <p:cNvSpPr/>
          <p:nvPr/>
        </p:nvSpPr>
        <p:spPr>
          <a:xfrm>
            <a:off x="10439400" y="6261538"/>
            <a:ext cx="1752600" cy="596462"/>
          </a:xfrm>
          <a:prstGeom prst="actionButtonRetur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CLOSE</a:t>
            </a:r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11125200" y="39189"/>
            <a:ext cx="1066800" cy="533400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090588997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46418660" y="39189"/>
            <a:ext cx="1066800" cy="533400"/>
          </a:xfrm>
          <a:prstGeom prst="actionButtonHome">
            <a:avLst/>
          </a:prstGeom>
          <a:solidFill>
            <a:schemeClr val="accent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C000"/>
                </a:solidFill>
                <a:latin typeface="Kalpurush" pitchFamily="2" charset="0"/>
                <a:cs typeface="Kalpurush" pitchFamily="2" charset="0"/>
              </a:rPr>
              <a:t>HOME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2" y="1752600"/>
            <a:ext cx="9067799" cy="30480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72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আজকের ক্লাসে সবাইকে স্বাগতম</a:t>
            </a:r>
            <a:endParaRPr lang="en-US" sz="7200" b="1" dirty="0">
              <a:ln>
                <a:prstDash val="solid"/>
              </a:ln>
              <a:solidFill>
                <a:srgbClr val="C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33196915" y="39189"/>
            <a:ext cx="1066800" cy="533400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HOME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11125200" y="39189"/>
            <a:ext cx="1066800" cy="533400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2151844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70234" y="483498"/>
            <a:ext cx="7299435" cy="13716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E9DE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bn-BD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181556" y="2401491"/>
            <a:ext cx="11808832" cy="4335674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6203852" y="4009292"/>
            <a:ext cx="42204" cy="180066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992838" y="3770136"/>
            <a:ext cx="0" cy="136456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471138" y="4740813"/>
            <a:ext cx="14068" cy="140676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293603" y="2451527"/>
            <a:ext cx="348878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কৃষ্ণ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শত্রুজিৎপুর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মাগুরা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18/09/2021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/>
              <a:t>KRISHNA ROY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967" y="3285296"/>
            <a:ext cx="2758189" cy="2334245"/>
          </a:xfrm>
          <a:prstGeom prst="rect">
            <a:avLst/>
          </a:prstGeom>
        </p:spPr>
      </p:pic>
      <p:sp>
        <p:nvSpPr>
          <p:cNvPr id="12" name="Action Button: Home 11">
            <a:hlinkClick r:id="" action="ppaction://hlinkshowjump?jump=firstslide" highlightClick="1"/>
          </p:cNvPr>
          <p:cNvSpPr/>
          <p:nvPr/>
        </p:nvSpPr>
        <p:spPr>
          <a:xfrm>
            <a:off x="11125200" y="39189"/>
            <a:ext cx="1066800" cy="533400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HOME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5743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301">
        <p15:prstTrans prst="curtains"/>
      </p:transition>
    </mc:Choice>
    <mc:Fallback xmlns="">
      <p:transition spd="slow" advTm="23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46238"/>
          </a:xfr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IN" sz="88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8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2662" y="1609128"/>
            <a:ext cx="12192000" cy="5211762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>
              <a:lnSpc>
                <a:spcPct val="100000"/>
              </a:lnSpc>
            </a:pPr>
            <a:r>
              <a:rPr lang="bn-IN" sz="3600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 ৮ম</a:t>
            </a:r>
          </a:p>
          <a:p>
            <a:pPr algn="ctr">
              <a:lnSpc>
                <a:spcPct val="100000"/>
              </a:lnSpc>
            </a:pPr>
            <a:r>
              <a:rPr lang="bn-BD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কৃষি শিক্ষা</a:t>
            </a:r>
          </a:p>
          <a:p>
            <a:pPr algn="ctr">
              <a:lnSpc>
                <a:spcPct val="100000"/>
              </a:lnSpc>
            </a:pPr>
            <a:r>
              <a:rPr lang="bn-BD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৩য় অধ্যায়ঃ গৃহপালিত পাখি পালন</a:t>
            </a:r>
          </a:p>
          <a:p>
            <a:pPr lvl="8" algn="ctr">
              <a:lnSpc>
                <a:spcPct val="100000"/>
              </a:lnSpc>
            </a:pPr>
            <a:r>
              <a:rPr lang="bn-BD" sz="5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১ম পরিচ্ছেদঃ মুরগি পালন পদ্ধতি</a:t>
            </a:r>
          </a:p>
          <a:p>
            <a:pPr algn="ctr">
              <a:lnSpc>
                <a:spcPct val="100000"/>
              </a:lnSpc>
            </a:pPr>
            <a:r>
              <a:rPr lang="bn-BD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bn-BD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IN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	: </a:t>
            </a:r>
            <a:r>
              <a:rPr lang="bn-BD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  <a:r>
              <a:rPr lang="bn-IN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09</a:t>
            </a:r>
            <a:r>
              <a:rPr lang="bn-IN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2021</a:t>
            </a:r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11125200" y="39189"/>
            <a:ext cx="1066800" cy="533400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89599907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3359" y="2209799"/>
            <a:ext cx="11336055" cy="372753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মুরগি পালন পদ্ধতি সম্পর্কে জানতে পারবে</a:t>
            </a:r>
          </a:p>
          <a:p>
            <a:pPr>
              <a:buFont typeface="Wingdings" pitchFamily="2" charset="2"/>
              <a:buChar char="v"/>
            </a:pPr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বিভিন্ন প্রকার পালন পদ্ধতি পারবে বলতে পারবে</a:t>
            </a:r>
          </a:p>
          <a:p>
            <a:pPr>
              <a:buFont typeface="Wingdings" pitchFamily="2" charset="2"/>
              <a:buChar char="v"/>
            </a:pPr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বিভিন্ন প্রকার পদ্ধতির সুবিধা-অসুবিধা ব্যাখ্যা          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26" y="-1763"/>
            <a:ext cx="12192000" cy="1447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dirty="0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11125200" y="39189"/>
            <a:ext cx="1066800" cy="533400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47019933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5257800"/>
            <a:ext cx="6400800" cy="1143000"/>
          </a:xfrm>
        </p:spPr>
        <p:txBody>
          <a:bodyPr>
            <a:norm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ভিডিও চিত্র ও ছবিগুলো লক্ষ্য কর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image_288_8938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1200" y="1905000"/>
            <a:ext cx="4267200" cy="3200400"/>
          </a:xfr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343400" y="609600"/>
          <a:ext cx="32766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609600"/>
                        <a:ext cx="32766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 descr="C:\Users\Doel-1612i3\Desktop\Utpal_\Picture\HEN\Ashley-Feeding-Chickens-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1" y="1905000"/>
            <a:ext cx="3962401" cy="3200400"/>
          </a:xfrm>
          <a:prstGeom prst="rect">
            <a:avLst/>
          </a:prstGeom>
          <a:noFill/>
        </p:spPr>
      </p:pic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11125200" y="39189"/>
            <a:ext cx="1066800" cy="533400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4428029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09800" y="266700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bn-BD" sz="80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মুরগি পালন পদ্ধতি</a:t>
            </a:r>
            <a:endParaRPr lang="en-US" sz="80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Action Button: Home 2">
            <a:hlinkClick r:id="" action="ppaction://hlinkshowjump?jump=firstslide" highlightClick="1"/>
          </p:cNvPr>
          <p:cNvSpPr/>
          <p:nvPr/>
        </p:nvSpPr>
        <p:spPr>
          <a:xfrm>
            <a:off x="11125200" y="39189"/>
            <a:ext cx="1066800" cy="533400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535279031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3581400" cy="1143000"/>
          </a:xfrm>
        </p:spPr>
        <p:txBody>
          <a:bodyPr>
            <a:normAutofit/>
          </a:bodyPr>
          <a:lstStyle/>
          <a:p>
            <a:r>
              <a:rPr lang="bn-BD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3124200"/>
            <a:ext cx="7467600" cy="114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4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কী ভাবে মুরগি পালন করা যেতে পারে?</a:t>
            </a:r>
            <a:endParaRPr lang="en-US" sz="4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05800" y="5867400"/>
            <a:ext cx="1828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সময়ঃ ৫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11125200" y="39189"/>
            <a:ext cx="1066800" cy="533400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4138968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প্রকার মুরগি পালন পদ্ধতি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209800"/>
            <a:ext cx="6858000" cy="2819400"/>
          </a:xfrm>
        </p:spPr>
        <p:txBody>
          <a:bodyPr>
            <a:normAutofit/>
          </a:bodyPr>
          <a:lstStyle/>
          <a:p>
            <a:pPr marL="779526" indent="-742950">
              <a:buFont typeface="+mj-lt"/>
              <a:buAutoNum type="arabicPeriod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ছাড়া অবস্থায় মুরগি পালন</a:t>
            </a:r>
          </a:p>
          <a:p>
            <a:pPr marL="779526" indent="-742950">
              <a:buFont typeface="+mj-lt"/>
              <a:buAutoNum type="arabicPeriod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আধা ছাড়া অবস্থায় মুরগি পালন</a:t>
            </a:r>
          </a:p>
          <a:p>
            <a:pPr marL="779526" indent="-742950">
              <a:buFont typeface="+mj-lt"/>
              <a:buAutoNum type="arabicPeriod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আবদ্ধ অবস্থায় মুরগি পালন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11125200" y="39189"/>
            <a:ext cx="1066800" cy="533400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04488388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270</Words>
  <Application>Microsoft Office PowerPoint</Application>
  <PresentationFormat>Widescreen</PresentationFormat>
  <Paragraphs>85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পাঠ পরিচিতি</vt:lpstr>
      <vt:lpstr>PowerPoint Presentation</vt:lpstr>
      <vt:lpstr>ভিডিও চিত্র ও ছবিগুলো লক্ষ্য কর</vt:lpstr>
      <vt:lpstr>মুরগি পালন পদ্ধতি</vt:lpstr>
      <vt:lpstr>জোড়ায় কাজ</vt:lpstr>
      <vt:lpstr>বিভিন্ন প্রকার মুরগি পালন পদ্ধতি</vt:lpstr>
      <vt:lpstr>ছাড়া অবস্থায় মুরগি পালন</vt:lpstr>
      <vt:lpstr>আধা ছাড়া অবস্থায় মুরগি পালন</vt:lpstr>
      <vt:lpstr>আবদ্ধ অবস্থায় মুরগি পালন</vt:lpstr>
      <vt:lpstr>দলীয় কাজ</vt:lpstr>
      <vt:lpstr>আধা ছাড়া অবস্থায় মুরগি পালনের সুবিধা</vt:lpstr>
      <vt:lpstr>মূল্যায়ন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akash</dc:creator>
  <cp:lastModifiedBy>Unknown User</cp:lastModifiedBy>
  <cp:revision>71</cp:revision>
  <dcterms:created xsi:type="dcterms:W3CDTF">1979-12-31T18:07:20Z</dcterms:created>
  <dcterms:modified xsi:type="dcterms:W3CDTF">2021-09-24T05:30:06Z</dcterms:modified>
</cp:coreProperties>
</file>