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75" r:id="rId4"/>
    <p:sldId id="259" r:id="rId5"/>
    <p:sldId id="284" r:id="rId6"/>
    <p:sldId id="278" r:id="rId7"/>
    <p:sldId id="277" r:id="rId8"/>
    <p:sldId id="279" r:id="rId9"/>
    <p:sldId id="285" r:id="rId10"/>
    <p:sldId id="280" r:id="rId11"/>
    <p:sldId id="286" r:id="rId12"/>
    <p:sldId id="287" r:id="rId13"/>
    <p:sldId id="288" r:id="rId14"/>
    <p:sldId id="266" r:id="rId15"/>
    <p:sldId id="281" r:id="rId16"/>
    <p:sldId id="263" r:id="rId17"/>
    <p:sldId id="293" r:id="rId18"/>
    <p:sldId id="292" r:id="rId19"/>
    <p:sldId id="269" r:id="rId20"/>
    <p:sldId id="291" r:id="rId21"/>
    <p:sldId id="289" r:id="rId22"/>
    <p:sldId id="290" r:id="rId23"/>
    <p:sldId id="272" r:id="rId24"/>
    <p:sldId id="294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2F9"/>
    <a:srgbClr val="FF33CC"/>
    <a:srgbClr val="FFF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72155-A5BB-4404-879F-5D6342CEB6E6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C346FC-C9E2-499B-B34F-3E574B3D54D3}">
      <dgm:prSet phldrT="[Text]" custT="1"/>
      <dgm:spPr/>
      <dgm:t>
        <a:bodyPr/>
        <a:lstStyle/>
        <a:p>
          <a:r>
            <a:rPr lang="bn-BD" sz="4000" b="1" i="0" smtClean="0">
              <a:latin typeface="NikoshBAN" panose="02000000000000000000" pitchFamily="2" charset="0"/>
              <a:cs typeface="NikoshBAN" panose="02000000000000000000" pitchFamily="2" charset="0"/>
            </a:rPr>
            <a:t>উচ্চারণ </a:t>
          </a:r>
        </a:p>
        <a:p>
          <a:r>
            <a:rPr lang="bn-BD" sz="4000" b="1" i="0" smtClean="0">
              <a:latin typeface="NikoshBAN" panose="02000000000000000000" pitchFamily="2" charset="0"/>
              <a:cs typeface="NikoshBAN" panose="02000000000000000000" pitchFamily="2" charset="0"/>
            </a:rPr>
            <a:t>অনুশীলন</a:t>
          </a:r>
          <a:endParaRPr lang="en-US" sz="4000" b="1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A6D9B2-0696-4230-A493-8B73BA424228}" type="parTrans" cxnId="{E7D1FB54-A75E-4AA1-BD68-A818893ABB51}">
      <dgm:prSet/>
      <dgm:spPr/>
      <dgm:t>
        <a:bodyPr/>
        <a:lstStyle/>
        <a:p>
          <a:endParaRPr lang="en-US" sz="4400" b="1" i="0"/>
        </a:p>
      </dgm:t>
    </dgm:pt>
    <dgm:pt modelId="{EA8FF08C-F82F-411F-A3BD-59825ADE3CF3}" type="sibTrans" cxnId="{E7D1FB54-A75E-4AA1-BD68-A818893ABB51}">
      <dgm:prSet/>
      <dgm:spPr/>
      <dgm:t>
        <a:bodyPr/>
        <a:lstStyle/>
        <a:p>
          <a:endParaRPr lang="en-US" sz="4400" b="1" i="0"/>
        </a:p>
      </dgm:t>
    </dgm:pt>
    <dgm:pt modelId="{82CA3D89-844C-409B-A053-425BE9A6E2B2}">
      <dgm:prSet phldrT="[Text]" custT="1"/>
      <dgm:spPr/>
      <dgm:t>
        <a:bodyPr/>
        <a:lstStyle/>
        <a:p>
          <a:r>
            <a:rPr lang="en-US" sz="4400" b="1" i="0" smtClean="0">
              <a:latin typeface="NikoshBAN" panose="02000000000000000000" pitchFamily="2" charset="0"/>
              <a:cs typeface="NikoshBAN" panose="02000000000000000000" pitchFamily="2" charset="0"/>
            </a:rPr>
            <a:t>মৌলবি  </a:t>
          </a:r>
          <a:endParaRPr lang="en-US" sz="4400" b="1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3C8B6-4FDF-4D78-BEFE-7717F69A6FF1}" type="parTrans" cxnId="{96EC38C6-3889-499B-8255-B24EC396778B}">
      <dgm:prSet custT="1"/>
      <dgm:spPr/>
      <dgm:t>
        <a:bodyPr/>
        <a:lstStyle/>
        <a:p>
          <a:endParaRPr lang="en-US" sz="4400" b="1" i="0"/>
        </a:p>
      </dgm:t>
    </dgm:pt>
    <dgm:pt modelId="{BA6F23B3-978C-4E3A-B6B9-323AA503452E}" type="sibTrans" cxnId="{96EC38C6-3889-499B-8255-B24EC396778B}">
      <dgm:prSet/>
      <dgm:spPr/>
      <dgm:t>
        <a:bodyPr/>
        <a:lstStyle/>
        <a:p>
          <a:endParaRPr lang="en-US" sz="4400" b="1" i="0"/>
        </a:p>
      </dgm:t>
    </dgm:pt>
    <dgm:pt modelId="{6BAA5BA1-AD03-425A-B004-A9EC2F8F95E4}">
      <dgm:prSet custT="1"/>
      <dgm:spPr>
        <a:solidFill>
          <a:srgbClr val="7030A0"/>
        </a:solidFill>
      </dgm:spPr>
      <dgm:t>
        <a:bodyPr/>
        <a:lstStyle/>
        <a:p>
          <a:r>
            <a:rPr lang="en-US" sz="4400" b="1" i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হৃদে </a:t>
          </a:r>
          <a:endParaRPr lang="en-US" sz="4400" b="1" i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DB9922-EF14-4CF6-8571-773A6DC5CFCD}" type="parTrans" cxnId="{B3247368-F1F9-425D-852A-7159AB27FE99}">
      <dgm:prSet custT="1"/>
      <dgm:spPr/>
      <dgm:t>
        <a:bodyPr/>
        <a:lstStyle/>
        <a:p>
          <a:endParaRPr lang="en-US" sz="4400" b="1" i="0"/>
        </a:p>
      </dgm:t>
    </dgm:pt>
    <dgm:pt modelId="{FBA270C2-4950-49C3-BB3C-D805C10C72DB}" type="sibTrans" cxnId="{B3247368-F1F9-425D-852A-7159AB27FE99}">
      <dgm:prSet/>
      <dgm:spPr/>
      <dgm:t>
        <a:bodyPr/>
        <a:lstStyle/>
        <a:p>
          <a:endParaRPr lang="en-US" sz="4400" b="1" i="0"/>
        </a:p>
      </dgm:t>
    </dgm:pt>
    <dgm:pt modelId="{28315DCF-42E7-4872-BDAD-8F43F61076B4}">
      <dgm:prSet custT="1"/>
      <dgm:spPr>
        <a:solidFill>
          <a:srgbClr val="C00000"/>
        </a:solidFill>
      </dgm:spPr>
      <dgm:t>
        <a:bodyPr/>
        <a:lstStyle/>
        <a:p>
          <a:r>
            <a:rPr lang="en-US" sz="4400" b="1" i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অঙ্গুলি </a:t>
          </a:r>
          <a:endParaRPr lang="en-US" sz="4400" b="1" i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80C87B-0ED5-47E4-9251-B749D5BB1C16}" type="sibTrans" cxnId="{08B2B925-5C95-4D81-BC39-D45B82CC6601}">
      <dgm:prSet/>
      <dgm:spPr/>
      <dgm:t>
        <a:bodyPr/>
        <a:lstStyle/>
        <a:p>
          <a:endParaRPr lang="en-US" sz="4400" b="1" i="0"/>
        </a:p>
      </dgm:t>
    </dgm:pt>
    <dgm:pt modelId="{3CA4675A-DEEA-4FDC-A49C-7AD8BE23E8F5}" type="parTrans" cxnId="{08B2B925-5C95-4D81-BC39-D45B82CC6601}">
      <dgm:prSet custT="1"/>
      <dgm:spPr/>
      <dgm:t>
        <a:bodyPr/>
        <a:lstStyle/>
        <a:p>
          <a:endParaRPr lang="en-US" sz="4400" b="1" i="0"/>
        </a:p>
      </dgm:t>
    </dgm:pt>
    <dgm:pt modelId="{8B3D30A0-175A-4195-9E25-916D0AB074A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b="1" i="0" smtClean="0">
              <a:latin typeface="NikoshBAN" panose="02000000000000000000" pitchFamily="2" charset="0"/>
              <a:cs typeface="NikoshBAN" panose="02000000000000000000" pitchFamily="2" charset="0"/>
            </a:rPr>
            <a:t>সঞ্চারি  </a:t>
          </a:r>
          <a:endParaRPr lang="en-US" sz="4000" b="1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7F2A47-22B3-48BE-84E1-A206B9229FC2}" type="sibTrans" cxnId="{CA00F265-1046-41A7-9A2B-4FF423FF503A}">
      <dgm:prSet/>
      <dgm:spPr/>
      <dgm:t>
        <a:bodyPr/>
        <a:lstStyle/>
        <a:p>
          <a:endParaRPr lang="en-US" sz="4400" b="1" i="0"/>
        </a:p>
      </dgm:t>
    </dgm:pt>
    <dgm:pt modelId="{1CA25A55-C31F-4093-BCFF-A99CD2D54F83}" type="parTrans" cxnId="{CA00F265-1046-41A7-9A2B-4FF423FF503A}">
      <dgm:prSet custT="1"/>
      <dgm:spPr/>
      <dgm:t>
        <a:bodyPr/>
        <a:lstStyle/>
        <a:p>
          <a:endParaRPr lang="en-US" sz="4400" b="1" i="0"/>
        </a:p>
      </dgm:t>
    </dgm:pt>
    <dgm:pt modelId="{2FE19D83-613A-48C6-8E12-64CA2CEE72DC}">
      <dgm:prSet/>
      <dgm:spPr>
        <a:solidFill>
          <a:srgbClr val="00B050"/>
        </a:solidFill>
      </dgm:spPr>
      <dgm:t>
        <a:bodyPr/>
        <a:lstStyle/>
        <a:p>
          <a:r>
            <a:rPr lang="en-US" smtClean="0"/>
            <a:t>শাহজাদা </a:t>
          </a:r>
          <a:endParaRPr lang="en-US"/>
        </a:p>
      </dgm:t>
    </dgm:pt>
    <dgm:pt modelId="{959C9981-9CF3-44E4-944F-87FFFE2107DA}" type="parTrans" cxnId="{4FAD6CCA-D398-4711-A2AD-E4D6D690D8B7}">
      <dgm:prSet/>
      <dgm:spPr/>
      <dgm:t>
        <a:bodyPr/>
        <a:lstStyle/>
        <a:p>
          <a:endParaRPr lang="en-US"/>
        </a:p>
      </dgm:t>
    </dgm:pt>
    <dgm:pt modelId="{57C8A533-EC53-4DA1-B4C8-2915BA9BA35A}" type="sibTrans" cxnId="{4FAD6CCA-D398-4711-A2AD-E4D6D690D8B7}">
      <dgm:prSet/>
      <dgm:spPr/>
      <dgm:t>
        <a:bodyPr/>
        <a:lstStyle/>
        <a:p>
          <a:endParaRPr lang="en-US"/>
        </a:p>
      </dgm:t>
    </dgm:pt>
    <dgm:pt modelId="{CAF478BB-EE83-4CCD-A903-E66AD236893C}">
      <dgm:prSet/>
      <dgm:spPr/>
      <dgm:t>
        <a:bodyPr/>
        <a:lstStyle/>
        <a:p>
          <a:r>
            <a:rPr lang="en-US" smtClean="0"/>
            <a:t>হস্তে  </a:t>
          </a:r>
          <a:endParaRPr lang="en-US"/>
        </a:p>
      </dgm:t>
    </dgm:pt>
    <dgm:pt modelId="{00C8EFEF-0246-4EDB-9E4E-E14104A481B4}" type="parTrans" cxnId="{10F8A044-AE3C-4B46-8DEB-A764F56F3758}">
      <dgm:prSet/>
      <dgm:spPr/>
      <dgm:t>
        <a:bodyPr/>
        <a:lstStyle/>
        <a:p>
          <a:endParaRPr lang="en-US"/>
        </a:p>
      </dgm:t>
    </dgm:pt>
    <dgm:pt modelId="{78041314-5CDE-4608-BF67-AA90AD678B21}" type="sibTrans" cxnId="{10F8A044-AE3C-4B46-8DEB-A764F56F3758}">
      <dgm:prSet/>
      <dgm:spPr/>
      <dgm:t>
        <a:bodyPr/>
        <a:lstStyle/>
        <a:p>
          <a:endParaRPr lang="en-US"/>
        </a:p>
      </dgm:t>
    </dgm:pt>
    <dgm:pt modelId="{7EE9B4EB-77FC-4076-A4CA-ED68ECC41BD4}" type="pres">
      <dgm:prSet presAssocID="{EF472155-A5BB-4404-879F-5D6342CEB6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B1C69-41D8-4528-8B65-2ABACAE3891D}" type="pres">
      <dgm:prSet presAssocID="{08C346FC-C9E2-499B-B34F-3E574B3D54D3}" presName="centerShape" presStyleLbl="node0" presStyleIdx="0" presStyleCnt="1" custScaleX="148001" custScaleY="118353"/>
      <dgm:spPr/>
      <dgm:t>
        <a:bodyPr/>
        <a:lstStyle/>
        <a:p>
          <a:endParaRPr lang="en-US"/>
        </a:p>
      </dgm:t>
    </dgm:pt>
    <dgm:pt modelId="{9A46AE7D-9C5F-49CD-8A46-96BAFD18D803}" type="pres">
      <dgm:prSet presAssocID="{C9B3C8B6-4FDF-4D78-BEFE-7717F69A6FF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A91338C-A1B1-42E9-B3AB-BE24F4326A9D}" type="pres">
      <dgm:prSet presAssocID="{C9B3C8B6-4FDF-4D78-BEFE-7717F69A6FF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ADAAD0C-2AC3-4049-834E-6639EF05E70D}" type="pres">
      <dgm:prSet presAssocID="{82CA3D89-844C-409B-A053-425BE9A6E2B2}" presName="node" presStyleLbl="node1" presStyleIdx="0" presStyleCnt="6" custScaleX="108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37ADB-EC1B-497C-BD3B-AEA6A5AC8ACD}" type="pres">
      <dgm:prSet presAssocID="{959C9981-9CF3-44E4-944F-87FFFE2107D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19F1895-8E88-44A1-9E18-9A99CE54C715}" type="pres">
      <dgm:prSet presAssocID="{959C9981-9CF3-44E4-944F-87FFFE2107D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EDC2204-6C9E-487A-B842-5D730196BC15}" type="pres">
      <dgm:prSet presAssocID="{2FE19D83-613A-48C6-8E12-64CA2CEE72DC}" presName="node" presStyleLbl="node1" presStyleIdx="1" presStyleCnt="6" custScaleX="119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75525-1614-45EB-A6FF-81B14094AF59}" type="pres">
      <dgm:prSet presAssocID="{00C8EFEF-0246-4EDB-9E4E-E14104A481B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1D7EE7C-21B7-496B-AEE9-C70C1F17BC6A}" type="pres">
      <dgm:prSet presAssocID="{00C8EFEF-0246-4EDB-9E4E-E14104A481B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25989FB-3820-4FB4-AA82-9FEE7C49D972}" type="pres">
      <dgm:prSet presAssocID="{CAF478BB-EE83-4CCD-A903-E66AD23689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D0C89-FD7A-4358-80B2-225B71898DFE}" type="pres">
      <dgm:prSet presAssocID="{E3DB9922-EF14-4CF6-8571-773A6DC5CFC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C091BD4-5122-437E-B081-BAB5D44A7967}" type="pres">
      <dgm:prSet presAssocID="{E3DB9922-EF14-4CF6-8571-773A6DC5CFC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ACA8601-009A-4560-813A-0A3605A0C787}" type="pres">
      <dgm:prSet presAssocID="{6BAA5BA1-AD03-425A-B004-A9EC2F8F95E4}" presName="node" presStyleLbl="node1" presStyleIdx="3" presStyleCnt="6" custScaleX="116367" custScaleY="95669" custRadScaleRad="106288" custRadScaleInc="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D9C12-B38B-4CFC-A0D8-EF7EF40A7998}" type="pres">
      <dgm:prSet presAssocID="{1CA25A55-C31F-4093-BCFF-A99CD2D54F8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244A58C-525D-4D66-8B93-56A28EFC0B32}" type="pres">
      <dgm:prSet presAssocID="{1CA25A55-C31F-4093-BCFF-A99CD2D54F8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31C7766-93DA-4C2F-BBEF-CE0BFB7770D8}" type="pres">
      <dgm:prSet presAssocID="{8B3D30A0-175A-4195-9E25-916D0AB074A3}" presName="node" presStyleLbl="node1" presStyleIdx="4" presStyleCnt="6" custScaleX="110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D54F0-3904-4BBF-9C8F-02E639A62E9A}" type="pres">
      <dgm:prSet presAssocID="{3CA4675A-DEEA-4FDC-A49C-7AD8BE23E8F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343B100-C856-4A88-B47B-FD315408FCC1}" type="pres">
      <dgm:prSet presAssocID="{3CA4675A-DEEA-4FDC-A49C-7AD8BE23E8F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3EEAA01-8ABC-460F-B4F9-99BBD6A3DA0F}" type="pres">
      <dgm:prSet presAssocID="{28315DCF-42E7-4872-BDAD-8F43F61076B4}" presName="node" presStyleLbl="node1" presStyleIdx="5" presStyleCnt="6" custScaleX="112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0F265-1046-41A7-9A2B-4FF423FF503A}" srcId="{08C346FC-C9E2-499B-B34F-3E574B3D54D3}" destId="{8B3D30A0-175A-4195-9E25-916D0AB074A3}" srcOrd="4" destOrd="0" parTransId="{1CA25A55-C31F-4093-BCFF-A99CD2D54F83}" sibTransId="{E47F2A47-22B3-48BE-84E1-A206B9229FC2}"/>
    <dgm:cxn modelId="{4FAD6CCA-D398-4711-A2AD-E4D6D690D8B7}" srcId="{08C346FC-C9E2-499B-B34F-3E574B3D54D3}" destId="{2FE19D83-613A-48C6-8E12-64CA2CEE72DC}" srcOrd="1" destOrd="0" parTransId="{959C9981-9CF3-44E4-944F-87FFFE2107DA}" sibTransId="{57C8A533-EC53-4DA1-B4C8-2915BA9BA35A}"/>
    <dgm:cxn modelId="{D1C4B685-CC03-46AF-97B6-C3EFEDC57AF7}" type="presOf" srcId="{08C346FC-C9E2-499B-B34F-3E574B3D54D3}" destId="{0DDB1C69-41D8-4528-8B65-2ABACAE3891D}" srcOrd="0" destOrd="0" presId="urn:microsoft.com/office/officeart/2005/8/layout/radial5"/>
    <dgm:cxn modelId="{2BB6DBC1-E07B-469F-9A40-4E3A66300391}" type="presOf" srcId="{C9B3C8B6-4FDF-4D78-BEFE-7717F69A6FF1}" destId="{8A91338C-A1B1-42E9-B3AB-BE24F4326A9D}" srcOrd="1" destOrd="0" presId="urn:microsoft.com/office/officeart/2005/8/layout/radial5"/>
    <dgm:cxn modelId="{96EC38C6-3889-499B-8255-B24EC396778B}" srcId="{08C346FC-C9E2-499B-B34F-3E574B3D54D3}" destId="{82CA3D89-844C-409B-A053-425BE9A6E2B2}" srcOrd="0" destOrd="0" parTransId="{C9B3C8B6-4FDF-4D78-BEFE-7717F69A6FF1}" sibTransId="{BA6F23B3-978C-4E3A-B6B9-323AA503452E}"/>
    <dgm:cxn modelId="{F853F081-DF07-48B6-B806-8DB608FC88BE}" type="presOf" srcId="{3CA4675A-DEEA-4FDC-A49C-7AD8BE23E8F5}" destId="{1343B100-C856-4A88-B47B-FD315408FCC1}" srcOrd="1" destOrd="0" presId="urn:microsoft.com/office/officeart/2005/8/layout/radial5"/>
    <dgm:cxn modelId="{5D7ACCBA-16DF-48D2-A4BC-25194295955F}" type="presOf" srcId="{28315DCF-42E7-4872-BDAD-8F43F61076B4}" destId="{13EEAA01-8ABC-460F-B4F9-99BBD6A3DA0F}" srcOrd="0" destOrd="0" presId="urn:microsoft.com/office/officeart/2005/8/layout/radial5"/>
    <dgm:cxn modelId="{68CD512E-BE40-418E-8EC9-7D5EE24E916F}" type="presOf" srcId="{959C9981-9CF3-44E4-944F-87FFFE2107DA}" destId="{A19F1895-8E88-44A1-9E18-9A99CE54C715}" srcOrd="1" destOrd="0" presId="urn:microsoft.com/office/officeart/2005/8/layout/radial5"/>
    <dgm:cxn modelId="{C6693B64-D412-4109-8303-85CD909896CF}" type="presOf" srcId="{3CA4675A-DEEA-4FDC-A49C-7AD8BE23E8F5}" destId="{527D54F0-3904-4BBF-9C8F-02E639A62E9A}" srcOrd="0" destOrd="0" presId="urn:microsoft.com/office/officeart/2005/8/layout/radial5"/>
    <dgm:cxn modelId="{5E3FEF52-03D6-49AC-9687-64AB14F95496}" type="presOf" srcId="{959C9981-9CF3-44E4-944F-87FFFE2107DA}" destId="{FC037ADB-EC1B-497C-BD3B-AEA6A5AC8ACD}" srcOrd="0" destOrd="0" presId="urn:microsoft.com/office/officeart/2005/8/layout/radial5"/>
    <dgm:cxn modelId="{1DB15CAF-B5E8-4884-BDD6-E758FD82D854}" type="presOf" srcId="{00C8EFEF-0246-4EDB-9E4E-E14104A481B4}" destId="{61D7EE7C-21B7-496B-AEE9-C70C1F17BC6A}" srcOrd="1" destOrd="0" presId="urn:microsoft.com/office/officeart/2005/8/layout/radial5"/>
    <dgm:cxn modelId="{C3E68465-782E-45BE-BD61-220A052A9012}" type="presOf" srcId="{CAF478BB-EE83-4CCD-A903-E66AD236893C}" destId="{F25989FB-3820-4FB4-AA82-9FEE7C49D972}" srcOrd="0" destOrd="0" presId="urn:microsoft.com/office/officeart/2005/8/layout/radial5"/>
    <dgm:cxn modelId="{10F8A044-AE3C-4B46-8DEB-A764F56F3758}" srcId="{08C346FC-C9E2-499B-B34F-3E574B3D54D3}" destId="{CAF478BB-EE83-4CCD-A903-E66AD236893C}" srcOrd="2" destOrd="0" parTransId="{00C8EFEF-0246-4EDB-9E4E-E14104A481B4}" sibTransId="{78041314-5CDE-4608-BF67-AA90AD678B21}"/>
    <dgm:cxn modelId="{575D4AB9-B55C-4B37-ADE1-EA0CDADC6B6B}" type="presOf" srcId="{E3DB9922-EF14-4CF6-8571-773A6DC5CFCD}" destId="{1D6D0C89-FD7A-4358-80B2-225B71898DFE}" srcOrd="0" destOrd="0" presId="urn:microsoft.com/office/officeart/2005/8/layout/radial5"/>
    <dgm:cxn modelId="{631036E1-6FC8-401F-A626-D985B8DED448}" type="presOf" srcId="{00C8EFEF-0246-4EDB-9E4E-E14104A481B4}" destId="{CE675525-1614-45EB-A6FF-81B14094AF59}" srcOrd="0" destOrd="0" presId="urn:microsoft.com/office/officeart/2005/8/layout/radial5"/>
    <dgm:cxn modelId="{96853D61-F594-42C0-820D-D05971E50395}" type="presOf" srcId="{2FE19D83-613A-48C6-8E12-64CA2CEE72DC}" destId="{7EDC2204-6C9E-487A-B842-5D730196BC15}" srcOrd="0" destOrd="0" presId="urn:microsoft.com/office/officeart/2005/8/layout/radial5"/>
    <dgm:cxn modelId="{08B2B925-5C95-4D81-BC39-D45B82CC6601}" srcId="{08C346FC-C9E2-499B-B34F-3E574B3D54D3}" destId="{28315DCF-42E7-4872-BDAD-8F43F61076B4}" srcOrd="5" destOrd="0" parTransId="{3CA4675A-DEEA-4FDC-A49C-7AD8BE23E8F5}" sibTransId="{3380C87B-0ED5-47E4-9251-B749D5BB1C16}"/>
    <dgm:cxn modelId="{9F878B43-EA19-402A-947C-0E8FE8190090}" type="presOf" srcId="{E3DB9922-EF14-4CF6-8571-773A6DC5CFCD}" destId="{4C091BD4-5122-437E-B081-BAB5D44A7967}" srcOrd="1" destOrd="0" presId="urn:microsoft.com/office/officeart/2005/8/layout/radial5"/>
    <dgm:cxn modelId="{E7D1FB54-A75E-4AA1-BD68-A818893ABB51}" srcId="{EF472155-A5BB-4404-879F-5D6342CEB6E6}" destId="{08C346FC-C9E2-499B-B34F-3E574B3D54D3}" srcOrd="0" destOrd="0" parTransId="{05A6D9B2-0696-4230-A493-8B73BA424228}" sibTransId="{EA8FF08C-F82F-411F-A3BD-59825ADE3CF3}"/>
    <dgm:cxn modelId="{721CA6D1-ED3B-4D42-8C70-6B830F870E93}" type="presOf" srcId="{1CA25A55-C31F-4093-BCFF-A99CD2D54F83}" destId="{A4AD9C12-B38B-4CFC-A0D8-EF7EF40A7998}" srcOrd="0" destOrd="0" presId="urn:microsoft.com/office/officeart/2005/8/layout/radial5"/>
    <dgm:cxn modelId="{7F7C57DE-3FA0-4641-8B95-BD37BC34E082}" type="presOf" srcId="{1CA25A55-C31F-4093-BCFF-A99CD2D54F83}" destId="{C244A58C-525D-4D66-8B93-56A28EFC0B32}" srcOrd="1" destOrd="0" presId="urn:microsoft.com/office/officeart/2005/8/layout/radial5"/>
    <dgm:cxn modelId="{964BBE03-8CEC-43FB-B397-80542B26540F}" type="presOf" srcId="{8B3D30A0-175A-4195-9E25-916D0AB074A3}" destId="{031C7766-93DA-4C2F-BBEF-CE0BFB7770D8}" srcOrd="0" destOrd="0" presId="urn:microsoft.com/office/officeart/2005/8/layout/radial5"/>
    <dgm:cxn modelId="{38DAE8AA-6097-4B9B-AFC9-634243E9ECBD}" type="presOf" srcId="{82CA3D89-844C-409B-A053-425BE9A6E2B2}" destId="{7ADAAD0C-2AC3-4049-834E-6639EF05E70D}" srcOrd="0" destOrd="0" presId="urn:microsoft.com/office/officeart/2005/8/layout/radial5"/>
    <dgm:cxn modelId="{B3247368-F1F9-425D-852A-7159AB27FE99}" srcId="{08C346FC-C9E2-499B-B34F-3E574B3D54D3}" destId="{6BAA5BA1-AD03-425A-B004-A9EC2F8F95E4}" srcOrd="3" destOrd="0" parTransId="{E3DB9922-EF14-4CF6-8571-773A6DC5CFCD}" sibTransId="{FBA270C2-4950-49C3-BB3C-D805C10C72DB}"/>
    <dgm:cxn modelId="{C8634C5B-C2B5-4C21-9DBC-895F58EEEC88}" type="presOf" srcId="{EF472155-A5BB-4404-879F-5D6342CEB6E6}" destId="{7EE9B4EB-77FC-4076-A4CA-ED68ECC41BD4}" srcOrd="0" destOrd="0" presId="urn:microsoft.com/office/officeart/2005/8/layout/radial5"/>
    <dgm:cxn modelId="{194BCA8E-9B2A-4201-A7EA-6AE5BBC0F373}" type="presOf" srcId="{6BAA5BA1-AD03-425A-B004-A9EC2F8F95E4}" destId="{8ACA8601-009A-4560-813A-0A3605A0C787}" srcOrd="0" destOrd="0" presId="urn:microsoft.com/office/officeart/2005/8/layout/radial5"/>
    <dgm:cxn modelId="{6487CC48-B0F0-454E-9B9F-E3DBA2F69EDC}" type="presOf" srcId="{C9B3C8B6-4FDF-4D78-BEFE-7717F69A6FF1}" destId="{9A46AE7D-9C5F-49CD-8A46-96BAFD18D803}" srcOrd="0" destOrd="0" presId="urn:microsoft.com/office/officeart/2005/8/layout/radial5"/>
    <dgm:cxn modelId="{8846F070-57DF-4F57-AB8A-F0CBA7249325}" type="presParOf" srcId="{7EE9B4EB-77FC-4076-A4CA-ED68ECC41BD4}" destId="{0DDB1C69-41D8-4528-8B65-2ABACAE3891D}" srcOrd="0" destOrd="0" presId="urn:microsoft.com/office/officeart/2005/8/layout/radial5"/>
    <dgm:cxn modelId="{15290B9D-A3C1-4D63-91E7-19D0AA157848}" type="presParOf" srcId="{7EE9B4EB-77FC-4076-A4CA-ED68ECC41BD4}" destId="{9A46AE7D-9C5F-49CD-8A46-96BAFD18D803}" srcOrd="1" destOrd="0" presId="urn:microsoft.com/office/officeart/2005/8/layout/radial5"/>
    <dgm:cxn modelId="{2CAD7FED-D397-480E-A872-3D5F5F2C0C95}" type="presParOf" srcId="{9A46AE7D-9C5F-49CD-8A46-96BAFD18D803}" destId="{8A91338C-A1B1-42E9-B3AB-BE24F4326A9D}" srcOrd="0" destOrd="0" presId="urn:microsoft.com/office/officeart/2005/8/layout/radial5"/>
    <dgm:cxn modelId="{4BA39B0E-BF67-4CDE-BE0B-255F6DD21A4D}" type="presParOf" srcId="{7EE9B4EB-77FC-4076-A4CA-ED68ECC41BD4}" destId="{7ADAAD0C-2AC3-4049-834E-6639EF05E70D}" srcOrd="2" destOrd="0" presId="urn:microsoft.com/office/officeart/2005/8/layout/radial5"/>
    <dgm:cxn modelId="{F0355AE9-75BB-4CA0-9B83-0F267273E8BE}" type="presParOf" srcId="{7EE9B4EB-77FC-4076-A4CA-ED68ECC41BD4}" destId="{FC037ADB-EC1B-497C-BD3B-AEA6A5AC8ACD}" srcOrd="3" destOrd="0" presId="urn:microsoft.com/office/officeart/2005/8/layout/radial5"/>
    <dgm:cxn modelId="{F880AB6B-7B37-4E0F-BC25-7F7DDD878CC6}" type="presParOf" srcId="{FC037ADB-EC1B-497C-BD3B-AEA6A5AC8ACD}" destId="{A19F1895-8E88-44A1-9E18-9A99CE54C715}" srcOrd="0" destOrd="0" presId="urn:microsoft.com/office/officeart/2005/8/layout/radial5"/>
    <dgm:cxn modelId="{AC7AFDB8-B29A-4FF7-BF0A-02DE1056A118}" type="presParOf" srcId="{7EE9B4EB-77FC-4076-A4CA-ED68ECC41BD4}" destId="{7EDC2204-6C9E-487A-B842-5D730196BC15}" srcOrd="4" destOrd="0" presId="urn:microsoft.com/office/officeart/2005/8/layout/radial5"/>
    <dgm:cxn modelId="{EC56FDE7-3384-44C4-B4B4-52DAF52BDA12}" type="presParOf" srcId="{7EE9B4EB-77FC-4076-A4CA-ED68ECC41BD4}" destId="{CE675525-1614-45EB-A6FF-81B14094AF59}" srcOrd="5" destOrd="0" presId="urn:microsoft.com/office/officeart/2005/8/layout/radial5"/>
    <dgm:cxn modelId="{EB4A7D4D-7917-4269-9AA3-02AD7FF4EF3B}" type="presParOf" srcId="{CE675525-1614-45EB-A6FF-81B14094AF59}" destId="{61D7EE7C-21B7-496B-AEE9-C70C1F17BC6A}" srcOrd="0" destOrd="0" presId="urn:microsoft.com/office/officeart/2005/8/layout/radial5"/>
    <dgm:cxn modelId="{9DCCCA16-8047-4863-9C22-5FF92C0523E1}" type="presParOf" srcId="{7EE9B4EB-77FC-4076-A4CA-ED68ECC41BD4}" destId="{F25989FB-3820-4FB4-AA82-9FEE7C49D972}" srcOrd="6" destOrd="0" presId="urn:microsoft.com/office/officeart/2005/8/layout/radial5"/>
    <dgm:cxn modelId="{9EF06B7A-CEEC-470D-8537-CC7E3ABE0FED}" type="presParOf" srcId="{7EE9B4EB-77FC-4076-A4CA-ED68ECC41BD4}" destId="{1D6D0C89-FD7A-4358-80B2-225B71898DFE}" srcOrd="7" destOrd="0" presId="urn:microsoft.com/office/officeart/2005/8/layout/radial5"/>
    <dgm:cxn modelId="{EB99ED80-B629-4A6B-9A4D-CBD5995CAE34}" type="presParOf" srcId="{1D6D0C89-FD7A-4358-80B2-225B71898DFE}" destId="{4C091BD4-5122-437E-B081-BAB5D44A7967}" srcOrd="0" destOrd="0" presId="urn:microsoft.com/office/officeart/2005/8/layout/radial5"/>
    <dgm:cxn modelId="{18586C0A-E301-4FC6-8AAC-662C4A470147}" type="presParOf" srcId="{7EE9B4EB-77FC-4076-A4CA-ED68ECC41BD4}" destId="{8ACA8601-009A-4560-813A-0A3605A0C787}" srcOrd="8" destOrd="0" presId="urn:microsoft.com/office/officeart/2005/8/layout/radial5"/>
    <dgm:cxn modelId="{44A4809E-6024-4063-99EF-E6E5F5761B07}" type="presParOf" srcId="{7EE9B4EB-77FC-4076-A4CA-ED68ECC41BD4}" destId="{A4AD9C12-B38B-4CFC-A0D8-EF7EF40A7998}" srcOrd="9" destOrd="0" presId="urn:microsoft.com/office/officeart/2005/8/layout/radial5"/>
    <dgm:cxn modelId="{EFEC1DE7-8F45-454D-ADD2-8B4298588936}" type="presParOf" srcId="{A4AD9C12-B38B-4CFC-A0D8-EF7EF40A7998}" destId="{C244A58C-525D-4D66-8B93-56A28EFC0B32}" srcOrd="0" destOrd="0" presId="urn:microsoft.com/office/officeart/2005/8/layout/radial5"/>
    <dgm:cxn modelId="{C210C58D-6A90-4A44-9FC6-DA32908AA44D}" type="presParOf" srcId="{7EE9B4EB-77FC-4076-A4CA-ED68ECC41BD4}" destId="{031C7766-93DA-4C2F-BBEF-CE0BFB7770D8}" srcOrd="10" destOrd="0" presId="urn:microsoft.com/office/officeart/2005/8/layout/radial5"/>
    <dgm:cxn modelId="{4C75A179-AD2A-404B-ACB1-1FD09143A36D}" type="presParOf" srcId="{7EE9B4EB-77FC-4076-A4CA-ED68ECC41BD4}" destId="{527D54F0-3904-4BBF-9C8F-02E639A62E9A}" srcOrd="11" destOrd="0" presId="urn:microsoft.com/office/officeart/2005/8/layout/radial5"/>
    <dgm:cxn modelId="{CAC7ADF8-10AC-4BA6-B7D1-67B3F6397E8E}" type="presParOf" srcId="{527D54F0-3904-4BBF-9C8F-02E639A62E9A}" destId="{1343B100-C856-4A88-B47B-FD315408FCC1}" srcOrd="0" destOrd="0" presId="urn:microsoft.com/office/officeart/2005/8/layout/radial5"/>
    <dgm:cxn modelId="{899C20C5-2202-4DE3-A5B4-05E5C00DB883}" type="presParOf" srcId="{7EE9B4EB-77FC-4076-A4CA-ED68ECC41BD4}" destId="{13EEAA01-8ABC-460F-B4F9-99BBD6A3DA0F}" srcOrd="12" destOrd="0" presId="urn:microsoft.com/office/officeart/2005/8/layout/radial5"/>
  </dgm:cxnLst>
  <dgm:bg>
    <a:gradFill>
      <a:gsLst>
        <a:gs pos="7000">
          <a:schemeClr val="accent6">
            <a:lumMod val="60000"/>
            <a:lumOff val="40000"/>
          </a:schemeClr>
        </a:gs>
        <a:gs pos="40000">
          <a:schemeClr val="accent4">
            <a:lumMod val="40000"/>
            <a:lumOff val="60000"/>
          </a:schemeClr>
        </a:gs>
        <a:gs pos="33000">
          <a:schemeClr val="tx1">
            <a:lumMod val="50000"/>
            <a:lumOff val="50000"/>
          </a:schemeClr>
        </a:gs>
        <a:gs pos="23000">
          <a:schemeClr val="accent5">
            <a:lumMod val="40000"/>
            <a:lumOff val="60000"/>
          </a:schemeClr>
        </a:gs>
        <a:gs pos="89000">
          <a:schemeClr val="accent4">
            <a:lumMod val="40000"/>
            <a:lumOff val="60000"/>
          </a:schemeClr>
        </a:gs>
        <a:gs pos="100000">
          <a:srgbClr val="FF33CC"/>
        </a:gs>
        <a:gs pos="77000">
          <a:schemeClr val="accent5">
            <a:lumMod val="60000"/>
            <a:lumOff val="40000"/>
          </a:schemeClr>
        </a:gs>
        <a:gs pos="61000">
          <a:schemeClr val="accent2">
            <a:lumMod val="40000"/>
            <a:lumOff val="60000"/>
          </a:schemeClr>
        </a:gs>
        <a:gs pos="47000">
          <a:schemeClr val="tx2">
            <a:lumMod val="40000"/>
            <a:lumOff val="60000"/>
          </a:schemeClr>
        </a:gs>
        <a:gs pos="65000">
          <a:schemeClr val="accent6">
            <a:lumMod val="60000"/>
            <a:lumOff val="4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49A75-DB52-4D78-B5EC-E7CE0FF483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5459B6A-EA5B-49C4-AF61-C475F39E2DB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48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রাজার ছেলে </a:t>
          </a:r>
          <a:endParaRPr lang="en-US" sz="48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641E66-B969-4B8D-AD6A-2F3BA9F55A47}" type="parTrans" cxnId="{DFB321BB-15CF-4F12-BFEE-139CB0B9E432}">
      <dgm:prSet/>
      <dgm:spPr/>
      <dgm:t>
        <a:bodyPr/>
        <a:lstStyle/>
        <a:p>
          <a:endParaRPr lang="en-US"/>
        </a:p>
      </dgm:t>
    </dgm:pt>
    <dgm:pt modelId="{4DA9C76C-9FC0-4B5A-9D13-27FA0059E642}" type="sibTrans" cxnId="{DFB321BB-15CF-4F12-BFEE-139CB0B9E432}">
      <dgm:prSet/>
      <dgm:spPr/>
      <dgm:t>
        <a:bodyPr/>
        <a:lstStyle/>
        <a:p>
          <a:endParaRPr lang="en-US"/>
        </a:p>
      </dgm:t>
    </dgm:pt>
    <dgm:pt modelId="{88EAFBDC-1108-4908-8F7A-FC4EAA3B827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48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বাদশার</a:t>
          </a:r>
          <a:r>
            <a:rPr lang="en-US" sz="60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পুত্র</a:t>
          </a:r>
          <a:r>
            <a:rPr lang="en-US" sz="60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0D772-2622-43F8-9744-AC9F91C0FD7B}" type="parTrans" cxnId="{8AA9F9C6-32E0-4244-ADEF-AF1B008BDC95}">
      <dgm:prSet/>
      <dgm:spPr/>
      <dgm:t>
        <a:bodyPr/>
        <a:lstStyle/>
        <a:p>
          <a:endParaRPr lang="en-US"/>
        </a:p>
      </dgm:t>
    </dgm:pt>
    <dgm:pt modelId="{1156DFF9-5151-4F7F-A75D-12D91EF1553C}" type="sibTrans" cxnId="{8AA9F9C6-32E0-4244-ADEF-AF1B008BDC95}">
      <dgm:prSet/>
      <dgm:spPr/>
      <dgm:t>
        <a:bodyPr/>
        <a:lstStyle/>
        <a:p>
          <a:endParaRPr lang="en-US"/>
        </a:p>
      </dgm:t>
    </dgm:pt>
    <dgm:pt modelId="{771CC78A-9B8B-4415-8C6F-98464B5B25D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8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sz="48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CECD9E-2C05-42C2-A97B-C4A50C1EA318}" type="parTrans" cxnId="{9DA4B8B9-F64C-4424-9E40-B1D9FB9F31F8}">
      <dgm:prSet/>
      <dgm:spPr/>
      <dgm:t>
        <a:bodyPr/>
        <a:lstStyle/>
        <a:p>
          <a:endParaRPr lang="en-US"/>
        </a:p>
      </dgm:t>
    </dgm:pt>
    <dgm:pt modelId="{BB8F7624-7045-44F6-B396-3E134CB1C747}" type="sibTrans" cxnId="{9DA4B8B9-F64C-4424-9E40-B1D9FB9F31F8}">
      <dgm:prSet/>
      <dgm:spPr/>
      <dgm:t>
        <a:bodyPr/>
        <a:lstStyle/>
        <a:p>
          <a:endParaRPr lang="en-US"/>
        </a:p>
      </dgm:t>
    </dgm:pt>
    <dgm:pt modelId="{E749E819-3B74-46E2-BA93-C8AC588EE39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48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  </a:t>
          </a:r>
          <a:endParaRPr lang="en-US" sz="48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95BCDE-FBFF-4A5C-9F26-763C31F76E96}" type="parTrans" cxnId="{12301632-467E-49DC-8AC5-106BF31F31F7}">
      <dgm:prSet/>
      <dgm:spPr/>
      <dgm:t>
        <a:bodyPr/>
        <a:lstStyle/>
        <a:p>
          <a:endParaRPr lang="en-US"/>
        </a:p>
      </dgm:t>
    </dgm:pt>
    <dgm:pt modelId="{D99D50AA-DB64-43B2-A8C9-AFBD26B79191}" type="sibTrans" cxnId="{12301632-467E-49DC-8AC5-106BF31F31F7}">
      <dgm:prSet/>
      <dgm:spPr/>
      <dgm:t>
        <a:bodyPr/>
        <a:lstStyle/>
        <a:p>
          <a:endParaRPr lang="en-US"/>
        </a:p>
      </dgm:t>
    </dgm:pt>
    <dgm:pt modelId="{C9EDC026-9B92-44EF-8327-A1105C0A1956}" type="pres">
      <dgm:prSet presAssocID="{B3C49A75-DB52-4D78-B5EC-E7CE0FF48354}" presName="linearFlow" presStyleCnt="0">
        <dgm:presLayoutVars>
          <dgm:dir/>
          <dgm:resizeHandles val="exact"/>
        </dgm:presLayoutVars>
      </dgm:prSet>
      <dgm:spPr/>
    </dgm:pt>
    <dgm:pt modelId="{E00002B5-96BA-4978-A957-2E94305CB18F}" type="pres">
      <dgm:prSet presAssocID="{75459B6A-EA5B-49C4-AF61-C475F39E2DB7}" presName="composite" presStyleCnt="0"/>
      <dgm:spPr/>
    </dgm:pt>
    <dgm:pt modelId="{392933F1-1883-4ED8-8D87-394950ADAB9E}" type="pres">
      <dgm:prSet presAssocID="{75459B6A-EA5B-49C4-AF61-C475F39E2DB7}" presName="imgShp" presStyleLbl="fgImgPlace1" presStyleIdx="0" presStyleCnt="4" custScaleX="709313" custScaleY="409667" custLinFactNeighborX="-73329" custLinFactNeighborY="91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E16C10EC-ED61-4418-BF0F-82566AFD2296}" type="pres">
      <dgm:prSet presAssocID="{75459B6A-EA5B-49C4-AF61-C475F39E2DB7}" presName="txShp" presStyleLbl="node1" presStyleIdx="0" presStyleCnt="4" custScaleY="271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52B9C-DB97-45EE-A4E9-F206E3697498}" type="pres">
      <dgm:prSet presAssocID="{4DA9C76C-9FC0-4B5A-9D13-27FA0059E642}" presName="spacing" presStyleCnt="0"/>
      <dgm:spPr/>
    </dgm:pt>
    <dgm:pt modelId="{C34A23D3-D89F-4B50-995F-2900C29294F7}" type="pres">
      <dgm:prSet presAssocID="{88EAFBDC-1108-4908-8F7A-FC4EAA3B827D}" presName="composite" presStyleCnt="0"/>
      <dgm:spPr/>
    </dgm:pt>
    <dgm:pt modelId="{AECD9146-1A0F-4FEB-9484-1C3124027AD4}" type="pres">
      <dgm:prSet presAssocID="{88EAFBDC-1108-4908-8F7A-FC4EAA3B827D}" presName="imgShp" presStyleLbl="fgImgPlace1" presStyleIdx="1" presStyleCnt="4" custScaleX="730214" custScaleY="379167" custLinFactX="-42645" custLinFactNeighborX="-100000" custLinFactNeighborY="68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AC69A358-FA32-4146-8F05-948C4D674F6F}" type="pres">
      <dgm:prSet presAssocID="{88EAFBDC-1108-4908-8F7A-FC4EAA3B827D}" presName="txShp" presStyleLbl="node1" presStyleIdx="1" presStyleCnt="4" custScaleX="98524" custScaleY="293180" custLinFactNeighborX="-2295" custLinFactNeighborY="22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61E97-79C2-4ACE-AEAA-F67D26173838}" type="pres">
      <dgm:prSet presAssocID="{1156DFF9-5151-4F7F-A75D-12D91EF1553C}" presName="spacing" presStyleCnt="0"/>
      <dgm:spPr/>
    </dgm:pt>
    <dgm:pt modelId="{D1F893CC-FB1A-4C06-B4B9-2B1C87E14FA8}" type="pres">
      <dgm:prSet presAssocID="{771CC78A-9B8B-4415-8C6F-98464B5B25D6}" presName="composite" presStyleCnt="0"/>
      <dgm:spPr/>
    </dgm:pt>
    <dgm:pt modelId="{08833A48-4576-4638-80B2-473102D9BB44}" type="pres">
      <dgm:prSet presAssocID="{771CC78A-9B8B-4415-8C6F-98464B5B25D6}" presName="imgShp" presStyleLbl="fgImgPlace1" presStyleIdx="2" presStyleCnt="4" custScaleX="707949" custScaleY="336723" custLinFactNeighborX="-91486" custLinFactNeighborY="-260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010B1980-2340-435B-8F4B-16CA851764E7}" type="pres">
      <dgm:prSet presAssocID="{771CC78A-9B8B-4415-8C6F-98464B5B25D6}" presName="txShp" presStyleLbl="node1" presStyleIdx="2" presStyleCnt="4" custScaleY="25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2A626-C37F-41A1-BCF6-722878E51378}" type="pres">
      <dgm:prSet presAssocID="{BB8F7624-7045-44F6-B396-3E134CB1C747}" presName="spacing" presStyleCnt="0"/>
      <dgm:spPr/>
    </dgm:pt>
    <dgm:pt modelId="{3EE7091B-7B31-4E37-860E-91BC6F3B2C8D}" type="pres">
      <dgm:prSet presAssocID="{E749E819-3B74-46E2-BA93-C8AC588EE392}" presName="composite" presStyleCnt="0"/>
      <dgm:spPr/>
    </dgm:pt>
    <dgm:pt modelId="{B134F93A-E9BF-4ADF-8CD8-66635922160C}" type="pres">
      <dgm:prSet presAssocID="{E749E819-3B74-46E2-BA93-C8AC588EE392}" presName="imgShp" presStyleLbl="fgImgPlace1" presStyleIdx="3" presStyleCnt="4" custScaleX="764511" custScaleY="343572" custLinFactX="-23853" custLinFactNeighborX="-100000" custLinFactNeighborY="216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83ABD0EB-637E-4480-9877-2EEF3BADBD5D}" type="pres">
      <dgm:prSet presAssocID="{E749E819-3B74-46E2-BA93-C8AC588EE392}" presName="txShp" presStyleLbl="node1" presStyleIdx="3" presStyleCnt="4" custScaleY="223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2E102-0698-4147-B19E-A64DF9F3B516}" type="presOf" srcId="{88EAFBDC-1108-4908-8F7A-FC4EAA3B827D}" destId="{AC69A358-FA32-4146-8F05-948C4D674F6F}" srcOrd="0" destOrd="0" presId="urn:microsoft.com/office/officeart/2005/8/layout/vList3"/>
    <dgm:cxn modelId="{A4D5BB3F-F97B-44A9-B924-6B94EEE6CF28}" type="presOf" srcId="{E749E819-3B74-46E2-BA93-C8AC588EE392}" destId="{83ABD0EB-637E-4480-9877-2EEF3BADBD5D}" srcOrd="0" destOrd="0" presId="urn:microsoft.com/office/officeart/2005/8/layout/vList3"/>
    <dgm:cxn modelId="{DFB321BB-15CF-4F12-BFEE-139CB0B9E432}" srcId="{B3C49A75-DB52-4D78-B5EC-E7CE0FF48354}" destId="{75459B6A-EA5B-49C4-AF61-C475F39E2DB7}" srcOrd="0" destOrd="0" parTransId="{7B641E66-B969-4B8D-AD6A-2F3BA9F55A47}" sibTransId="{4DA9C76C-9FC0-4B5A-9D13-27FA0059E642}"/>
    <dgm:cxn modelId="{20C78743-A31C-457A-A2D2-B14A42A1F31C}" type="presOf" srcId="{B3C49A75-DB52-4D78-B5EC-E7CE0FF48354}" destId="{C9EDC026-9B92-44EF-8327-A1105C0A1956}" srcOrd="0" destOrd="0" presId="urn:microsoft.com/office/officeart/2005/8/layout/vList3"/>
    <dgm:cxn modelId="{529F5840-E925-490D-A409-A062899ED385}" type="presOf" srcId="{771CC78A-9B8B-4415-8C6F-98464B5B25D6}" destId="{010B1980-2340-435B-8F4B-16CA851764E7}" srcOrd="0" destOrd="0" presId="urn:microsoft.com/office/officeart/2005/8/layout/vList3"/>
    <dgm:cxn modelId="{9DA4B8B9-F64C-4424-9E40-B1D9FB9F31F8}" srcId="{B3C49A75-DB52-4D78-B5EC-E7CE0FF48354}" destId="{771CC78A-9B8B-4415-8C6F-98464B5B25D6}" srcOrd="2" destOrd="0" parTransId="{91CECD9E-2C05-42C2-A97B-C4A50C1EA318}" sibTransId="{BB8F7624-7045-44F6-B396-3E134CB1C747}"/>
    <dgm:cxn modelId="{8AA9F9C6-32E0-4244-ADEF-AF1B008BDC95}" srcId="{B3C49A75-DB52-4D78-B5EC-E7CE0FF48354}" destId="{88EAFBDC-1108-4908-8F7A-FC4EAA3B827D}" srcOrd="1" destOrd="0" parTransId="{CFF0D772-2622-43F8-9744-AC9F91C0FD7B}" sibTransId="{1156DFF9-5151-4F7F-A75D-12D91EF1553C}"/>
    <dgm:cxn modelId="{CF589A57-761A-44C9-9839-96DE66B90E1F}" type="presOf" srcId="{75459B6A-EA5B-49C4-AF61-C475F39E2DB7}" destId="{E16C10EC-ED61-4418-BF0F-82566AFD2296}" srcOrd="0" destOrd="0" presId="urn:microsoft.com/office/officeart/2005/8/layout/vList3"/>
    <dgm:cxn modelId="{12301632-467E-49DC-8AC5-106BF31F31F7}" srcId="{B3C49A75-DB52-4D78-B5EC-E7CE0FF48354}" destId="{E749E819-3B74-46E2-BA93-C8AC588EE392}" srcOrd="3" destOrd="0" parTransId="{5995BCDE-FBFF-4A5C-9F26-763C31F76E96}" sibTransId="{D99D50AA-DB64-43B2-A8C9-AFBD26B79191}"/>
    <dgm:cxn modelId="{D1386D0C-0B3B-46F6-B83E-D438661638E4}" type="presParOf" srcId="{C9EDC026-9B92-44EF-8327-A1105C0A1956}" destId="{E00002B5-96BA-4978-A957-2E94305CB18F}" srcOrd="0" destOrd="0" presId="urn:microsoft.com/office/officeart/2005/8/layout/vList3"/>
    <dgm:cxn modelId="{0AC49219-DBC3-4A90-A80B-EE9153FC0DCE}" type="presParOf" srcId="{E00002B5-96BA-4978-A957-2E94305CB18F}" destId="{392933F1-1883-4ED8-8D87-394950ADAB9E}" srcOrd="0" destOrd="0" presId="urn:microsoft.com/office/officeart/2005/8/layout/vList3"/>
    <dgm:cxn modelId="{BCFBAF3A-0A9D-453D-B5CC-E277C634DC47}" type="presParOf" srcId="{E00002B5-96BA-4978-A957-2E94305CB18F}" destId="{E16C10EC-ED61-4418-BF0F-82566AFD2296}" srcOrd="1" destOrd="0" presId="urn:microsoft.com/office/officeart/2005/8/layout/vList3"/>
    <dgm:cxn modelId="{42E51293-356E-4EB6-9F82-4E323FA47B71}" type="presParOf" srcId="{C9EDC026-9B92-44EF-8327-A1105C0A1956}" destId="{A5552B9C-DB97-45EE-A4E9-F206E3697498}" srcOrd="1" destOrd="0" presId="urn:microsoft.com/office/officeart/2005/8/layout/vList3"/>
    <dgm:cxn modelId="{A0A06C19-C2BA-4998-826D-605E78BBF315}" type="presParOf" srcId="{C9EDC026-9B92-44EF-8327-A1105C0A1956}" destId="{C34A23D3-D89F-4B50-995F-2900C29294F7}" srcOrd="2" destOrd="0" presId="urn:microsoft.com/office/officeart/2005/8/layout/vList3"/>
    <dgm:cxn modelId="{3F125EB9-69F4-4144-868D-F21B8E762FC8}" type="presParOf" srcId="{C34A23D3-D89F-4B50-995F-2900C29294F7}" destId="{AECD9146-1A0F-4FEB-9484-1C3124027AD4}" srcOrd="0" destOrd="0" presId="urn:microsoft.com/office/officeart/2005/8/layout/vList3"/>
    <dgm:cxn modelId="{07F047C0-09C6-4812-9598-079F22DF3542}" type="presParOf" srcId="{C34A23D3-D89F-4B50-995F-2900C29294F7}" destId="{AC69A358-FA32-4146-8F05-948C4D674F6F}" srcOrd="1" destOrd="0" presId="urn:microsoft.com/office/officeart/2005/8/layout/vList3"/>
    <dgm:cxn modelId="{C05DCC83-F339-4C53-A462-5C8F4FA71B40}" type="presParOf" srcId="{C9EDC026-9B92-44EF-8327-A1105C0A1956}" destId="{C6C61E97-79C2-4ACE-AEAA-F67D26173838}" srcOrd="3" destOrd="0" presId="urn:microsoft.com/office/officeart/2005/8/layout/vList3"/>
    <dgm:cxn modelId="{99F02E10-AD32-4C81-AE6C-ED6D06FC9FAB}" type="presParOf" srcId="{C9EDC026-9B92-44EF-8327-A1105C0A1956}" destId="{D1F893CC-FB1A-4C06-B4B9-2B1C87E14FA8}" srcOrd="4" destOrd="0" presId="urn:microsoft.com/office/officeart/2005/8/layout/vList3"/>
    <dgm:cxn modelId="{17ED8617-5214-4626-9FAD-EED5B041D7B7}" type="presParOf" srcId="{D1F893CC-FB1A-4C06-B4B9-2B1C87E14FA8}" destId="{08833A48-4576-4638-80B2-473102D9BB44}" srcOrd="0" destOrd="0" presId="urn:microsoft.com/office/officeart/2005/8/layout/vList3"/>
    <dgm:cxn modelId="{C273C77F-EEC7-429E-9EBB-D9FCF5784F0E}" type="presParOf" srcId="{D1F893CC-FB1A-4C06-B4B9-2B1C87E14FA8}" destId="{010B1980-2340-435B-8F4B-16CA851764E7}" srcOrd="1" destOrd="0" presId="urn:microsoft.com/office/officeart/2005/8/layout/vList3"/>
    <dgm:cxn modelId="{8E334F26-DAF2-4B5B-8C90-DA44110BC558}" type="presParOf" srcId="{C9EDC026-9B92-44EF-8327-A1105C0A1956}" destId="{B392A626-C37F-41A1-BCF6-722878E51378}" srcOrd="5" destOrd="0" presId="urn:microsoft.com/office/officeart/2005/8/layout/vList3"/>
    <dgm:cxn modelId="{58A53C5B-C6A6-4597-B813-F194B237B683}" type="presParOf" srcId="{C9EDC026-9B92-44EF-8327-A1105C0A1956}" destId="{3EE7091B-7B31-4E37-860E-91BC6F3B2C8D}" srcOrd="6" destOrd="0" presId="urn:microsoft.com/office/officeart/2005/8/layout/vList3"/>
    <dgm:cxn modelId="{B4591C1A-B731-44CE-A4C8-501CD1743723}" type="presParOf" srcId="{3EE7091B-7B31-4E37-860E-91BC6F3B2C8D}" destId="{B134F93A-E9BF-4ADF-8CD8-66635922160C}" srcOrd="0" destOrd="0" presId="urn:microsoft.com/office/officeart/2005/8/layout/vList3"/>
    <dgm:cxn modelId="{B10B8FC0-569A-4CF7-9620-1D6F548E2882}" type="presParOf" srcId="{3EE7091B-7B31-4E37-860E-91BC6F3B2C8D}" destId="{83ABD0EB-637E-4480-9877-2EEF3BADBD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B1C69-41D8-4528-8B65-2ABACAE3891D}">
      <dsp:nvSpPr>
        <dsp:cNvPr id="0" name=""/>
        <dsp:cNvSpPr/>
      </dsp:nvSpPr>
      <dsp:spPr>
        <a:xfrm>
          <a:off x="4908765" y="2525490"/>
          <a:ext cx="2308531" cy="1846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i="0" kern="1200" smtClean="0">
              <a:latin typeface="NikoshBAN" panose="02000000000000000000" pitchFamily="2" charset="0"/>
              <a:cs typeface="NikoshBAN" panose="02000000000000000000" pitchFamily="2" charset="0"/>
            </a:rPr>
            <a:t>উচ্চারণ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i="0" kern="1200" smtClean="0">
              <a:latin typeface="NikoshBAN" panose="02000000000000000000" pitchFamily="2" charset="0"/>
              <a:cs typeface="NikoshBAN" panose="02000000000000000000" pitchFamily="2" charset="0"/>
            </a:rPr>
            <a:t>অনুশীলন</a:t>
          </a:r>
          <a:endParaRPr lang="en-US" sz="4000" b="1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6842" y="2795842"/>
        <a:ext cx="1632377" cy="1305375"/>
      </dsp:txXfrm>
    </dsp:sp>
    <dsp:sp modelId="{9A46AE7D-9C5F-49CD-8A46-96BAFD18D803}">
      <dsp:nvSpPr>
        <dsp:cNvPr id="0" name=""/>
        <dsp:cNvSpPr/>
      </dsp:nvSpPr>
      <dsp:spPr>
        <a:xfrm rot="16200000">
          <a:off x="5877701" y="1879656"/>
          <a:ext cx="370659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i="0" kern="1200"/>
        </a:p>
      </dsp:txBody>
      <dsp:txXfrm>
        <a:off x="5933300" y="2057913"/>
        <a:ext cx="259461" cy="367974"/>
      </dsp:txXfrm>
    </dsp:sp>
    <dsp:sp modelId="{7ADAAD0C-2AC3-4049-834E-6639EF05E70D}">
      <dsp:nvSpPr>
        <dsp:cNvPr id="0" name=""/>
        <dsp:cNvSpPr/>
      </dsp:nvSpPr>
      <dsp:spPr>
        <a:xfrm>
          <a:off x="5088151" y="22335"/>
          <a:ext cx="1949760" cy="18037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0" kern="1200" smtClean="0">
              <a:latin typeface="NikoshBAN" panose="02000000000000000000" pitchFamily="2" charset="0"/>
              <a:cs typeface="NikoshBAN" panose="02000000000000000000" pitchFamily="2" charset="0"/>
            </a:rPr>
            <a:t>মৌলবি  </a:t>
          </a:r>
          <a:endParaRPr lang="en-US" sz="4400" b="1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3687" y="286495"/>
        <a:ext cx="1378688" cy="1275476"/>
      </dsp:txXfrm>
    </dsp:sp>
    <dsp:sp modelId="{FC037ADB-EC1B-497C-BD3B-AEA6A5AC8ACD}">
      <dsp:nvSpPr>
        <dsp:cNvPr id="0" name=""/>
        <dsp:cNvSpPr/>
      </dsp:nvSpPr>
      <dsp:spPr>
        <a:xfrm rot="19800000">
          <a:off x="7063949" y="2499783"/>
          <a:ext cx="222469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68420" y="2639126"/>
        <a:ext cx="155728" cy="367974"/>
      </dsp:txXfrm>
    </dsp:sp>
    <dsp:sp modelId="{7EDC2204-6C9E-487A-B842-5D730196BC15}">
      <dsp:nvSpPr>
        <dsp:cNvPr id="0" name=""/>
        <dsp:cNvSpPr/>
      </dsp:nvSpPr>
      <dsp:spPr>
        <a:xfrm>
          <a:off x="7172043" y="1284483"/>
          <a:ext cx="2154184" cy="1803796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শাহজাদা </a:t>
          </a:r>
          <a:endParaRPr lang="en-US" sz="2800" kern="1200"/>
        </a:p>
      </dsp:txBody>
      <dsp:txXfrm>
        <a:off x="7487516" y="1548643"/>
        <a:ext cx="1523238" cy="1275476"/>
      </dsp:txXfrm>
    </dsp:sp>
    <dsp:sp modelId="{CE675525-1614-45EB-A6FF-81B14094AF59}">
      <dsp:nvSpPr>
        <dsp:cNvPr id="0" name=""/>
        <dsp:cNvSpPr/>
      </dsp:nvSpPr>
      <dsp:spPr>
        <a:xfrm rot="1800000">
          <a:off x="7082865" y="3813577"/>
          <a:ext cx="287140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88635" y="3914700"/>
        <a:ext cx="200998" cy="367974"/>
      </dsp:txXfrm>
    </dsp:sp>
    <dsp:sp modelId="{F25989FB-3820-4FB4-AA82-9FEE7C49D972}">
      <dsp:nvSpPr>
        <dsp:cNvPr id="0" name=""/>
        <dsp:cNvSpPr/>
      </dsp:nvSpPr>
      <dsp:spPr>
        <a:xfrm>
          <a:off x="7347237" y="3808780"/>
          <a:ext cx="1803796" cy="18037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হস্তে  </a:t>
          </a:r>
          <a:endParaRPr lang="en-US" sz="2800" kern="1200"/>
        </a:p>
      </dsp:txBody>
      <dsp:txXfrm>
        <a:off x="7611397" y="4072940"/>
        <a:ext cx="1275476" cy="1275476"/>
      </dsp:txXfrm>
    </dsp:sp>
    <dsp:sp modelId="{1D6D0C89-FD7A-4358-80B2-225B71898DFE}">
      <dsp:nvSpPr>
        <dsp:cNvPr id="0" name=""/>
        <dsp:cNvSpPr/>
      </dsp:nvSpPr>
      <dsp:spPr>
        <a:xfrm rot="5408553">
          <a:off x="5858215" y="4433891"/>
          <a:ext cx="403203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i="0" kern="1200"/>
        </a:p>
      </dsp:txBody>
      <dsp:txXfrm rot="10800000">
        <a:off x="5918846" y="4496069"/>
        <a:ext cx="282242" cy="367974"/>
      </dsp:txXfrm>
    </dsp:sp>
    <dsp:sp modelId="{8ACA8601-009A-4560-813A-0A3605A0C787}">
      <dsp:nvSpPr>
        <dsp:cNvPr id="0" name=""/>
        <dsp:cNvSpPr/>
      </dsp:nvSpPr>
      <dsp:spPr>
        <a:xfrm>
          <a:off x="5007183" y="5132325"/>
          <a:ext cx="2099024" cy="1725674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হৃদে </a:t>
          </a:r>
          <a:endParaRPr lang="en-US" sz="4400" b="1" i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4578" y="5385044"/>
        <a:ext cx="1484234" cy="1220236"/>
      </dsp:txXfrm>
    </dsp:sp>
    <dsp:sp modelId="{A4AD9C12-B38B-4CFC-A0D8-EF7EF40A7998}">
      <dsp:nvSpPr>
        <dsp:cNvPr id="0" name=""/>
        <dsp:cNvSpPr/>
      </dsp:nvSpPr>
      <dsp:spPr>
        <a:xfrm rot="9000000">
          <a:off x="4800928" y="3797692"/>
          <a:ext cx="252422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i="0" kern="1200"/>
        </a:p>
      </dsp:txBody>
      <dsp:txXfrm rot="10800000">
        <a:off x="4871582" y="3901418"/>
        <a:ext cx="176695" cy="367974"/>
      </dsp:txXfrm>
    </dsp:sp>
    <dsp:sp modelId="{031C7766-93DA-4C2F-BBEF-CE0BFB7770D8}">
      <dsp:nvSpPr>
        <dsp:cNvPr id="0" name=""/>
        <dsp:cNvSpPr/>
      </dsp:nvSpPr>
      <dsp:spPr>
        <a:xfrm>
          <a:off x="2884296" y="3808780"/>
          <a:ext cx="1985258" cy="1803796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smtClean="0">
              <a:latin typeface="NikoshBAN" panose="02000000000000000000" pitchFamily="2" charset="0"/>
              <a:cs typeface="NikoshBAN" panose="02000000000000000000" pitchFamily="2" charset="0"/>
            </a:rPr>
            <a:t>সঞ্চারি  </a:t>
          </a:r>
          <a:endParaRPr lang="en-US" sz="4000" b="1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5030" y="4072940"/>
        <a:ext cx="1403790" cy="1275476"/>
      </dsp:txXfrm>
    </dsp:sp>
    <dsp:sp modelId="{527D54F0-3904-4BBF-9C8F-02E639A62E9A}">
      <dsp:nvSpPr>
        <dsp:cNvPr id="0" name=""/>
        <dsp:cNvSpPr/>
      </dsp:nvSpPr>
      <dsp:spPr>
        <a:xfrm rot="12600000">
          <a:off x="4809668" y="2489172"/>
          <a:ext cx="245660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i="0" kern="1200"/>
        </a:p>
      </dsp:txBody>
      <dsp:txXfrm rot="10800000">
        <a:off x="4878429" y="2630255"/>
        <a:ext cx="171962" cy="367974"/>
      </dsp:txXfrm>
    </dsp:sp>
    <dsp:sp modelId="{13EEAA01-8ABC-460F-B4F9-99BBD6A3DA0F}">
      <dsp:nvSpPr>
        <dsp:cNvPr id="0" name=""/>
        <dsp:cNvSpPr/>
      </dsp:nvSpPr>
      <dsp:spPr>
        <a:xfrm>
          <a:off x="2865771" y="1284483"/>
          <a:ext cx="2022308" cy="1803796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অঙ্গুলি </a:t>
          </a:r>
          <a:endParaRPr lang="en-US" sz="4400" b="1" i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1931" y="1548643"/>
        <a:ext cx="1429988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C10EC-ED61-4418-BF0F-82566AFD2296}">
      <dsp:nvSpPr>
        <dsp:cNvPr id="0" name=""/>
        <dsp:cNvSpPr/>
      </dsp:nvSpPr>
      <dsp:spPr>
        <a:xfrm rot="10800000">
          <a:off x="2036002" y="236802"/>
          <a:ext cx="5685714" cy="924357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172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রাজার ছেলে </a:t>
          </a:r>
          <a:endParaRPr lang="en-US" sz="4800" kern="12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267091" y="236802"/>
        <a:ext cx="5454625" cy="924357"/>
      </dsp:txXfrm>
    </dsp:sp>
    <dsp:sp modelId="{392933F1-1883-4ED8-8D87-394950ADAB9E}">
      <dsp:nvSpPr>
        <dsp:cNvPr id="0" name=""/>
        <dsp:cNvSpPr/>
      </dsp:nvSpPr>
      <dsp:spPr>
        <a:xfrm>
          <a:off x="578509" y="32467"/>
          <a:ext cx="2415544" cy="1395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9A358-FA32-4146-8F05-948C4D674F6F}">
      <dsp:nvSpPr>
        <dsp:cNvPr id="0" name=""/>
        <dsp:cNvSpPr/>
      </dsp:nvSpPr>
      <dsp:spPr>
        <a:xfrm rot="10800000">
          <a:off x="1986250" y="1720178"/>
          <a:ext cx="5601792" cy="99841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172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বাদশার</a:t>
          </a:r>
          <a:r>
            <a:rPr lang="en-US" sz="60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পুত্র</a:t>
          </a:r>
          <a:r>
            <a:rPr lang="en-US" sz="60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kern="12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235854" y="1720178"/>
        <a:ext cx="5352188" cy="998416"/>
      </dsp:txXfrm>
    </dsp:sp>
    <dsp:sp modelId="{AECD9146-1A0F-4FEB-9484-1C3124027AD4}">
      <dsp:nvSpPr>
        <dsp:cNvPr id="0" name=""/>
        <dsp:cNvSpPr/>
      </dsp:nvSpPr>
      <dsp:spPr>
        <a:xfrm>
          <a:off x="345642" y="1521529"/>
          <a:ext cx="2486722" cy="12912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B1980-2340-435B-8F4B-16CA851764E7}">
      <dsp:nvSpPr>
        <dsp:cNvPr id="0" name=""/>
        <dsp:cNvSpPr/>
      </dsp:nvSpPr>
      <dsp:spPr>
        <a:xfrm rot="10800000">
          <a:off x="2034840" y="3027769"/>
          <a:ext cx="5685714" cy="873339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172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sz="4800" kern="12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253175" y="3027769"/>
        <a:ext cx="5467379" cy="873339"/>
      </dsp:txXfrm>
    </dsp:sp>
    <dsp:sp modelId="{08833A48-4576-4638-80B2-473102D9BB44}">
      <dsp:nvSpPr>
        <dsp:cNvPr id="0" name=""/>
        <dsp:cNvSpPr/>
      </dsp:nvSpPr>
      <dsp:spPr>
        <a:xfrm>
          <a:off x="517838" y="2802441"/>
          <a:ext cx="2410899" cy="11467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BD0EB-637E-4480-9877-2EEF3BADBD5D}">
      <dsp:nvSpPr>
        <dsp:cNvPr id="0" name=""/>
        <dsp:cNvSpPr/>
      </dsp:nvSpPr>
      <dsp:spPr>
        <a:xfrm rot="10800000">
          <a:off x="2082995" y="4343969"/>
          <a:ext cx="5685714" cy="760976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172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  </a:t>
          </a:r>
          <a:endParaRPr lang="en-US" sz="4800" kern="120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273239" y="4343969"/>
        <a:ext cx="5495470" cy="760976"/>
      </dsp:txXfrm>
    </dsp:sp>
    <dsp:sp modelId="{B134F93A-E9BF-4ADF-8CD8-66635922160C}">
      <dsp:nvSpPr>
        <dsp:cNvPr id="0" name=""/>
        <dsp:cNvSpPr/>
      </dsp:nvSpPr>
      <dsp:spPr>
        <a:xfrm>
          <a:off x="359458" y="4140872"/>
          <a:ext cx="2603520" cy="117002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DE8A-6A8F-4092-A6CE-353AA94C8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27064-AEC2-44DC-BB84-E3FFD7E8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0FC5-B614-4DCC-B0BD-BEC4F8F1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3DCB-865E-424B-A105-FEC17372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35A9-43EC-4D8F-9D0D-541EBBBA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D631-0E31-47BF-ADA1-E8045E22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C30BD-07CE-43FA-B75E-0E6A2B074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E9E8-A3B8-4911-8430-250A6682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4642F-F056-405A-AB4C-006D8509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39EB-03B0-4175-990E-72B0F091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D147D-81BB-454C-A259-56662D85B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8DACE-C4BC-46CA-B29D-C856A2063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43EF-D2DF-4263-A4A2-BCFB862D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4B00-AD2F-4429-931A-B3DC1ADD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8BF2F-1EAA-4F00-94E8-D285D23A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07008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33047" y="267286"/>
            <a:ext cx="10803988" cy="634452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4003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149" y="5943600"/>
            <a:ext cx="1024003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97" y="-76200"/>
            <a:ext cx="1024003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8" y="6019800"/>
            <a:ext cx="10240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87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063211" y="0"/>
            <a:ext cx="12878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6001555" y="-5872766"/>
            <a:ext cx="188890" cy="119344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6002628" y="797417"/>
            <a:ext cx="186744" cy="119344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796">
            <a:off x="184892" y="144508"/>
            <a:ext cx="1296817" cy="1337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638">
            <a:off x="10810250" y="5315160"/>
            <a:ext cx="1296817" cy="1337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3767">
            <a:off x="120493" y="5250177"/>
            <a:ext cx="1296817" cy="1337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0250" y="168353"/>
            <a:ext cx="1296817" cy="13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0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4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9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2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3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7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A6E1-C8FC-4D2F-B775-853BF4D5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0906-8A55-4E22-A8C3-00C5BB8E7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2D5-B8E7-47DE-9987-37A62B54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FA93-E56A-4C1D-8196-E7B2755F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CA44-8133-4D67-8E36-EAFD3B7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1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1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22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1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4148C-DDCE-4C1E-BD2F-AD2DC9EC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92CCF-87AF-4225-A5C4-7E92C383B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DD8C0-557A-45C3-BF4D-F28535C0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C124-67CC-4145-8BEB-71976FA6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5C299-76EC-456B-84D5-F6A823E7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0E6A-7BA6-464D-9506-32CFDD01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F128-4890-419D-B09B-63530BC9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C1A3D-DA79-416C-B30A-3C9E60334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19664-39A2-488A-8D91-93F6FB82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028CB-6282-4098-9F97-232676E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BAEBC-A58E-4F07-832E-552F08AC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A809-5F2E-4490-86D2-29B75BB2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5A29F-62C0-4B3B-A095-2BD66500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103AD-B046-479A-876B-15BA5449F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C4BBD-0D7A-4F81-B0B8-C7BC2A99E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5AE87-6FC6-4F9D-ABA2-187A692CE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B3FF8-0DE1-4629-8FC1-20975ECE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BD975-0948-490A-86D3-F65266C8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2725A-8B0B-4704-9918-697B10DC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F34D-2195-4AD6-843E-8372C056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0C86B-5F9B-4946-B6E1-F4A5EA26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5FA64-C2EA-4734-9E22-A44C0D05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2D7B-EFB7-4DEB-9D86-E8E8B498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9BB7E-85B8-4CAD-A567-B131FDD1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43817-9CF3-4B4F-8B99-3A7EABB9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23834-BD8E-4310-960F-B7D0D9C5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D9B0-F280-47C5-832F-99B6A3D6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2A65-6A40-44EF-B221-95785124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376D3-E640-4E3D-A0F6-01E2CA2F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CE4DF-843C-4145-95CA-5D9AE886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D4B3B-18BF-4FE5-8022-8C41182E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9ECE1-4B19-46BE-B237-BADBE358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2DDE-0F6A-4DF8-A559-4139B23D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817D0-C4EB-4C43-A985-3A2FCFFAF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3C202-D04A-430C-9EC3-656D63C5C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BB459-69A0-4CE1-81A6-5C2BFC8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AC58D-E244-4BB1-9A21-A9727A5A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16093-2B40-4CA5-90E1-B2DB8304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1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A838E-31FD-469F-BFC6-E4EECB92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0D8A5-756E-4C07-A5BF-2555026DB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3F676-25D2-48D3-9F66-1E2AE2572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076F-2CCE-4FA7-BF7B-3736B79D467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ADA2-7900-497E-802F-142571015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67D8-DA04-4805-8435-7942C4731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DEA5-BC8A-46DF-8DCF-0A348DCC2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52A9-955E-4CB1-ADA2-EB9048F7DC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FE6D-E48C-4478-8CA4-E6D0E6BEE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WBRnm5gO9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4E78CA-7768-4135-8B5D-E7CB90310A03}"/>
              </a:ext>
            </a:extLst>
          </p:cNvPr>
          <p:cNvGrpSpPr/>
          <p:nvPr/>
        </p:nvGrpSpPr>
        <p:grpSpPr>
          <a:xfrm>
            <a:off x="0" y="2"/>
            <a:ext cx="12192000" cy="6857999"/>
            <a:chOff x="0" y="0"/>
            <a:chExt cx="12192000" cy="68579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FB2006-9501-4F03-AAEC-C51B6B07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B37063-C91B-46CD-B5C4-9E1C6B33BECF}"/>
                </a:ext>
              </a:extLst>
            </p:cNvPr>
            <p:cNvSpPr txBox="1"/>
            <p:nvPr/>
          </p:nvSpPr>
          <p:spPr>
            <a:xfrm>
              <a:off x="4027436" y="585787"/>
              <a:ext cx="30877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err="1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0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11873345" cy="65393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2508" y="318655"/>
            <a:ext cx="11513127" cy="62068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396">
            <a:off x="45835" y="523923"/>
            <a:ext cx="1827697" cy="729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84965">
            <a:off x="10160106" y="471321"/>
            <a:ext cx="1827697" cy="729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66">
            <a:off x="-13170" y="5721794"/>
            <a:ext cx="1827697" cy="729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445">
            <a:off x="10269093" y="5624611"/>
            <a:ext cx="1827697" cy="72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18" y="689000"/>
            <a:ext cx="7327828" cy="3853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3298" y="4916084"/>
            <a:ext cx="6715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মৌলবি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1358" y="5225448"/>
            <a:ext cx="893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ভাবিলেন, আজি নিস্তার নাহি, যার বুঝি তাঁর সবি।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029" y="4998557"/>
            <a:ext cx="893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দিল্লিপতির পুত্রের করে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9628" y="5012917"/>
            <a:ext cx="893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লইয়াছে পানি চরণের পরে, 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77805" y="5179172"/>
            <a:ext cx="893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স্পর্ধার কাজ, হেন অপরাধ কে করেছে- কোন কালে!  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6474" y="5163765"/>
            <a:ext cx="893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ভাবিতে ভাবিতে চিন্তার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খা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দিল তাঁর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ভালে ।   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9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982" y="110836"/>
            <a:ext cx="11984182" cy="66363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077" y="5322170"/>
            <a:ext cx="12085991" cy="1624916"/>
            <a:chOff x="94086" y="5322169"/>
            <a:chExt cx="12085991" cy="16249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6" y="5331361"/>
              <a:ext cx="2857500" cy="160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393" y="5346885"/>
              <a:ext cx="2857500" cy="1600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779" y="5322169"/>
              <a:ext cx="2857500" cy="1600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272" y="5331361"/>
              <a:ext cx="2857500" cy="1600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577" y="5331361"/>
              <a:ext cx="2857500" cy="16002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3296">
            <a:off x="35810" y="28122"/>
            <a:ext cx="1409259" cy="1453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0852">
            <a:off x="10854445" y="22834"/>
            <a:ext cx="1409259" cy="1453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4074" y="749782"/>
            <a:ext cx="933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বাদশাহ আলমগীর-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কুমারে তাঁহার পড়াইত এক মৌলবি দিল্লির। 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একদা প্রভাতে গিয়া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 শাহাজাদা এক পাত্র হস্তে নিয়া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ঢালতেছে বারি গুরুর চরণে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পুলকিত হৃদে আনত-নয়নে,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শুধু নিজ হাত দিয়া নিজেরি পায়ের ধূলি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ধুয়ে-মুছে সব করিছেন সাফ সঞ্চারি অঙ্গুলি।</a:t>
            </a:r>
          </a:p>
          <a:p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oice 029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639" y="140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982" y="110836"/>
            <a:ext cx="11984182" cy="66363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077" y="5322170"/>
            <a:ext cx="12085991" cy="1624916"/>
            <a:chOff x="94086" y="5322169"/>
            <a:chExt cx="12085991" cy="16249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6" y="5331361"/>
              <a:ext cx="2857500" cy="160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393" y="5346885"/>
              <a:ext cx="2857500" cy="1600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779" y="5322169"/>
              <a:ext cx="2857500" cy="1600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272" y="5331361"/>
              <a:ext cx="2857500" cy="1600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577" y="5331361"/>
              <a:ext cx="2857500" cy="16002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3296">
            <a:off x="35810" y="28122"/>
            <a:ext cx="1409259" cy="1453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0852">
            <a:off x="10854445" y="22834"/>
            <a:ext cx="1409259" cy="1453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1723" y="1109546"/>
            <a:ext cx="933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মৌলবি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ভাবিলেন, আজ নিস্তার নাহি, যায় বুঝি তাঁর সবি।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দিল্লিপতির পুত্রের করে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লইয়াছে পানি চরণের পরে,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স্পর্ধার কাজ, হেন অপরাধ কে করেছে-কোন কালে!</a:t>
            </a: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ভাবিতে ভাবিতে চিন্তার রেখা দেখা দিল তাঁর ভালে। </a:t>
            </a:r>
          </a:p>
          <a:p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Bla b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82" y="261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2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4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943DD1-41E0-4AAA-BE50-01003111D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5620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B1C69-41D8-4528-8B65-2ABACAE389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6AE7D-9C5F-49CD-8A46-96BAFD18D8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AAD0C-2AC3-4049-834E-6639EF05E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37ADB-EC1B-497C-BD3B-AEA6A5AC8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C2204-6C9E-487A-B842-5D730196BC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5525-1614-45EB-A6FF-81B14094AF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89FB-3820-4FB4-AA82-9FEE7C49D9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D0C89-FD7A-4358-80B2-225B71898D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A8601-009A-4560-813A-0A3605A0C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D9C12-B38B-4CFC-A0D8-EF7EF40A79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C7766-93DA-4C2F-BBEF-CE0BFB7770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D54F0-3904-4BBF-9C8F-02E639A62E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EAA01-8ABC-460F-B4F9-99BBD6A3DA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6341"/>
            <a:ext cx="12107056" cy="12104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892" y="149902"/>
            <a:ext cx="11857219" cy="656569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-179881"/>
            <a:ext cx="11664846" cy="54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5756222"/>
            <a:ext cx="12191497" cy="110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75673">
            <a:off x="-261573" y="-98503"/>
            <a:ext cx="1661311" cy="152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5197">
            <a:off x="10497290" y="-190970"/>
            <a:ext cx="1862587" cy="17113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" y="0"/>
            <a:ext cx="12191497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37" y="-204809"/>
            <a:ext cx="9144000" cy="61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D1DCF0"/>
            </a:gs>
            <a:gs pos="0">
              <a:schemeClr val="accent4">
                <a:lumMod val="60000"/>
                <a:lumOff val="40000"/>
              </a:schemeClr>
            </a:gs>
            <a:gs pos="65000">
              <a:schemeClr val="bg2">
                <a:lumMod val="90000"/>
              </a:schemeClr>
            </a:gs>
            <a:gs pos="49000">
              <a:schemeClr val="bg1">
                <a:lumMod val="85000"/>
              </a:schemeClr>
            </a:gs>
            <a:gs pos="71500">
              <a:srgbClr val="BDD0AE"/>
            </a:gs>
            <a:gs pos="9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507607" y="1060303"/>
            <a:ext cx="2922783" cy="5201587"/>
            <a:chOff x="2574292" y="999661"/>
            <a:chExt cx="3267856" cy="5201587"/>
          </a:xfrm>
        </p:grpSpPr>
        <p:sp>
          <p:nvSpPr>
            <p:cNvPr id="36" name="Rounded Rectangle 35"/>
            <p:cNvSpPr/>
            <p:nvPr/>
          </p:nvSpPr>
          <p:spPr>
            <a:xfrm>
              <a:off x="2799145" y="999661"/>
              <a:ext cx="3043003" cy="5201587"/>
            </a:xfrm>
            <a:prstGeom prst="roundRect">
              <a:avLst>
                <a:gd name="adj" fmla="val 196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574292" y="1814287"/>
              <a:ext cx="3267856" cy="4119104"/>
              <a:chOff x="2574292" y="1814287"/>
              <a:chExt cx="3267856" cy="4119104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799145" y="1814287"/>
                <a:ext cx="3043003" cy="1873771"/>
              </a:xfrm>
              <a:custGeom>
                <a:avLst/>
                <a:gdLst>
                  <a:gd name="connsiteX0" fmla="*/ 0 w 3043003"/>
                  <a:gd name="connsiteY0" fmla="*/ 0 h 1873771"/>
                  <a:gd name="connsiteX1" fmla="*/ 3043003 w 3043003"/>
                  <a:gd name="connsiteY1" fmla="*/ 0 h 1873771"/>
                  <a:gd name="connsiteX2" fmla="*/ 3043003 w 3043003"/>
                  <a:gd name="connsiteY2" fmla="*/ 1499016 h 1873771"/>
                  <a:gd name="connsiteX3" fmla="*/ 1631429 w 3043003"/>
                  <a:gd name="connsiteY3" fmla="*/ 1499016 h 1873771"/>
                  <a:gd name="connsiteX4" fmla="*/ 1496518 w 3043003"/>
                  <a:gd name="connsiteY4" fmla="*/ 1873771 h 1873771"/>
                  <a:gd name="connsiteX5" fmla="*/ 1361606 w 3043003"/>
                  <a:gd name="connsiteY5" fmla="*/ 1499016 h 1873771"/>
                  <a:gd name="connsiteX6" fmla="*/ 0 w 3043003"/>
                  <a:gd name="connsiteY6" fmla="*/ 1499016 h 18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3003" h="1873771">
                    <a:moveTo>
                      <a:pt x="0" y="0"/>
                    </a:moveTo>
                    <a:lnTo>
                      <a:pt x="3043003" y="0"/>
                    </a:lnTo>
                    <a:lnTo>
                      <a:pt x="3043003" y="1499016"/>
                    </a:lnTo>
                    <a:lnTo>
                      <a:pt x="1631429" y="1499016"/>
                    </a:lnTo>
                    <a:lnTo>
                      <a:pt x="1496518" y="1873771"/>
                    </a:lnTo>
                    <a:lnTo>
                      <a:pt x="1361606" y="1499016"/>
                    </a:lnTo>
                    <a:lnTo>
                      <a:pt x="0" y="1499016"/>
                    </a:lnTo>
                    <a:close/>
                  </a:path>
                </a:pathLst>
              </a:custGeom>
              <a:gradFill>
                <a:gsLst>
                  <a:gs pos="0">
                    <a:srgbClr val="66FF66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83565" y="1904389"/>
                <a:ext cx="17477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মৃত্যু </a:t>
                </a:r>
                <a:endParaRPr lang="en-US" sz="48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74292" y="4363731"/>
                <a:ext cx="32678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১৯৮৩ সালের ৩রা জানুয়ারি তিনি মৃত্যুবরণ করেন। </a:t>
                </a: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8204178" y="1"/>
            <a:ext cx="916263" cy="6832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45438" y="1"/>
            <a:ext cx="3177916" cy="6738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933142" y="945210"/>
            <a:ext cx="3088154" cy="5201587"/>
            <a:chOff x="2558158" y="828206"/>
            <a:chExt cx="3283990" cy="5201587"/>
          </a:xfrm>
        </p:grpSpPr>
        <p:sp>
          <p:nvSpPr>
            <p:cNvPr id="27" name="Rounded Rectangle 26"/>
            <p:cNvSpPr/>
            <p:nvPr/>
          </p:nvSpPr>
          <p:spPr>
            <a:xfrm>
              <a:off x="2799145" y="828206"/>
              <a:ext cx="3043003" cy="5201587"/>
            </a:xfrm>
            <a:prstGeom prst="roundRect">
              <a:avLst>
                <a:gd name="adj" fmla="val 196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558158" y="1814287"/>
              <a:ext cx="3283990" cy="3863613"/>
              <a:chOff x="2558158" y="1814287"/>
              <a:chExt cx="3283990" cy="386361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799145" y="1814287"/>
                <a:ext cx="3043003" cy="1873771"/>
              </a:xfrm>
              <a:custGeom>
                <a:avLst/>
                <a:gdLst>
                  <a:gd name="connsiteX0" fmla="*/ 0 w 3043003"/>
                  <a:gd name="connsiteY0" fmla="*/ 0 h 1873771"/>
                  <a:gd name="connsiteX1" fmla="*/ 3043003 w 3043003"/>
                  <a:gd name="connsiteY1" fmla="*/ 0 h 1873771"/>
                  <a:gd name="connsiteX2" fmla="*/ 3043003 w 3043003"/>
                  <a:gd name="connsiteY2" fmla="*/ 1499016 h 1873771"/>
                  <a:gd name="connsiteX3" fmla="*/ 1631429 w 3043003"/>
                  <a:gd name="connsiteY3" fmla="*/ 1499016 h 1873771"/>
                  <a:gd name="connsiteX4" fmla="*/ 1496518 w 3043003"/>
                  <a:gd name="connsiteY4" fmla="*/ 1873771 h 1873771"/>
                  <a:gd name="connsiteX5" fmla="*/ 1361606 w 3043003"/>
                  <a:gd name="connsiteY5" fmla="*/ 1499016 h 1873771"/>
                  <a:gd name="connsiteX6" fmla="*/ 0 w 3043003"/>
                  <a:gd name="connsiteY6" fmla="*/ 1499016 h 18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3003" h="1873771">
                    <a:moveTo>
                      <a:pt x="0" y="0"/>
                    </a:moveTo>
                    <a:lnTo>
                      <a:pt x="3043003" y="0"/>
                    </a:lnTo>
                    <a:lnTo>
                      <a:pt x="3043003" y="1499016"/>
                    </a:lnTo>
                    <a:lnTo>
                      <a:pt x="1631429" y="1499016"/>
                    </a:lnTo>
                    <a:lnTo>
                      <a:pt x="1496518" y="1873771"/>
                    </a:lnTo>
                    <a:lnTo>
                      <a:pt x="1361606" y="1499016"/>
                    </a:lnTo>
                    <a:lnTo>
                      <a:pt x="0" y="1499016"/>
                    </a:lnTo>
                    <a:close/>
                  </a:path>
                </a:pathLst>
              </a:custGeom>
              <a:gradFill>
                <a:gsLst>
                  <a:gs pos="0">
                    <a:srgbClr val="009999"/>
                  </a:gs>
                  <a:gs pos="100000">
                    <a:srgbClr val="00336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683565" y="1904389"/>
                <a:ext cx="18395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শিক্ষাগত যোগ্যতা </a:t>
                </a:r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58158" y="3862018"/>
                <a:ext cx="32678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তিনি কলকাতা বিশ্ববিদ্যালয় থেকে ইংরেজি সাহিত্যে অনার্স ও বিটি পাশ করেন। </a:t>
                </a: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4411815" y="43098"/>
            <a:ext cx="1274164" cy="6542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30315" y="1"/>
            <a:ext cx="2980130" cy="6585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116692" y="1060598"/>
            <a:ext cx="3104352" cy="5201587"/>
            <a:chOff x="2699923" y="873263"/>
            <a:chExt cx="3292166" cy="5201587"/>
          </a:xfrm>
        </p:grpSpPr>
        <p:sp>
          <p:nvSpPr>
            <p:cNvPr id="4" name="Rounded Rectangle 3"/>
            <p:cNvSpPr/>
            <p:nvPr/>
          </p:nvSpPr>
          <p:spPr>
            <a:xfrm>
              <a:off x="2903598" y="873263"/>
              <a:ext cx="3043003" cy="5201587"/>
            </a:xfrm>
            <a:prstGeom prst="roundRect">
              <a:avLst>
                <a:gd name="adj" fmla="val 196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699923" y="1774174"/>
              <a:ext cx="3292166" cy="4101105"/>
              <a:chOff x="2699923" y="1774174"/>
              <a:chExt cx="3292166" cy="4101105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925100" y="1774174"/>
                <a:ext cx="3043003" cy="1873771"/>
              </a:xfrm>
              <a:custGeom>
                <a:avLst/>
                <a:gdLst>
                  <a:gd name="connsiteX0" fmla="*/ 0 w 3043003"/>
                  <a:gd name="connsiteY0" fmla="*/ 0 h 1873771"/>
                  <a:gd name="connsiteX1" fmla="*/ 3043003 w 3043003"/>
                  <a:gd name="connsiteY1" fmla="*/ 0 h 1873771"/>
                  <a:gd name="connsiteX2" fmla="*/ 3043003 w 3043003"/>
                  <a:gd name="connsiteY2" fmla="*/ 1499016 h 1873771"/>
                  <a:gd name="connsiteX3" fmla="*/ 1631429 w 3043003"/>
                  <a:gd name="connsiteY3" fmla="*/ 1499016 h 1873771"/>
                  <a:gd name="connsiteX4" fmla="*/ 1496518 w 3043003"/>
                  <a:gd name="connsiteY4" fmla="*/ 1873771 h 1873771"/>
                  <a:gd name="connsiteX5" fmla="*/ 1361606 w 3043003"/>
                  <a:gd name="connsiteY5" fmla="*/ 1499016 h 1873771"/>
                  <a:gd name="connsiteX6" fmla="*/ 0 w 3043003"/>
                  <a:gd name="connsiteY6" fmla="*/ 1499016 h 18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3003" h="1873771">
                    <a:moveTo>
                      <a:pt x="0" y="0"/>
                    </a:moveTo>
                    <a:lnTo>
                      <a:pt x="3043003" y="0"/>
                    </a:lnTo>
                    <a:lnTo>
                      <a:pt x="3043003" y="1499016"/>
                    </a:lnTo>
                    <a:lnTo>
                      <a:pt x="1631429" y="1499016"/>
                    </a:lnTo>
                    <a:lnTo>
                      <a:pt x="1496518" y="1873771"/>
                    </a:lnTo>
                    <a:lnTo>
                      <a:pt x="1361606" y="1499016"/>
                    </a:lnTo>
                    <a:lnTo>
                      <a:pt x="0" y="1499016"/>
                    </a:lnTo>
                    <a:close/>
                  </a:path>
                </a:pathLst>
              </a:custGeom>
              <a:gradFill>
                <a:gsLst>
                  <a:gs pos="0">
                    <a:srgbClr val="FF66FF"/>
                  </a:gs>
                  <a:gs pos="100000">
                    <a:srgbClr val="CC009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09195" y="2126702"/>
                <a:ext cx="1049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 </a:t>
                </a:r>
                <a:endParaRPr lang="en-US" sz="48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99923" y="3628510"/>
                <a:ext cx="329216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১৯০৯ সালের ১৫ই জানুয়ারি পশ্চিম বঙ্গের মুশির্দাবাদ জেলার তালিবপুর গ্রামে জন্মগ্রহণ করেন।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903751" y="314793"/>
            <a:ext cx="326595" cy="634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16692" y="1"/>
            <a:ext cx="2785799" cy="66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1311872" y="-948999"/>
            <a:ext cx="800219" cy="27844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 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2" y="911361"/>
            <a:ext cx="2153363" cy="187364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46" y="2966504"/>
            <a:ext cx="275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কাদের নেওয়াজ </a:t>
            </a:r>
            <a:endParaRPr lang="en-US" sz="28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3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7 0.00185 L 0.2359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00347 L 0.24739 -0.02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023 L 0.20546 -0.0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D1DCF0"/>
            </a:gs>
            <a:gs pos="0">
              <a:schemeClr val="accent4">
                <a:lumMod val="60000"/>
                <a:lumOff val="40000"/>
              </a:schemeClr>
            </a:gs>
            <a:gs pos="65000">
              <a:schemeClr val="bg2">
                <a:lumMod val="90000"/>
              </a:schemeClr>
            </a:gs>
            <a:gs pos="49000">
              <a:schemeClr val="bg1">
                <a:lumMod val="85000"/>
              </a:schemeClr>
            </a:gs>
            <a:gs pos="71500">
              <a:srgbClr val="BDD0AE"/>
            </a:gs>
            <a:gs pos="9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180110"/>
            <a:ext cx="11707091" cy="65393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364" y="332511"/>
            <a:ext cx="11360727" cy="61098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21" y="5936104"/>
            <a:ext cx="4016365" cy="921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87" y="5936104"/>
            <a:ext cx="4110013" cy="921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104"/>
            <a:ext cx="4068448" cy="921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51" y="-200554"/>
            <a:ext cx="1469783" cy="1350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6595">
            <a:off x="10706137" y="-107459"/>
            <a:ext cx="1592404" cy="14631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7508" y="545389"/>
            <a:ext cx="317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</a:t>
            </a:r>
            <a:endParaRPr lang="en-US" sz="54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540" y="2018558"/>
            <a:ext cx="11073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‘শিক্ষাগুরুর মর্যাদা’ কবিতায় শিক্ষকের মর্যাদার কথা বর্ণনা করা হয়েছে কবিতায় শিক্ষক হওয়া সত্ত্বেও বাদশাহ আলমগীরের ছেলের দ্বারা পায়ে পানি ঢেলে নিয়েছিলেন।বাদশা দেখে ফেলায় মৌলবি ভাবলো আজ বুঝি তাঁর নিস্তার নাই।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1DCF0"/>
            </a:gs>
            <a:gs pos="0">
              <a:schemeClr val="accent4">
                <a:lumMod val="60000"/>
                <a:lumOff val="40000"/>
              </a:schemeClr>
            </a:gs>
            <a:gs pos="59000">
              <a:schemeClr val="accent4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982" y="110836"/>
            <a:ext cx="11984182" cy="66363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077" y="5741232"/>
            <a:ext cx="12085991" cy="1205853"/>
            <a:chOff x="94086" y="5741231"/>
            <a:chExt cx="12085991" cy="12058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6" y="5741231"/>
              <a:ext cx="2857500" cy="11903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393" y="5741231"/>
              <a:ext cx="2857500" cy="12058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779" y="5741231"/>
              <a:ext cx="2857500" cy="11811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272" y="5741231"/>
              <a:ext cx="2857500" cy="11903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577" y="5861153"/>
              <a:ext cx="2857500" cy="107040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3296">
            <a:off x="35810" y="28122"/>
            <a:ext cx="1409259" cy="1453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0852">
            <a:off x="10854445" y="22834"/>
            <a:ext cx="1409259" cy="1453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9488" y="158907"/>
            <a:ext cx="518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54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1527425"/>
              </p:ext>
            </p:extLst>
          </p:nvPr>
        </p:nvGraphicFramePr>
        <p:xfrm>
          <a:off x="2747657" y="999961"/>
          <a:ext cx="8549946" cy="531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0799" y="1082237"/>
            <a:ext cx="260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2722" y="2607240"/>
            <a:ext cx="260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শাহাজাদা 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6491" y="3934819"/>
            <a:ext cx="260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 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6492" y="5237333"/>
            <a:ext cx="260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চরণ   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6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2933F1-1883-4ED8-8D87-394950ADA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92933F1-1883-4ED8-8D87-394950ADA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6C10EC-ED61-4418-BF0F-82566AFD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E16C10EC-ED61-4418-BF0F-82566AFD2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D9146-1A0F-4FEB-9484-1C3124027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ECD9146-1A0F-4FEB-9484-1C3124027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69A358-FA32-4146-8F05-948C4D674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AC69A358-FA32-4146-8F05-948C4D674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33A48-4576-4638-80B2-473102D9B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08833A48-4576-4638-80B2-473102D9B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B1980-2340-435B-8F4B-16CA85176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010B1980-2340-435B-8F4B-16CA85176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34F93A-E9BF-4ADF-8CD8-666359221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134F93A-E9BF-4ADF-8CD8-666359221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BD0EB-637E-4480-9877-2EEF3BADB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83ABD0EB-637E-4480-9877-2EEF3BADB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D1DCF0"/>
            </a:gs>
            <a:gs pos="0">
              <a:schemeClr val="accent4">
                <a:lumMod val="60000"/>
                <a:lumOff val="40000"/>
              </a:schemeClr>
            </a:gs>
            <a:gs pos="65000">
              <a:schemeClr val="bg2">
                <a:lumMod val="90000"/>
              </a:schemeClr>
            </a:gs>
            <a:gs pos="49000">
              <a:schemeClr val="bg1">
                <a:lumMod val="85000"/>
              </a:schemeClr>
            </a:gs>
            <a:gs pos="71500">
              <a:srgbClr val="BDD0AE"/>
            </a:gs>
            <a:gs pos="9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402" y="1521266"/>
            <a:ext cx="185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3956" y="1848306"/>
            <a:ext cx="716691" cy="3066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0934" y="1864118"/>
            <a:ext cx="667245" cy="11091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17500" y="1459710"/>
            <a:ext cx="70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+ </a:t>
            </a:r>
            <a:endParaRPr lang="en-US" sz="4800"/>
          </a:p>
        </p:txBody>
      </p:sp>
      <p:sp>
        <p:nvSpPr>
          <p:cNvPr id="12" name="TextBox 11"/>
          <p:cNvSpPr txBox="1"/>
          <p:nvPr/>
        </p:nvSpPr>
        <p:spPr>
          <a:xfrm>
            <a:off x="668752" y="3013488"/>
            <a:ext cx="138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নিস্তার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65368" y="3398209"/>
            <a:ext cx="685093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12775" y="3398209"/>
            <a:ext cx="613084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8752" y="4588946"/>
            <a:ext cx="138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অঙ্গুলি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75347" y="4985588"/>
            <a:ext cx="729543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28209" y="4973666"/>
            <a:ext cx="582216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22489" y="1510176"/>
            <a:ext cx="2331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ক্ষয় ,শিক্ষা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721201" y="1936764"/>
            <a:ext cx="858982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34262" y="2925595"/>
            <a:ext cx="70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+ </a:t>
            </a:r>
            <a:endParaRPr lang="en-US" sz="480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603105" y="3337751"/>
            <a:ext cx="858982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22489" y="2953031"/>
            <a:ext cx="198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রাস্তা, সস্তা 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94852" y="4623275"/>
            <a:ext cx="94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+ </a:t>
            </a:r>
            <a:endParaRPr lang="en-US" sz="480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06735" y="4993025"/>
            <a:ext cx="858982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65717" y="4620882"/>
            <a:ext cx="2701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 বেঙ্গল, সঙ্গে 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4679" y="227046"/>
            <a:ext cx="565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শব্দ লিখ   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7866" y="1463586"/>
            <a:ext cx="69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ক্ষ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7866" y="1448620"/>
            <a:ext cx="69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49511" y="1463586"/>
            <a:ext cx="69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ষ 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890" y="3076945"/>
            <a:ext cx="70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স্ত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04890" y="3088878"/>
            <a:ext cx="70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24350" y="3039042"/>
            <a:ext cx="70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18695" y="4642210"/>
            <a:ext cx="97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ঙ্গ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04310" y="4603089"/>
            <a:ext cx="97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79405" y="4639701"/>
            <a:ext cx="97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0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4622 -0.08727 C 0.05573 -0.10648 0.07018 -0.11667 0.08541 -0.11667 C 0.1026 -0.11667 0.11653 -0.10648 0.12604 -0.08727 L 0.17239 7.40741E-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7852 -0.09398 C 0.09479 -0.11528 0.1194 -0.12639 0.14518 -0.12639 C 0.17448 -0.12639 0.19805 -0.11528 0.21433 -0.09398 L 0.29297 -2.59259E-6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431 -0.08519 C 0.05209 -0.10463 0.06563 -0.11459 0.07969 -0.11459 C 0.09584 -0.11459 0.10873 -0.10463 0.11771 -0.08519 L 0.16094 4.44444E-6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8047 -0.09306 C 0.09714 -0.11389 0.1224 -0.12408 0.1487 -0.12408 C 0.17878 -0.12408 0.20287 -0.11389 0.21953 -0.09306 L 0.30013 3.7037E-6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04583 -0.07824 C 0.05534 -0.09583 0.06966 -0.10463 0.08476 -0.10463 C 0.10182 -0.10463 0.11562 -0.09583 0.12513 -0.07824 L 0.17109 -2.96296E-6 " pathEditMode="relative" rAng="0" ptsTypes="AAAAA">
                                      <p:cBhvr>
                                        <p:cTn id="1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0737 -0.08959 C 0.08906 -0.10949 0.11211 -0.12014 0.13633 -0.12014 C 0.1638 -0.12014 0.18581 -0.10949 0.20117 -0.08959 L 0.275 2.96296E-6 " pathEditMode="relative" rAng="0" ptsTypes="AAAAA">
                                      <p:cBhvr>
                                        <p:cTn id="1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8" grpId="0"/>
      <p:bldP spid="25" grpId="0"/>
      <p:bldP spid="27" grpId="0"/>
      <p:bldP spid="29" grpId="0"/>
      <p:bldP spid="31" grpId="0"/>
      <p:bldP spid="33" grpId="0"/>
      <p:bldP spid="3" grpId="0"/>
      <p:bldP spid="36" grpId="0"/>
      <p:bldP spid="36" grpId="1"/>
      <p:bldP spid="37" grpId="0"/>
      <p:bldP spid="37" grpId="1"/>
      <p:bldP spid="5" grpId="0"/>
      <p:bldP spid="46" grpId="0"/>
      <p:bldP spid="46" grpId="1"/>
      <p:bldP spid="47" grpId="0"/>
      <p:bldP spid="47" grpId="1"/>
      <p:bldP spid="48" grpId="0"/>
      <p:bldP spid="49" grpId="0"/>
      <p:bldP spid="49" grpId="1"/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82575"/>
            <a:ext cx="5181600" cy="1317625"/>
          </a:xfr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উপস্থাপনায়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9377" y="4967619"/>
            <a:ext cx="3590379" cy="2084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মলি রানী দে 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40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0" y="1306400"/>
            <a:ext cx="3073021" cy="3740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61" y="1751611"/>
            <a:ext cx="4084100" cy="36741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208" y="-74107"/>
            <a:ext cx="1205708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577" y="131164"/>
            <a:ext cx="11692328" cy="65956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22980">
            <a:off x="-163216" y="-156466"/>
            <a:ext cx="1493764" cy="1372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808">
            <a:off x="10786379" y="5599610"/>
            <a:ext cx="1493764" cy="1372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3614">
            <a:off x="10830504" y="-156467"/>
            <a:ext cx="1493764" cy="1372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4766">
            <a:off x="-314887" y="5552953"/>
            <a:ext cx="1493764" cy="13724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579529" y="2094644"/>
            <a:ext cx="0" cy="3553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23336" y="2724768"/>
            <a:ext cx="0" cy="2292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89989" y="2754334"/>
            <a:ext cx="0" cy="22927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5272" y="3889394"/>
            <a:ext cx="1897502" cy="1720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698" y="723787"/>
            <a:ext cx="1768190" cy="16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42000">
              <a:schemeClr val="accent3">
                <a:lumMod val="40000"/>
                <a:lumOff val="6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8867090" y="4049869"/>
            <a:ext cx="2386018" cy="584616"/>
          </a:xfrm>
          <a:prstGeom prst="roundRect">
            <a:avLst>
              <a:gd name="adj" fmla="val 5000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১৯০৫ সালে 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02624" y="2610725"/>
            <a:ext cx="2514950" cy="58461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ঢালছিলেন 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840337" y="5361181"/>
            <a:ext cx="3018162" cy="660324"/>
            <a:chOff x="7674961" y="1086788"/>
            <a:chExt cx="2138768" cy="6603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7865008" y="1162496"/>
              <a:ext cx="1948721" cy="5846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  </a:t>
              </a:r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ound Same Side Corner Rectangle 44"/>
            <p:cNvSpPr/>
            <p:nvPr/>
          </p:nvSpPr>
          <p:spPr>
            <a:xfrm rot="5400000">
              <a:off x="7682457" y="1079292"/>
              <a:ext cx="644578" cy="65956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349418" y="1253108"/>
            <a:ext cx="1968156" cy="5846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দিল্লির মৌলবি 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863795" y="690899"/>
            <a:ext cx="168638" cy="57562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2982" y="1053281"/>
            <a:ext cx="8710901" cy="981386"/>
            <a:chOff x="1174959" y="1037897"/>
            <a:chExt cx="8287161" cy="981386"/>
          </a:xfrm>
        </p:grpSpPr>
        <p:sp>
          <p:nvSpPr>
            <p:cNvPr id="7" name="Oval 6"/>
            <p:cNvSpPr/>
            <p:nvPr/>
          </p:nvSpPr>
          <p:spPr>
            <a:xfrm>
              <a:off x="2146134" y="1037897"/>
              <a:ext cx="953456" cy="98138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8" name="Donut 7"/>
            <p:cNvSpPr/>
            <p:nvPr/>
          </p:nvSpPr>
          <p:spPr>
            <a:xfrm>
              <a:off x="2072990" y="1082708"/>
              <a:ext cx="1026599" cy="910657"/>
            </a:xfrm>
            <a:prstGeom prst="donut">
              <a:avLst>
                <a:gd name="adj" fmla="val 147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74959" y="1126443"/>
              <a:ext cx="8287161" cy="839449"/>
              <a:chOff x="1186210" y="1081928"/>
              <a:chExt cx="8287161" cy="83944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065947" y="1081928"/>
                <a:ext cx="6407424" cy="839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বাদশাহ আলমগীরের পুত্রকে কে পড়াতেন? </a:t>
                </a:r>
                <a:endPara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71518" y="1243530"/>
                <a:ext cx="509925" cy="4946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14832" y="1375925"/>
                <a:ext cx="767467" cy="1852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86210" y="1270996"/>
                <a:ext cx="458935" cy="4721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36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790085" y="2357324"/>
            <a:ext cx="8254887" cy="996324"/>
            <a:chOff x="1202410" y="2432547"/>
            <a:chExt cx="8254887" cy="996324"/>
          </a:xfrm>
        </p:grpSpPr>
        <p:sp>
          <p:nvSpPr>
            <p:cNvPr id="23" name="Rectangle 22"/>
            <p:cNvSpPr/>
            <p:nvPr/>
          </p:nvSpPr>
          <p:spPr>
            <a:xfrm>
              <a:off x="1476183" y="2756613"/>
              <a:ext cx="807816" cy="176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202410" y="2432547"/>
              <a:ext cx="8254887" cy="996324"/>
              <a:chOff x="1202410" y="2432547"/>
              <a:chExt cx="8254887" cy="99632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164389" y="2432547"/>
                <a:ext cx="1030216" cy="996324"/>
              </a:xfrm>
              <a:prstGeom prst="ellipse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202410" y="2446472"/>
                <a:ext cx="8254887" cy="966867"/>
                <a:chOff x="1202410" y="2446472"/>
                <a:chExt cx="8254887" cy="966867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3198238" y="2538503"/>
                  <a:ext cx="6259059" cy="8394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শাহাজাদা কি করছিলেন?  </a:t>
                  </a:r>
                  <a:endPara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62581" y="2700665"/>
                  <a:ext cx="505422" cy="494676"/>
                </a:xfrm>
                <a:prstGeom prst="ellipse">
                  <a:avLst/>
                </a:prstGeom>
                <a:solidFill>
                  <a:srgbClr val="A9D1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Donut 21"/>
                <p:cNvSpPr/>
                <p:nvPr/>
              </p:nvSpPr>
              <p:spPr>
                <a:xfrm>
                  <a:off x="2139436" y="2446472"/>
                  <a:ext cx="1044541" cy="966867"/>
                </a:xfrm>
                <a:prstGeom prst="donut">
                  <a:avLst>
                    <a:gd name="adj" fmla="val 1478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202410" y="2651681"/>
                  <a:ext cx="454882" cy="47219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36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771003" y="5269969"/>
            <a:ext cx="7993962" cy="981341"/>
            <a:chOff x="1153986" y="5465782"/>
            <a:chExt cx="7993962" cy="981341"/>
          </a:xfrm>
        </p:grpSpPr>
        <p:sp>
          <p:nvSpPr>
            <p:cNvPr id="47" name="Oval 46"/>
            <p:cNvSpPr/>
            <p:nvPr/>
          </p:nvSpPr>
          <p:spPr>
            <a:xfrm>
              <a:off x="2231887" y="5465782"/>
              <a:ext cx="1045714" cy="936748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</p:txBody>
        </p:sp>
        <p:sp>
          <p:nvSpPr>
            <p:cNvPr id="37" name="Donut 36"/>
            <p:cNvSpPr/>
            <p:nvPr/>
          </p:nvSpPr>
          <p:spPr>
            <a:xfrm>
              <a:off x="2231944" y="5480256"/>
              <a:ext cx="1013663" cy="966867"/>
            </a:xfrm>
            <a:prstGeom prst="donut">
              <a:avLst>
                <a:gd name="adj" fmla="val 147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153986" y="5492906"/>
              <a:ext cx="7993962" cy="839449"/>
              <a:chOff x="1153986" y="5492906"/>
              <a:chExt cx="7993962" cy="83944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268517" y="5492906"/>
                <a:ext cx="5879431" cy="839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“চরণ” শব্দের অর্থ কি?   </a:t>
                </a:r>
                <a:endPara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44410" y="5629871"/>
                <a:ext cx="490481" cy="494676"/>
              </a:xfrm>
              <a:prstGeom prst="ellipse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19666" y="5770982"/>
                <a:ext cx="878778" cy="2323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53986" y="5666051"/>
                <a:ext cx="441435" cy="4721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36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8680698" y="1187606"/>
            <a:ext cx="644578" cy="74789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>
            <a:off x="8240444" y="2504592"/>
            <a:ext cx="682053" cy="7257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7947066" y="5376133"/>
            <a:ext cx="644578" cy="7193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788300" y="3910239"/>
            <a:ext cx="8415661" cy="972556"/>
            <a:chOff x="1141452" y="4028201"/>
            <a:chExt cx="8415661" cy="972556"/>
          </a:xfrm>
        </p:grpSpPr>
        <p:grpSp>
          <p:nvGrpSpPr>
            <p:cNvPr id="51" name="Group 50"/>
            <p:cNvGrpSpPr/>
            <p:nvPr/>
          </p:nvGrpSpPr>
          <p:grpSpPr>
            <a:xfrm>
              <a:off x="1141452" y="4028201"/>
              <a:ext cx="8415661" cy="972556"/>
              <a:chOff x="1141452" y="4028201"/>
              <a:chExt cx="8415661" cy="97255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133269" y="4028201"/>
                <a:ext cx="945659" cy="972556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037935" y="4082029"/>
                <a:ext cx="6519178" cy="839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কবি কাজী কাদের নেওয়াজের জন্ম কত সালে?  </a:t>
                </a:r>
                <a:endPara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19704" y="4235290"/>
                <a:ext cx="516107" cy="494676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65888" y="4343965"/>
                <a:ext cx="924693" cy="2323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41452" y="4257775"/>
                <a:ext cx="464499" cy="4721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36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Donut 29"/>
            <p:cNvSpPr/>
            <p:nvPr/>
          </p:nvSpPr>
          <p:spPr>
            <a:xfrm>
              <a:off x="2078753" y="4047909"/>
              <a:ext cx="1021549" cy="933140"/>
            </a:xfrm>
            <a:prstGeom prst="donut">
              <a:avLst>
                <a:gd name="adj" fmla="val 147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ound Same Side Corner Rectangle 27"/>
          <p:cNvSpPr/>
          <p:nvPr/>
        </p:nvSpPr>
        <p:spPr>
          <a:xfrm rot="5400000">
            <a:off x="8500155" y="4028362"/>
            <a:ext cx="604936" cy="6652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66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72642" y="338764"/>
            <a:ext cx="447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এক কথায় উত্তর দাও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2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6" grpId="0" animBg="1"/>
      <p:bldP spid="10" grpId="0" animBg="1"/>
      <p:bldP spid="5" grpId="0" animBg="1"/>
      <p:bldP spid="15" grpId="0" animBg="1"/>
      <p:bldP spid="35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42000">
              <a:schemeClr val="accent3">
                <a:lumMod val="40000"/>
                <a:lumOff val="6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flipV="1">
            <a:off x="2098623" y="3597639"/>
            <a:ext cx="299803" cy="2053652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-1778135" y="359763"/>
            <a:ext cx="6115987" cy="6115987"/>
          </a:xfrm>
          <a:prstGeom prst="arc">
            <a:avLst>
              <a:gd name="adj1" fmla="val 16200000"/>
              <a:gd name="adj2" fmla="val 49574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0486" y="1022881"/>
            <a:ext cx="884420" cy="899409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</a:rPr>
              <a:t>১</a:t>
            </a:r>
          </a:p>
        </p:txBody>
      </p:sp>
      <p:grpSp>
        <p:nvGrpSpPr>
          <p:cNvPr id="20" name="Group 19"/>
          <p:cNvGrpSpPr/>
          <p:nvPr/>
        </p:nvGrpSpPr>
        <p:grpSpPr>
          <a:xfrm rot="3641707">
            <a:off x="818571" y="555465"/>
            <a:ext cx="733835" cy="5345684"/>
            <a:chOff x="6468808" y="1052567"/>
            <a:chExt cx="733835" cy="5345684"/>
          </a:xfrm>
        </p:grpSpPr>
        <p:grpSp>
          <p:nvGrpSpPr>
            <p:cNvPr id="19" name="Group 18"/>
            <p:cNvGrpSpPr/>
            <p:nvPr/>
          </p:nvGrpSpPr>
          <p:grpSpPr>
            <a:xfrm>
              <a:off x="6685825" y="1052567"/>
              <a:ext cx="299803" cy="5345684"/>
              <a:chOff x="6685825" y="1052567"/>
              <a:chExt cx="299803" cy="534568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6685825" y="1052567"/>
                <a:ext cx="299803" cy="267284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6685825" y="3725409"/>
                <a:ext cx="299803" cy="2672842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6468808" y="3492705"/>
              <a:ext cx="733835" cy="788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337851" y="1108309"/>
            <a:ext cx="596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একদিন সকালে বাদশাহ কি দেখতে পেলেন? 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77846" y="2968051"/>
            <a:ext cx="884420" cy="899409"/>
          </a:xfrm>
          <a:prstGeom prst="ellipse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6" name="Oval 25"/>
          <p:cNvSpPr/>
          <p:nvPr/>
        </p:nvSpPr>
        <p:spPr>
          <a:xfrm>
            <a:off x="3202745" y="4788613"/>
            <a:ext cx="884420" cy="899409"/>
          </a:xfrm>
          <a:prstGeom prst="ellipse">
            <a:avLst/>
          </a:prstGeom>
          <a:solidFill>
            <a:srgbClr val="7030A0">
              <a:alpha val="82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</a:rPr>
              <a:t>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1801" y="311996"/>
            <a:ext cx="612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36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265" y="3156145"/>
            <a:ext cx="614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বাদশাহ কে দেখতে পেয়ে মৌলবি কী ভাবলেন? 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9368" y="4911593"/>
            <a:ext cx="5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   শিক্ষকদের কেন শ্রদ্ধা করা উচিত? 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9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/>
      <p:bldP spid="24" grpId="0" animBg="1"/>
      <p:bldP spid="26" grpId="0" animBg="1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D1DCF0"/>
            </a:gs>
            <a:gs pos="0">
              <a:schemeClr val="accent4">
                <a:lumMod val="60000"/>
                <a:lumOff val="40000"/>
              </a:schemeClr>
            </a:gs>
            <a:gs pos="65000">
              <a:schemeClr val="bg2">
                <a:lumMod val="90000"/>
              </a:schemeClr>
            </a:gs>
            <a:gs pos="49000">
              <a:schemeClr val="bg1">
                <a:lumMod val="85000"/>
              </a:schemeClr>
            </a:gs>
            <a:gs pos="71500">
              <a:srgbClr val="BDD0AE"/>
            </a:gs>
            <a:gs pos="9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2A0-61D0-4E47-9660-04D5052C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75" y="189390"/>
            <a:ext cx="8570625" cy="8041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b="1" dirty="0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কবিতার চরণ দেওয়া আছে ,পরের চরণ লিখিঃ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F76AA0-70C4-4036-AD5A-592A514F7694}"/>
              </a:ext>
            </a:extLst>
          </p:cNvPr>
          <p:cNvCxnSpPr>
            <a:cxnSpLocks/>
          </p:cNvCxnSpPr>
          <p:nvPr/>
        </p:nvCxnSpPr>
        <p:spPr>
          <a:xfrm>
            <a:off x="5821180" y="1296650"/>
            <a:ext cx="0" cy="55613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DA060C-D916-4295-AD74-83463D14A95F}"/>
              </a:ext>
            </a:extLst>
          </p:cNvPr>
          <p:cNvSpPr txBox="1"/>
          <p:nvPr/>
        </p:nvSpPr>
        <p:spPr>
          <a:xfrm>
            <a:off x="644578" y="1484025"/>
            <a:ext cx="532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ঢালিতেছে বারি গুরুর চরণে </a:t>
            </a:r>
            <a:r>
              <a:rPr lang="bn-BD" sz="32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49746-16D0-4D46-81CD-E3289110609B}"/>
              </a:ext>
            </a:extLst>
          </p:cNvPr>
          <p:cNvSpPr txBox="1"/>
          <p:nvPr/>
        </p:nvSpPr>
        <p:spPr>
          <a:xfrm>
            <a:off x="644577" y="3250316"/>
            <a:ext cx="479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দিল্লিপতির পুত্রের করে 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07458-5299-41BA-B1BA-B3C67E3BA4AC}"/>
              </a:ext>
            </a:extLst>
          </p:cNvPr>
          <p:cNvSpPr txBox="1"/>
          <p:nvPr/>
        </p:nvSpPr>
        <p:spPr>
          <a:xfrm>
            <a:off x="644578" y="5156617"/>
            <a:ext cx="5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একদা প্রভাতে গিয়া  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D390B-8C89-404A-8989-AACF9B72FA53}"/>
              </a:ext>
            </a:extLst>
          </p:cNvPr>
          <p:cNvSpPr txBox="1"/>
          <p:nvPr/>
        </p:nvSpPr>
        <p:spPr>
          <a:xfrm>
            <a:off x="5846383" y="1432688"/>
            <a:ext cx="5816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বাদশাহ-শাহাজাদা এক পাত্র হস্তে নিয়া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FCBC8-9D20-4DA8-AF3F-4F440A1DAE8E}"/>
              </a:ext>
            </a:extLst>
          </p:cNvPr>
          <p:cNvSpPr txBox="1"/>
          <p:nvPr/>
        </p:nvSpPr>
        <p:spPr>
          <a:xfrm>
            <a:off x="6595673" y="3260760"/>
            <a:ext cx="518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পুলকিত হৃদে আনত-নয়নে, 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2FD65-10E7-4FD7-A10D-6B61C39B66C3}"/>
              </a:ext>
            </a:extLst>
          </p:cNvPr>
          <p:cNvSpPr txBox="1"/>
          <p:nvPr/>
        </p:nvSpPr>
        <p:spPr>
          <a:xfrm>
            <a:off x="6750583" y="5218251"/>
            <a:ext cx="518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লইয়াছে পানি চরণের পরে, </a:t>
            </a:r>
            <a:r>
              <a:rPr lang="bn-BD" sz="32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0950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691" y="189390"/>
            <a:ext cx="11812489" cy="65300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" y="0"/>
            <a:ext cx="1137127" cy="1137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726">
            <a:off x="10876173" y="13229"/>
            <a:ext cx="1137127" cy="1137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35821" y="5720873"/>
            <a:ext cx="1137127" cy="1137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6073">
            <a:off x="21453" y="5688547"/>
            <a:ext cx="1137127" cy="11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6 4.44444E-6 L -0.49909 -0.135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1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49948 -0.1622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74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39 L -0.45378 0.655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5400000">
            <a:off x="4776769" y="-961071"/>
            <a:ext cx="1375241" cy="10777928"/>
          </a:xfrm>
          <a:custGeom>
            <a:avLst/>
            <a:gdLst>
              <a:gd name="connsiteX0" fmla="*/ 0 w 629591"/>
              <a:gd name="connsiteY0" fmla="*/ 9818560 h 9818560"/>
              <a:gd name="connsiteX1" fmla="*/ 314796 w 629591"/>
              <a:gd name="connsiteY1" fmla="*/ 0 h 9818560"/>
              <a:gd name="connsiteX2" fmla="*/ 629591 w 629591"/>
              <a:gd name="connsiteY2" fmla="*/ 9818560 h 9818560"/>
              <a:gd name="connsiteX3" fmla="*/ 0 w 629591"/>
              <a:gd name="connsiteY3" fmla="*/ 9818560 h 9818560"/>
              <a:gd name="connsiteX0" fmla="*/ 692381 w 1321972"/>
              <a:gd name="connsiteY0" fmla="*/ 9818560 h 9818560"/>
              <a:gd name="connsiteX1" fmla="*/ 1007177 w 1321972"/>
              <a:gd name="connsiteY1" fmla="*/ 0 h 9818560"/>
              <a:gd name="connsiteX2" fmla="*/ 1321972 w 1321972"/>
              <a:gd name="connsiteY2" fmla="*/ 9818560 h 9818560"/>
              <a:gd name="connsiteX3" fmla="*/ 692381 w 1321972"/>
              <a:gd name="connsiteY3" fmla="*/ 9818560 h 9818560"/>
              <a:gd name="connsiteX0" fmla="*/ 692381 w 1321972"/>
              <a:gd name="connsiteY0" fmla="*/ 9818560 h 9818560"/>
              <a:gd name="connsiteX1" fmla="*/ 1007177 w 1321972"/>
              <a:gd name="connsiteY1" fmla="*/ 0 h 9818560"/>
              <a:gd name="connsiteX2" fmla="*/ 1321972 w 1321972"/>
              <a:gd name="connsiteY2" fmla="*/ 9818560 h 9818560"/>
              <a:gd name="connsiteX3" fmla="*/ 692381 w 1321972"/>
              <a:gd name="connsiteY3" fmla="*/ 9818560 h 9818560"/>
              <a:gd name="connsiteX0" fmla="*/ 692381 w 1321972"/>
              <a:gd name="connsiteY0" fmla="*/ 9818560 h 9818560"/>
              <a:gd name="connsiteX1" fmla="*/ 1007177 w 1321972"/>
              <a:gd name="connsiteY1" fmla="*/ 0 h 9818560"/>
              <a:gd name="connsiteX2" fmla="*/ 1321972 w 1321972"/>
              <a:gd name="connsiteY2" fmla="*/ 9818560 h 9818560"/>
              <a:gd name="connsiteX3" fmla="*/ 692381 w 1321972"/>
              <a:gd name="connsiteY3" fmla="*/ 9818560 h 9818560"/>
              <a:gd name="connsiteX0" fmla="*/ 692381 w 1556353"/>
              <a:gd name="connsiteY0" fmla="*/ 9818560 h 9818560"/>
              <a:gd name="connsiteX1" fmla="*/ 1007177 w 1556353"/>
              <a:gd name="connsiteY1" fmla="*/ 0 h 9818560"/>
              <a:gd name="connsiteX2" fmla="*/ 1321972 w 1556353"/>
              <a:gd name="connsiteY2" fmla="*/ 9818560 h 9818560"/>
              <a:gd name="connsiteX3" fmla="*/ 692381 w 1556353"/>
              <a:gd name="connsiteY3" fmla="*/ 9818560 h 9818560"/>
              <a:gd name="connsiteX0" fmla="*/ 511269 w 1375241"/>
              <a:gd name="connsiteY0" fmla="*/ 9818560 h 9818560"/>
              <a:gd name="connsiteX1" fmla="*/ 826065 w 1375241"/>
              <a:gd name="connsiteY1" fmla="*/ 0 h 9818560"/>
              <a:gd name="connsiteX2" fmla="*/ 1140860 w 1375241"/>
              <a:gd name="connsiteY2" fmla="*/ 9818560 h 9818560"/>
              <a:gd name="connsiteX3" fmla="*/ 511269 w 1375241"/>
              <a:gd name="connsiteY3" fmla="*/ 9818560 h 98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241" h="9818560">
                <a:moveTo>
                  <a:pt x="511269" y="9818560"/>
                </a:moveTo>
                <a:cubicBezTo>
                  <a:pt x="-1167625" y="6320855"/>
                  <a:pt x="1920349" y="2988040"/>
                  <a:pt x="826065" y="0"/>
                </a:cubicBezTo>
                <a:cubicBezTo>
                  <a:pt x="2579915" y="2628276"/>
                  <a:pt x="-583010" y="6380815"/>
                  <a:pt x="1140860" y="9818560"/>
                </a:cubicBezTo>
                <a:lnTo>
                  <a:pt x="511269" y="981856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2487040">
            <a:off x="633481" y="3199208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4"/>
          <p:cNvSpPr/>
          <p:nvPr/>
        </p:nvSpPr>
        <p:spPr>
          <a:xfrm rot="2646412">
            <a:off x="4215945" y="3248288"/>
            <a:ext cx="459452" cy="869102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4"/>
          <p:cNvSpPr/>
          <p:nvPr/>
        </p:nvSpPr>
        <p:spPr>
          <a:xfrm rot="7935450" flipH="1">
            <a:off x="1286896" y="4139421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4"/>
          <p:cNvSpPr/>
          <p:nvPr/>
        </p:nvSpPr>
        <p:spPr>
          <a:xfrm rot="2487040">
            <a:off x="8408705" y="3798905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7935450" flipH="1">
            <a:off x="5551761" y="4318190"/>
            <a:ext cx="459452" cy="1086534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4"/>
          <p:cNvSpPr/>
          <p:nvPr/>
        </p:nvSpPr>
        <p:spPr>
          <a:xfrm rot="7935450" flipH="1">
            <a:off x="7480475" y="4608376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4091745" y="2198834"/>
            <a:ext cx="795504" cy="1451657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4495577" flipH="1">
            <a:off x="10866647" y="3719946"/>
            <a:ext cx="667390" cy="1225183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387434" flipH="1">
            <a:off x="10542263" y="3560622"/>
            <a:ext cx="533893" cy="1105948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9724302" flipH="1">
            <a:off x="1467625" y="5069202"/>
            <a:ext cx="678262" cy="1154037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690480" flipH="1">
            <a:off x="424484" y="2171922"/>
            <a:ext cx="727370" cy="1546829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4778189" flipH="1">
            <a:off x="1864384" y="4428179"/>
            <a:ext cx="700506" cy="1349430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4182386" flipH="1">
            <a:off x="4824024" y="2634210"/>
            <a:ext cx="808722" cy="1490104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505473" flipH="1">
            <a:off x="8650939" y="3007092"/>
            <a:ext cx="795504" cy="1451657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6197060" flipH="1">
            <a:off x="5970794" y="4755515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408874" flipH="1">
            <a:off x="5641387" y="4995206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775427" flipH="1">
            <a:off x="1069714" y="2563157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8426588" flipH="1">
            <a:off x="7802986" y="5257904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548572" y="1955694"/>
            <a:ext cx="2503359" cy="2503359"/>
            <a:chOff x="1548572" y="1955694"/>
            <a:chExt cx="2503359" cy="2503359"/>
          </a:xfrm>
        </p:grpSpPr>
        <p:grpSp>
          <p:nvGrpSpPr>
            <p:cNvPr id="12" name="Group 11"/>
            <p:cNvGrpSpPr/>
            <p:nvPr/>
          </p:nvGrpSpPr>
          <p:grpSpPr>
            <a:xfrm>
              <a:off x="1548572" y="1955694"/>
              <a:ext cx="2503359" cy="2503359"/>
              <a:chOff x="4844323" y="2177323"/>
              <a:chExt cx="2503359" cy="2503359"/>
            </a:xfrm>
          </p:grpSpPr>
          <p:sp>
            <p:nvSpPr>
              <p:cNvPr id="13" name="Freeform 12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783884" y="2777451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কুমার  </a:t>
              </a:r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78978" y="2314617"/>
            <a:ext cx="2503359" cy="2503359"/>
            <a:chOff x="5878978" y="2314617"/>
            <a:chExt cx="2503359" cy="2503359"/>
          </a:xfrm>
        </p:grpSpPr>
        <p:grpSp>
          <p:nvGrpSpPr>
            <p:cNvPr id="31" name="Group 30"/>
            <p:cNvGrpSpPr/>
            <p:nvPr/>
          </p:nvGrpSpPr>
          <p:grpSpPr>
            <a:xfrm>
              <a:off x="5878978" y="2314617"/>
              <a:ext cx="2503359" cy="2503359"/>
              <a:chOff x="4844323" y="2177323"/>
              <a:chExt cx="2503359" cy="2503359"/>
            </a:xfrm>
          </p:grpSpPr>
          <p:sp>
            <p:nvSpPr>
              <p:cNvPr id="32" name="Freeform 31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079024" y="3086797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মৌলবি   </a:t>
              </a:r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90425" y="1050037"/>
            <a:ext cx="1175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দিয়ে বাক্য রচনা কর :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95467" y="3927009"/>
            <a:ext cx="2503359" cy="2503359"/>
            <a:chOff x="3195467" y="3927009"/>
            <a:chExt cx="2503359" cy="2503359"/>
          </a:xfrm>
        </p:grpSpPr>
        <p:grpSp>
          <p:nvGrpSpPr>
            <p:cNvPr id="28" name="Group 27"/>
            <p:cNvGrpSpPr/>
            <p:nvPr/>
          </p:nvGrpSpPr>
          <p:grpSpPr>
            <a:xfrm>
              <a:off x="3195467" y="3927009"/>
              <a:ext cx="2503359" cy="2503359"/>
              <a:chOff x="4844323" y="2177323"/>
              <a:chExt cx="2503359" cy="2503359"/>
            </a:xfrm>
          </p:grpSpPr>
          <p:sp>
            <p:nvSpPr>
              <p:cNvPr id="29" name="Freeform 28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40846" y="4761571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বারি  </a:t>
              </a:r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35266" y="4198419"/>
            <a:ext cx="2503359" cy="2503359"/>
            <a:chOff x="8435266" y="4198419"/>
            <a:chExt cx="2503359" cy="2503359"/>
          </a:xfrm>
        </p:grpSpPr>
        <p:grpSp>
          <p:nvGrpSpPr>
            <p:cNvPr id="34" name="Group 33"/>
            <p:cNvGrpSpPr/>
            <p:nvPr/>
          </p:nvGrpSpPr>
          <p:grpSpPr>
            <a:xfrm>
              <a:off x="8435266" y="4198419"/>
              <a:ext cx="2503359" cy="2503359"/>
              <a:chOff x="4844323" y="2177323"/>
              <a:chExt cx="2503359" cy="2503359"/>
            </a:xfrm>
          </p:grpSpPr>
          <p:sp>
            <p:nvSpPr>
              <p:cNvPr id="35" name="Freeform 34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756961" y="4999039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 </a:t>
              </a:r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42690" y="169262"/>
            <a:ext cx="56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 </a:t>
            </a:r>
            <a:endParaRPr lang="en-US" sz="5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 rot="6637723" flipH="1">
            <a:off x="10865581" y="4333197"/>
            <a:ext cx="533893" cy="1105948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/>
      <p:bldP spid="43" grpId="0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E16F1-EF87-4A3D-99AF-6E8E87B7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96700"/>
            <a:ext cx="11507372" cy="5618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153B3-920B-4E44-9336-2E645ED67DB3}"/>
              </a:ext>
            </a:extLst>
          </p:cNvPr>
          <p:cNvSpPr txBox="1"/>
          <p:nvPr/>
        </p:nvSpPr>
        <p:spPr>
          <a:xfrm>
            <a:off x="703386" y="3106081"/>
            <a:ext cx="355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9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4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878925"/>
            <a:ext cx="11962378" cy="18789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4679" y="277091"/>
            <a:ext cx="11582400" cy="6052620"/>
          </a:xfrm>
          <a:prstGeom prst="round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0147B-59AF-4085-9027-2483F058C09A}"/>
              </a:ext>
            </a:extLst>
          </p:cNvPr>
          <p:cNvSpPr txBox="1"/>
          <p:nvPr/>
        </p:nvSpPr>
        <p:spPr>
          <a:xfrm>
            <a:off x="570407" y="1543091"/>
            <a:ext cx="628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4691" y="152401"/>
            <a:ext cx="11962377" cy="649778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3459">
            <a:off x="-89753" y="-59045"/>
            <a:ext cx="1138880" cy="1174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6440">
            <a:off x="11168921" y="-24602"/>
            <a:ext cx="1138880" cy="1174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85540-A8FE-40C3-BA42-F3CFA9C16F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17" y="1078505"/>
            <a:ext cx="1223591" cy="4645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E45E3-CB3E-4748-BC7D-0A57146CBFC4}"/>
              </a:ext>
            </a:extLst>
          </p:cNvPr>
          <p:cNvSpPr txBox="1"/>
          <p:nvPr/>
        </p:nvSpPr>
        <p:spPr>
          <a:xfrm>
            <a:off x="479686" y="2692534"/>
            <a:ext cx="10583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endParaRPr lang="en-US" sz="48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12" y="1012800"/>
            <a:ext cx="3227838" cy="4219887"/>
          </a:xfrm>
          <a:prstGeom prst="rect">
            <a:avLst/>
          </a:prstGeom>
        </p:spPr>
      </p:pic>
      <p:sp>
        <p:nvSpPr>
          <p:cNvPr id="14" name="Subtitle 3">
            <a:extLst>
              <a:ext uri="{FF2B5EF4-FFF2-40B4-BE49-F238E27FC236}">
                <a16:creationId xmlns:a16="http://schemas.microsoft.com/office/drawing/2014/main" id="{2DA8566C-29E6-4D64-90E3-30FAA9A1F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1472" y="3914438"/>
            <a:ext cx="8412621" cy="1655762"/>
          </a:xfrm>
        </p:spPr>
        <p:txBody>
          <a:bodyPr>
            <a:noAutofit/>
          </a:bodyPr>
          <a:lstStyle/>
          <a:p>
            <a:r>
              <a:rPr lang="bn-BD" sz="4800" b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বাদশাহ</a:t>
            </a:r>
            <a:r>
              <a:rPr lang="bn-BD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</a:t>
            </a:r>
            <a:r>
              <a:rPr lang="en-US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ভালে।</a:t>
            </a:r>
            <a:r>
              <a:rPr lang="bn-BD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8252" y="355770"/>
            <a:ext cx="314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  </a:t>
            </a:r>
            <a:endParaRPr lang="en-US" sz="5400" b="1" i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8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99081" y="1199468"/>
            <a:ext cx="11262020" cy="1659260"/>
            <a:chOff x="1427747" y="1993692"/>
            <a:chExt cx="10144660" cy="1693888"/>
          </a:xfrm>
        </p:grpSpPr>
        <p:sp>
          <p:nvSpPr>
            <p:cNvPr id="5" name="Rectangle 4"/>
            <p:cNvSpPr/>
            <p:nvPr/>
          </p:nvSpPr>
          <p:spPr>
            <a:xfrm>
              <a:off x="4781862" y="1993692"/>
              <a:ext cx="6175947" cy="12741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১.২.১, ১.৩.১, ১.৩.৬, ২.১.২,   </a:t>
              </a:r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154649" y="3267856"/>
              <a:ext cx="3417758" cy="4197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শোনা  </a:t>
              </a:r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499081" y="2499612"/>
            <a:ext cx="11262020" cy="4291036"/>
            <a:chOff x="1427747" y="1935063"/>
            <a:chExt cx="10144660" cy="4486521"/>
          </a:xfrm>
        </p:grpSpPr>
        <p:sp>
          <p:nvSpPr>
            <p:cNvPr id="20" name="Rectangle 19"/>
            <p:cNvSpPr/>
            <p:nvPr/>
          </p:nvSpPr>
          <p:spPr>
            <a:xfrm>
              <a:off x="4704307" y="1935063"/>
              <a:ext cx="6175947" cy="12741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১.১.২, ২.১.১, ২.২.২ </a:t>
              </a:r>
              <a:r>
                <a:rPr lang="en-US" sz="40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154649" y="3267856"/>
              <a:ext cx="3417758" cy="41972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 </a:t>
              </a: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659334" y="6211722"/>
              <a:ext cx="3331630" cy="209862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8523" y="51181"/>
            <a:ext cx="12051182" cy="680681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07631" y="162518"/>
            <a:ext cx="59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   </a:t>
            </a:r>
            <a:endParaRPr lang="en-US" sz="6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323" y="585227"/>
            <a:ext cx="662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 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499081" y="3875718"/>
            <a:ext cx="11074763" cy="1761368"/>
            <a:chOff x="1427747" y="1993692"/>
            <a:chExt cx="10144660" cy="1693888"/>
          </a:xfrm>
        </p:grpSpPr>
        <p:sp>
          <p:nvSpPr>
            <p:cNvPr id="38" name="Rectangle 37"/>
            <p:cNvSpPr/>
            <p:nvPr/>
          </p:nvSpPr>
          <p:spPr>
            <a:xfrm>
              <a:off x="4933949" y="2116072"/>
              <a:ext cx="6175947" cy="12741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১.৩.২, ২.১.২, ২.২.২   </a:t>
              </a:r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154649" y="3267856"/>
              <a:ext cx="3417758" cy="419724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পড়া  </a:t>
              </a:r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499081" y="5323813"/>
            <a:ext cx="11262020" cy="1676157"/>
            <a:chOff x="1427747" y="1935063"/>
            <a:chExt cx="10144660" cy="1752517"/>
          </a:xfrm>
        </p:grpSpPr>
        <p:sp>
          <p:nvSpPr>
            <p:cNvPr id="53" name="Rectangle 52"/>
            <p:cNvSpPr/>
            <p:nvPr/>
          </p:nvSpPr>
          <p:spPr>
            <a:xfrm>
              <a:off x="4704307" y="1935063"/>
              <a:ext cx="6175947" cy="1274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১.৪.৩, ১.৬.১, ২.১.৪, ২.৩.১২ </a:t>
              </a:r>
              <a:r>
                <a:rPr lang="en-US" sz="4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154649" y="3267856"/>
              <a:ext cx="3417758" cy="419724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লেখা </a:t>
              </a: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2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6">
                <a:lumMod val="60000"/>
                <a:lumOff val="40000"/>
              </a:schemeClr>
            </a:gs>
            <a:gs pos="69000">
              <a:schemeClr val="accent3">
                <a:lumMod val="60000"/>
                <a:lumOff val="40000"/>
              </a:schemeClr>
            </a:gs>
            <a:gs pos="55000">
              <a:schemeClr val="bg1">
                <a:lumMod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964" y="180109"/>
            <a:ext cx="11831781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6365" y="332509"/>
            <a:ext cx="11499272" cy="62899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978929"/>
            <a:ext cx="11998035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294" flipH="1">
            <a:off x="217127" y="547408"/>
            <a:ext cx="1560092" cy="915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9937">
            <a:off x="10410579" y="571918"/>
            <a:ext cx="1560092" cy="915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7161" y="3244334"/>
            <a:ext cx="509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https://</a:t>
            </a:r>
            <a:r>
              <a:rPr lang="en-US" smtClean="0">
                <a:hlinkClick r:id="rId4"/>
              </a:rPr>
              <a:t>www.youtube.com/watch?v=dWBRnm5gO9I</a:t>
            </a:r>
            <a:endParaRPr lang="en-US" smtClean="0"/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8052" y="659567"/>
            <a:ext cx="578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কবিতা শুনি </a:t>
            </a:r>
            <a:endParaRPr lang="en-US" sz="5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6">
                <a:lumMod val="60000"/>
                <a:lumOff val="40000"/>
              </a:schemeClr>
            </a:gs>
            <a:gs pos="69000">
              <a:schemeClr val="accent3">
                <a:lumMod val="60000"/>
                <a:lumOff val="40000"/>
              </a:schemeClr>
            </a:gs>
            <a:gs pos="55000">
              <a:schemeClr val="accent6">
                <a:lumMod val="60000"/>
                <a:lumOff val="40000"/>
              </a:schemeClr>
            </a:gs>
            <a:gs pos="27000">
              <a:schemeClr val="tx2">
                <a:lumMod val="60000"/>
                <a:lumOff val="40000"/>
              </a:schemeClr>
            </a:gs>
            <a:gs pos="83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1" y="166255"/>
            <a:ext cx="11831782" cy="6511636"/>
          </a:xfrm>
          <a:prstGeom prst="round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8655" y="332509"/>
            <a:ext cx="11471563" cy="615141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5133" l="9417" r="98655">
                        <a14:foregroundMark x1="34529" y1="70354" x2="34529" y2="70354"/>
                        <a14:foregroundMark x1="53812" y1="64159" x2="53812" y2="64159"/>
                        <a14:foregroundMark x1="63229" y1="50442" x2="63229" y2="50442"/>
                        <a14:foregroundMark x1="70852" y1="31416" x2="70852" y2="31416"/>
                        <a14:foregroundMark x1="74888" y1="13274" x2="74888" y2="13274"/>
                        <a14:foregroundMark x1="14350" y1="82743" x2="14350" y2="82743"/>
                        <a14:foregroundMark x1="27803" y1="95575" x2="27803" y2="95575"/>
                        <a14:foregroundMark x1="69507" y1="92478" x2="69507" y2="92478"/>
                        <a14:foregroundMark x1="98655" y1="18584" x2="98655" y2="18584"/>
                        <a14:foregroundMark x1="91031" y1="72566" x2="91031" y2="72566"/>
                        <a14:foregroundMark x1="93274" y1="89381" x2="93274" y2="8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187"/>
            <a:ext cx="1318819" cy="1336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5133" l="9417" r="98655">
                        <a14:foregroundMark x1="34529" y1="70354" x2="34529" y2="70354"/>
                        <a14:foregroundMark x1="53812" y1="64159" x2="53812" y2="64159"/>
                        <a14:foregroundMark x1="63229" y1="50442" x2="63229" y2="50442"/>
                        <a14:foregroundMark x1="70852" y1="31416" x2="70852" y2="31416"/>
                        <a14:foregroundMark x1="74888" y1="13274" x2="74888" y2="13274"/>
                        <a14:foregroundMark x1="14350" y1="82743" x2="14350" y2="82743"/>
                        <a14:foregroundMark x1="27803" y1="95575" x2="27803" y2="95575"/>
                        <a14:foregroundMark x1="69507" y1="92478" x2="69507" y2="92478"/>
                        <a14:foregroundMark x1="98655" y1="18584" x2="98655" y2="18584"/>
                        <a14:foregroundMark x1="91031" y1="72566" x2="91031" y2="72566"/>
                        <a14:foregroundMark x1="93274" y1="89381" x2="93274" y2="8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935">
            <a:off x="10831292" y="-96690"/>
            <a:ext cx="1448322" cy="1467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5133" l="9417" r="98655">
                        <a14:foregroundMark x1="34529" y1="70354" x2="34529" y2="70354"/>
                        <a14:foregroundMark x1="53812" y1="64159" x2="53812" y2="64159"/>
                        <a14:foregroundMark x1="63229" y1="50442" x2="63229" y2="50442"/>
                        <a14:foregroundMark x1="70852" y1="31416" x2="70852" y2="31416"/>
                        <a14:foregroundMark x1="74888" y1="13274" x2="74888" y2="13274"/>
                        <a14:foregroundMark x1="14350" y1="82743" x2="14350" y2="82743"/>
                        <a14:foregroundMark x1="27803" y1="95575" x2="27803" y2="95575"/>
                        <a14:foregroundMark x1="69507" y1="92478" x2="69507" y2="92478"/>
                        <a14:foregroundMark x1="98655" y1="18584" x2="98655" y2="18584"/>
                        <a14:foregroundMark x1="91031" y1="72566" x2="91031" y2="72566"/>
                        <a14:foregroundMark x1="93274" y1="89381" x2="93274" y2="8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13" y="5565042"/>
            <a:ext cx="1307285" cy="1324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5133" l="9417" r="98655">
                        <a14:foregroundMark x1="34529" y1="70354" x2="34529" y2="70354"/>
                        <a14:foregroundMark x1="53812" y1="64159" x2="53812" y2="64159"/>
                        <a14:foregroundMark x1="63229" y1="50442" x2="63229" y2="50442"/>
                        <a14:foregroundMark x1="70852" y1="31416" x2="70852" y2="31416"/>
                        <a14:foregroundMark x1="74888" y1="13274" x2="74888" y2="13274"/>
                        <a14:foregroundMark x1="14350" y1="82743" x2="14350" y2="82743"/>
                        <a14:foregroundMark x1="27803" y1="95575" x2="27803" y2="95575"/>
                        <a14:foregroundMark x1="69507" y1="92478" x2="69507" y2="92478"/>
                        <a14:foregroundMark x1="98655" y1="18584" x2="98655" y2="18584"/>
                        <a14:foregroundMark x1="91031" y1="72566" x2="91031" y2="72566"/>
                        <a14:foregroundMark x1="93274" y1="89381" x2="93274" y2="8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62" y="5669083"/>
            <a:ext cx="1212674" cy="12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8229" y="1918741"/>
            <a:ext cx="765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 শুনলাম ? </a:t>
            </a:r>
            <a:endParaRPr lang="en-US" sz="6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8819" y="1876458"/>
            <a:ext cx="908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মানুষ গড়ার কারিগর </a:t>
            </a:r>
            <a:endParaRPr lang="en-US" sz="6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967" y="1961024"/>
            <a:ext cx="10434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শিক্ষকদের আমাদের সম্মান করা উচিত  </a:t>
            </a:r>
            <a:endParaRPr lang="en-US" sz="6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204"/>
            <a:ext cx="3837708" cy="128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8" y="5568204"/>
            <a:ext cx="4267200" cy="128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5" y="5568204"/>
            <a:ext cx="4128655" cy="1289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3" y="119920"/>
            <a:ext cx="946006" cy="993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89" y="119920"/>
            <a:ext cx="946006" cy="993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067082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9353" y="119920"/>
            <a:ext cx="11782269" cy="66106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42217" y="190112"/>
            <a:ext cx="463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3" y="1413574"/>
            <a:ext cx="10941172" cy="52680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7811" y="2871253"/>
            <a:ext cx="586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 মর্যাদা </a:t>
            </a:r>
            <a:endParaRPr lang="en-US" sz="66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" b="8267"/>
          <a:stretch/>
        </p:blipFill>
        <p:spPr>
          <a:xfrm>
            <a:off x="-2401599" y="2474857"/>
            <a:ext cx="3676182" cy="2446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58083" y="4021929"/>
            <a:ext cx="586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কাদের নেওয়াজ  </a:t>
            </a:r>
            <a:endParaRPr lang="en-US" sz="48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" b="8267"/>
          <a:stretch/>
        </p:blipFill>
        <p:spPr>
          <a:xfrm>
            <a:off x="-2557513" y="3384217"/>
            <a:ext cx="3676182" cy="2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0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07 -0.06806 L 0.33007 -0.06782 C 0.33424 -0.06736 0.33854 -0.06713 0.3427 -0.06574 C 0.34531 -0.06481 0.35039 -0.06134 0.35039 -0.06111 C 0.35286 0.07361 0.35039 -0.00625 0.35286 -0.05 C 0.35312 -0.05324 0.35455 -0.05602 0.35546 -0.05903 C 0.35573 -0.06481 0.35533 -0.08912 0.35924 -0.09745 C 0.36015 -0.09931 0.36185 -0.09884 0.36302 -0.09954 C 0.36731 -0.09884 0.37161 -0.09907 0.37578 -0.09745 C 0.37721 -0.09676 0.37877 -0.09514 0.37955 -0.09282 C 0.3802 -0.09097 0.38307 -0.07454 0.38346 -0.07037 C 0.38359 -0.06806 0.38346 -0.06574 0.38346 -0.06366 L 0.33763 -0.06366 C 0.34935 -0.0713 0.35468 -0.07778 0.3694 -0.06806 C 0.372 -0.06643 0.372 -0.05463 0.372 -0.0544 C 0.37161 -0.04768 0.37382 -0.0294 0.36692 -0.02755 C 0.36562 -0.02708 0.36432 -0.02893 0.36302 -0.02963 C 0.36354 -0.03565 0.36237 -0.04282 0.36432 -0.04768 C 0.36588 -0.05162 0.372 -0.05231 0.372 -0.05208 C 0.375 -0.05139 0.38216 -0.05185 0.38346 -0.04329 C 0.38398 -0.03958 0.38268 -0.03565 0.38216 -0.03194 C 0.38151 -0.02778 0.3802 -0.02106 0.37838 -0.01852 C 0.37734 -0.0169 0.37578 -0.0169 0.37448 -0.0162 C 0.37135 -0.0331 0.37031 -0.03542 0.37448 -0.06366 C 0.375 -0.06643 0.37786 -0.06505 0.37955 -0.06574 C 0.38242 -0.06088 0.38424 -0.05856 0.38593 -0.05231 C 0.38658 -0.05023 0.38632 -0.04722 0.38724 -0.0456 C 0.38815 -0.04375 0.38971 -0.04398 0.39101 -0.04329 C 0.39062 -0.0537 0.39127 -0.06458 0.38971 -0.07477 C 0.38932 -0.07755 0.38789 -0.07037 0.38724 -0.06806 C 0.38658 -0.06597 0.38502 -0.06296 0.38593 -0.06134 C 0.38685 -0.05949 0.38854 -0.06273 0.38971 -0.06366 C 0.39544 -0.07014 0.39856 -0.07616 0.40755 -0.06366 C 0.40963 -0.06065 0.40794 -0.05347 0.40625 -0.05 C 0.40455 -0.04653 0.39869 -0.0456 0.39869 -0.04537 C 0.3983 -0.04768 0.39687 -0.05 0.39739 -0.05231 C 0.39948 -0.06157 0.41211 -0.05463 0.41263 -0.05463 C 0.41354 -0.05231 0.41445 -0.05023 0.41523 -0.04768 C 0.41679 -0.04213 0.4177 -0.03264 0.41523 -0.02755 C 0.41341 -0.02384 0.40755 -0.02292 0.40755 -0.02268 C 0.4056 -0.02384 0.3957 -0.025 0.40377 -0.03657 C 0.40507 -0.03843 0.40716 -0.03495 0.40885 -0.03426 C 0.40924 -0.03148 0.41341 -0.01528 0.41015 -0.00949 C 0.40911 -0.00764 0.40755 -0.00787 0.40625 -0.00718 C 0.40507 -0.00787 0.40273 -0.00694 0.40247 -0.00949 C 0.40143 -0.02268 0.40455 -0.02268 0.40885 -0.02523 C 0.41015 -0.02361 0.41171 -0.02268 0.41263 -0.0206 C 0.41393 -0.01782 0.41523 -0.00046 0.41523 -0.00023 C 0.41601 0.00671 0.41653 0.00903 0.4177 0.01551 C 0.4181 -0.00949 0.41823 -0.03426 0.41901 -0.05903 C 0.4194 -0.07014 0.42304 -0.0625 0.4164 -0.07037 C 0.41354 -0.06968 0.41028 -0.07037 0.40755 -0.06806 C 0.40638 -0.0669 0.40625 -0.06366 0.40625 -0.06134 C 0.40625 -0.05671 0.40612 -0.05139 0.40755 -0.04768 C 0.40859 -0.04514 0.41093 -0.0463 0.41263 -0.0456 C 0.41432 -0.04398 0.41588 -0.0419 0.4177 -0.04097 C 0.42057 -0.03958 0.42369 -0.03958 0.42669 -0.03866 C 0.4302 -0.0375 0.43229 -0.03611 0.43554 -0.03426 C 0.43685 -0.03264 0.43841 -0.03171 0.43932 -0.02963 C 0.44257 -0.02245 0.4388 -0.00324 0.43802 -0.00046 C 0.4375 0.00185 0.43554 0.00116 0.43424 0.00185 C 0.43177 0.00116 0.42799 0.00347 0.42669 -0.00046 C 0.42435 -0.00671 0.42591 -0.01551 0.42539 -0.02292 C 0.42435 -0.03542 0.42408 -0.02893 0.42161 -0.04097 C 0.42096 -0.04398 0.4207 -0.04699 0.42031 -0.05 C 0.4207 -0.0537 0.41953 -0.06018 0.42161 -0.06134 C 0.44375 -0.07338 0.43242 -0.06227 0.43932 -0.05231 C 0.44036 -0.05069 0.44192 -0.05069 0.44323 -0.05 C 0.4444 -0.04768 0.44518 -0.04329 0.447 -0.04329 C 0.4483 -0.04329 0.44635 -0.04792 0.4457 -0.05 C 0.44505 -0.05231 0.44388 -0.0544 0.44323 -0.05671 C 0.44218 -0.05972 0.44153 -0.06273 0.44062 -0.06574 C 0.43685 -0.03912 0.44062 -0.06852 0.43802 -0.00718 C 0.43789 -0.00324 0.43724 0.00046 0.43685 0.00417 C 0.43724 0.00857 0.43619 0.01435 0.43802 0.01759 C 0.43919 0.01968 0.44049 0.01435 0.44192 0.01319 C 0.44375 0.01157 0.44921 0.00949 0.45078 0.00857 C 0.45156 0.00324 0.45182 -0.00324 0.45455 -0.00718 C 0.4556 -0.00856 0.45729 -0.00833 0.45846 -0.00949 C 0.46523 -0.0162 0.46523 -0.0169 0.46992 -0.02523 C 0.47161 -0.03449 0.47278 -0.0331 0.46484 -0.03426 C 0.45586 -0.03542 0.447 -0.03565 0.43802 -0.03657 C 0.43854 -0.04097 0.43893 -0.05116 0.44192 -0.05463 C 0.44414 -0.05694 0.44948 -0.05903 0.44948 -0.0588 C 0.45286 -0.05833 0.45651 -0.0588 0.45963 -0.05671 C 0.46132 -0.05579 0.46211 -0.05208 0.46354 -0.05 C 0.46679 -0.04514 0.46731 -0.0456 0.47109 -0.04329 C 0.48763 -0.05046 0.47721 -0.04907 0.47369 0.01759 C 0.47369 0.01852 0.47174 0.03171 0.47109 0.03357 C 0.47018 0.03611 0.46862 0.03796 0.46731 0.04028 C 0.46315 0.03958 0.45716 0.04398 0.45455 0.03796 C 0.45182 0.03125 0.45494 0.0213 0.45586 0.01319 C 0.45625 0.01042 0.45703 0.00764 0.45846 0.00648 C 0.46067 0.0044 0.46354 0.00486 0.46601 0.00417 C 0.4694 0.00648 0.47317 0.00741 0.47617 0.01088 C 0.47851 0.01366 0.47955 0.01852 0.48125 0.02222 C 0.48255 0.02454 0.48372 0.02708 0.48515 0.02894 C 0.4875 0.03241 0.4927 0.03796 0.4927 0.03819 C 0.49362 0.03426 0.49518 0.03079 0.49531 0.02662 C 0.4957 0.00486 0.49479 -0.0169 0.49401 -0.03866 C 0.49388 -0.0419 0.49323 -0.04468 0.4927 -0.04768 C 0.49153 -0.05486 0.49049 -0.0581 0.48893 -0.06574 C 0.48841 -0.06806 0.48815 -0.07037 0.48763 -0.07268 C 0.48932 -0.07338 0.49101 -0.075 0.4927 -0.07477 C 0.51224 -0.07245 0.50078 -0.0713 0.51185 -0.06806 C 0.51523 -0.06713 0.51862 -0.06667 0.522 -0.06574 C 0.5207 -0.06366 0.51979 -0.06065 0.51823 -0.05903 C 0.51471 -0.05556 0.50937 -0.0544 0.50546 -0.05231 C 0.50286 -0.05093 0.50039 -0.04931 0.49778 -0.04768 L 0.49401 -0.0456 C 0.4927 -0.04468 0.49153 -0.04375 0.49023 -0.04329 C 0.48385 -0.04051 0.48671 -0.0419 0.48125 -0.03866 C 0.48294 -0.03727 0.48476 -0.03588 0.48645 -0.03426 C 0.48776 -0.03287 0.4888 -0.03102 0.49023 -0.02963 C 0.49218 -0.02778 0.4944 -0.02662 0.49661 -0.02523 C 0.49778 -0.02292 0.49921 -0.02083 0.50039 -0.01852 C 0.50325 -0.01227 0.5026 -0.00972 0.50677 -0.00486 C 0.50781 -0.00347 0.50924 -0.00347 0.51054 -0.00255 C 0.51015 -0.01852 0.5108 -0.03449 0.50924 -0.05 C 0.50898 -0.05278 0.50729 -0.04583 0.50677 -0.04329 C 0.50599 -0.03958 0.50599 -0.03565 0.50546 -0.03194 C 0.50507 -0.02963 0.50455 -0.02755 0.50416 -0.02523 C 0.50455 -0.00648 0.50546 0.0125 0.50546 0.03125 C 0.50546 0.03426 0.50586 0.03935 0.50416 0.04028 C 0.50091 0.04213 0.49739 0.03866 0.49401 0.03796 C 0.49362 0.03565 0.4927 0.03357 0.4927 0.03125 C 0.4927 0.02546 0.49349 0.01528 0.49661 0.01088 C 0.49765 0.00949 0.49908 0.00949 0.50039 0.00857 C 0.50338 0.00949 0.50651 0.00903 0.50924 0.01088 C 0.51093 0.01204 0.51158 0.01574 0.51315 0.01759 C 0.52031 0.02685 0.51601 0.01759 0.522 0.02662 C 0.52382 0.0294 0.52513 0.03333 0.52708 0.03565 C 0.53489 0.04491 0.54349 0.04699 0.53086 0.04259 C 0.52786 0.03866 0.52487 0.03519 0.522 0.03125 C 0.52057 0.02917 0.51966 0.02639 0.51823 0.02454 C 0.51666 0.02245 0.51458 0.02199 0.51315 0.01991 C 0.51158 0.01806 0.51067 0.01528 0.50924 0.01319 C 0.50807 0.01134 0.50677 0.01019 0.50546 0.00857 C 0.50455 0.00648 0.50325 0.00463 0.50286 0.00185 C 0.50208 -0.0044 0.50013 -0.01852 0.49908 -0.02292 C 0.49856 -0.02546 0.49739 -0.02755 0.49661 -0.02963 C 0.50143 -0.04259 0.49726 -0.03009 0.50039 -0.04329 C 0.50117 -0.0463 0.50286 -0.05231 0.50286 -0.05208 L 0.50546 -0.06134 C 0.51171 -0.06018 0.52291 -0.0588 0.52968 -0.05671 C 0.53138 -0.05625 0.53307 -0.05532 0.53476 -0.05463 C 0.53424 -0.05231 0.53437 -0.04954 0.53346 -0.04768 C 0.53216 -0.04537 0.52994 -0.04491 0.52838 -0.04329 C 0.52148 -0.03634 0.52786 -0.04028 0.5194 -0.03657 C 0.51823 -0.03495 0.51705 -0.0331 0.51562 -0.03194 C 0.50989 -0.02755 0.5069 -0.03241 0.51692 -0.02523 C 0.51823 -0.02292 0.51927 -0.02014 0.5207 -0.01852 C 0.52187 -0.01713 0.5233 -0.01713 0.52448 -0.0162 C 0.53554 -0.00787 0.52448 -0.01458 0.53346 -0.00949 C 0.53476 -0.00787 0.53632 -0.00694 0.53724 -0.00486 C 0.54101 0.00301 0.5388 0.00949 0.54101 -0.00255 L 0.54231 -0.04768 L 0.53086 -0.00255 L 0.56653 -0.06574 C 0.56692 -0.06574 0.58164 -0.06343 0.58424 -0.06134 C 0.59987 -0.04884 0.57369 -0.05764 0.60078 -0.05231 C 0.61692 -0.04514 0.59882 -0.0537 0.57669 -0.05231 C 0.57513 -0.05208 0.57408 -0.04931 0.57278 -0.04768 C 0.57461 -0.04329 0.57604 -0.03843 0.57799 -0.03426 L 0.58685 -0.01389 C 0.58645 -0.00856 0.58737 -0.00231 0.58554 0.00185 C 0.58424 0.00486 0.58138 0.00417 0.57916 0.00417 C 0.57448 0.00417 0.56992 0.00255 0.56523 0.00185 C 0.56432 -0.00046 0.56289 -0.00208 0.56263 -0.00486 C 0.56185 -0.01343 0.56744 -0.01412 0.57031 -0.0162 C 0.575 -0.01551 0.57994 -0.0169 0.58424 -0.01389 C 0.58763 -0.01181 0.59114 -0.00139 0.59323 0.00417 C 0.59401 0.00185 0.5957 -3.7037E-7 0.5957 -0.00255 C 0.5957 -0.00741 0.59336 -0.01134 0.59323 -0.0162 C 0.59283 -0.03056 0.59401 -0.04468 0.5944 -0.05903 C 0.60078 -0.05764 0.60742 -0.05764 0.61354 -0.05463 C 0.61497 -0.0537 0.61588 -0.05046 0.61601 -0.04768 C 0.6164 -0.04329 0.61588 -0.03843 0.61484 -0.03426 C 0.61406 -0.03125 0.61224 -0.02963 0.61093 -0.02755 C 0.61054 -0.02523 0.60924 -0.02292 0.60976 -0.0206 C 0.61028 -0.01759 0.61198 -0.01597 0.61354 -0.01389 C 0.6151 -0.01134 0.61705 -0.00972 0.61862 -0.00718 C 0.62435 0.00301 0.61757 -0.00255 0.625 0.00185 C 0.62799 -0.01412 0.62578 -0.00046 0.62747 -0.03194 C 0.62786 -0.03796 0.62812 -0.04398 0.62864 -0.05 C 0.62903 -0.05231 0.62903 -0.05532 0.63007 -0.05671 C 0.63138 -0.0588 0.63346 -0.05833 0.63515 -0.05903 C 0.63685 -0.05764 0.63854 -0.05625 0.6401 -0.05463 C 0.64153 -0.05324 0.64257 -0.04907 0.64401 -0.05 C 0.64531 -0.05093 0.64739 -0.06319 0.64791 -0.06574 C 0.64739 -0.04028 0.64804 -0.01458 0.64661 0.01088 C 0.64635 0.01435 0.64401 0.00532 0.64401 0.00185 C 0.64427 -0.01921 0.64114 -0.04352 0.64791 -0.06134 C 0.65156 -0.0713 0.66145 -0.06273 0.66823 -0.06366 C 0.66471 -0.0544 0.66562 -0.05764 0.66302 -0.0456 C 0.66224 -0.04097 0.66054 -0.03194 0.66054 -0.03171 C 0.66185 -0.03125 0.66302 -0.0294 0.66445 -0.02963 C 0.66705 -0.03032 0.6694 -0.03264 0.672 -0.03426 C 0.6776 -0.0375 0.67448 -0.03542 0.68086 -0.04097 C 0.67773 -0.01412 0.6819 -0.0419 0.67708 -0.02292 C 0.67604 -0.01852 0.67552 -0.01389 0.67448 -0.00949 L 0.672 0.00185 C 0.67239 -0.02153 0.67135 -0.04491 0.6733 -0.06806 C 0.67356 -0.07245 0.67604 -0.06065 0.67708 -0.05671 C 0.6776 -0.05463 0.67773 -0.05231 0.67838 -0.05 C 0.67916 -0.0463 0.68007 -0.04259 0.68086 -0.03866 C 0.68138 -0.04097 0.68164 -0.04329 0.68216 -0.0456 C 0.68411 -0.05347 0.68476 -0.0544 0.68724 -0.06134 C 0.68685 -0.04931 0.68671 -0.03727 0.68606 -0.02523 C 0.6858 -0.02199 0.68502 -0.01921 0.68476 -0.0162 C 0.68424 -0.01157 0.68385 -0.00718 0.68346 -0.00255 C 0.67148 -0.00972 0.68255 -0.00185 0.66445 -0.03866 C 0.66119 -0.04514 0.65013 -0.06667 0.64791 -0.07477 C 0.63945 -0.10486 0.64948 -0.06736 0.64401 -0.09074 C 0.64323 -0.09375 0.64218 -0.09676 0.64153 -0.09954 C 0.63984 -0.09815 0.63789 -0.09745 0.63645 -0.09514 C 0.62474 -0.07708 0.63958 -0.08773 0.62122 -0.06574 C 0.61992 -0.06435 0.61862 -0.06296 0.61718 -0.06134 C 0.61562 -0.05903 0.61224 -0.05463 0.61224 -0.0544 L 0.72929 -0.04768 " pathEditMode="relative" rAng="0" ptsTypes="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1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0.02014 L 0.39583 0.02037 C 0.39908 0.0206 0.4026 0.02083 0.40612 0.02153 C 0.4082 0.02222 0.41237 0.0243 0.41237 0.02454 C 0.41445 0.10532 0.41237 0.05718 0.41445 0.03102 C 0.41458 0.02917 0.41588 0.02731 0.41653 0.02569 C 0.41679 0.02222 0.41653 0.00764 0.41966 0.00255 C 0.42044 0.00139 0.42174 0.00162 0.42278 0.00139 C 0.4263 0.00162 0.42981 0.00162 0.4332 0.00255 C 0.4345 0.00301 0.43567 0.00393 0.43632 0.00532 C 0.43684 0.00648 0.43932 0.0162 0.43958 0.01875 C 0.43971 0.02014 0.43958 0.02153 0.43958 0.02292 L 0.40195 0.02292 C 0.41158 0.01829 0.41601 0.01435 0.42799 0.02014 C 0.43007 0.02106 0.43007 0.02824 0.43007 0.02847 C 0.42981 0.03241 0.43164 0.04329 0.42591 0.04444 C 0.42487 0.04468 0.42382 0.04375 0.42278 0.04329 C 0.42317 0.03958 0.42213 0.03542 0.42382 0.03241 C 0.42513 0.03009 0.43007 0.02963 0.43007 0.02986 C 0.43255 0.03009 0.43854 0.02986 0.43958 0.03495 C 0.43997 0.03727 0.43893 0.03958 0.43854 0.0419 C 0.43789 0.04444 0.43684 0.04838 0.43541 0.05 C 0.43463 0.05093 0.4332 0.05093 0.43216 0.05139 C 0.42955 0.0412 0.42877 0.03981 0.43216 0.02292 C 0.43255 0.02106 0.43502 0.02199 0.43632 0.02153 C 0.4388 0.02454 0.44023 0.02593 0.44153 0.02963 C 0.44218 0.03079 0.44192 0.03264 0.4427 0.03356 C 0.44336 0.03472 0.44466 0.03472 0.4457 0.03495 C 0.44544 0.0287 0.44596 0.02222 0.44466 0.0162 C 0.4444 0.01458 0.44322 0.01875 0.4427 0.02014 C 0.44218 0.02153 0.44088 0.02315 0.44153 0.0243 C 0.44244 0.02523 0.44375 0.02338 0.44466 0.02292 C 0.44934 0.01898 0.45195 0.01528 0.45937 0.02292 C 0.46106 0.02454 0.45963 0.02893 0.45833 0.03102 C 0.4569 0.0331 0.45208 0.03356 0.45208 0.0338 C 0.45169 0.03241 0.45065 0.03102 0.45104 0.02963 C 0.45273 0.02407 0.46315 0.02824 0.46354 0.02824 C 0.46419 0.02963 0.46497 0.03079 0.46575 0.03241 C 0.46692 0.03565 0.4677 0.04143 0.46575 0.04444 C 0.46419 0.04676 0.45937 0.04722 0.45937 0.04745 C 0.45781 0.04676 0.44961 0.04606 0.45625 0.03912 C 0.45729 0.03796 0.45898 0.04005 0.46041 0.04051 C 0.46067 0.04213 0.46419 0.05185 0.46158 0.05532 C 0.46054 0.05648 0.45937 0.05625 0.45833 0.05671 C 0.45729 0.05625 0.45533 0.05694 0.4552 0.05532 C 0.45429 0.04745 0.4569 0.04745 0.46041 0.04583 C 0.46158 0.04676 0.46276 0.04745 0.46354 0.04861 C 0.46458 0.05023 0.46575 0.06065 0.46575 0.06088 C 0.46627 0.06505 0.46666 0.06643 0.4677 0.07037 C 0.46796 0.05532 0.46809 0.04051 0.46875 0.02569 C 0.46914 0.01898 0.472 0.02361 0.46666 0.01875 C 0.46419 0.01921 0.46158 0.01875 0.45937 0.02014 C 0.45846 0.02083 0.45833 0.02292 0.45833 0.0243 C 0.45833 0.02708 0.4582 0.03009 0.45937 0.03241 C 0.46015 0.03403 0.46211 0.03333 0.46354 0.03356 C 0.46484 0.03472 0.46614 0.03588 0.4677 0.03634 C 0.47005 0.03727 0.47252 0.03727 0.475 0.03773 C 0.47799 0.03843 0.47968 0.03935 0.48229 0.04051 C 0.48333 0.04143 0.48476 0.0419 0.48541 0.04329 C 0.48802 0.04745 0.48502 0.05903 0.48437 0.06065 C 0.48385 0.06204 0.48229 0.0618 0.48125 0.06204 C 0.47916 0.0618 0.47604 0.06319 0.475 0.06065 C 0.47317 0.05694 0.47447 0.05162 0.47395 0.04722 C 0.47317 0.03981 0.47291 0.04375 0.47083 0.03634 C 0.47031 0.03472 0.47018 0.03287 0.46979 0.03102 C 0.47018 0.0287 0.46927 0.025 0.47083 0.0243 C 0.48906 0.0169 0.47968 0.02361 0.48541 0.02963 C 0.48632 0.03055 0.4875 0.03055 0.48867 0.03102 C 0.48958 0.03241 0.49023 0.03495 0.49166 0.03495 C 0.49283 0.03495 0.49114 0.03218 0.49062 0.03102 C 0.4901 0.02963 0.48919 0.02847 0.48867 0.02708 C 0.48776 0.02523 0.48724 0.02338 0.48645 0.02153 C 0.48333 0.0375 0.48645 0.01991 0.48437 0.05671 C 0.48424 0.05903 0.48372 0.06134 0.48333 0.06343 C 0.48372 0.0662 0.48281 0.06968 0.48437 0.07153 C 0.48541 0.07292 0.48645 0.06968 0.4875 0.06898 C 0.48906 0.06805 0.49362 0.06667 0.49479 0.0662 C 0.49544 0.06296 0.4957 0.05903 0.49791 0.05671 C 0.49882 0.05579 0.50026 0.05602 0.50117 0.05532 C 0.50664 0.05139 0.50664 0.05093 0.51054 0.04583 C 0.51197 0.04028 0.51289 0.0412 0.50638 0.04051 C 0.49895 0.03981 0.49166 0.03958 0.48437 0.03912 C 0.48489 0.03634 0.48515 0.03032 0.4875 0.02824 C 0.48945 0.02685 0.49375 0.02569 0.49375 0.02593 C 0.49661 0.02593 0.49947 0.02569 0.50208 0.02708 C 0.50351 0.02755 0.50416 0.02986 0.50533 0.03102 C 0.50807 0.03403 0.50846 0.03356 0.51158 0.03495 C 0.52513 0.03079 0.51653 0.03148 0.51367 0.07153 C 0.51367 0.07222 0.51211 0.08009 0.51158 0.08125 C 0.5108 0.08264 0.5095 0.0838 0.50846 0.08518 C 0.50507 0.08472 0.50013 0.0875 0.49791 0.0838 C 0.4957 0.07986 0.4983 0.07384 0.49895 0.06898 C 0.49934 0.06736 0.5 0.06551 0.50117 0.06481 C 0.50299 0.06366 0.50533 0.06389 0.50729 0.06343 C 0.51015 0.06481 0.51328 0.06551 0.51575 0.06759 C 0.51757 0.06921 0.51849 0.07222 0.51992 0.0743 C 0.52096 0.07569 0.52187 0.07731 0.52317 0.07847 C 0.525 0.08055 0.52929 0.0838 0.52929 0.08403 C 0.52994 0.08148 0.53138 0.0794 0.53151 0.07708 C 0.53177 0.06389 0.53099 0.05093 0.53033 0.03773 C 0.5302 0.03588 0.52968 0.03426 0.52929 0.03241 C 0.52838 0.02801 0.52747 0.02616 0.52617 0.02153 C 0.52578 0.02014 0.52552 0.01875 0.52513 0.01736 C 0.52643 0.0169 0.52786 0.01597 0.52929 0.0162 C 0.54531 0.01759 0.53593 0.01829 0.54492 0.02014 C 0.54778 0.02083 0.55065 0.02106 0.55325 0.02153 C 0.55221 0.02292 0.55156 0.02454 0.55026 0.02569 C 0.54739 0.02778 0.54296 0.02847 0.53971 0.02963 C 0.53763 0.03055 0.53567 0.03148 0.53346 0.03241 L 0.53033 0.03356 C 0.52929 0.03426 0.52838 0.03472 0.52734 0.03495 C 0.522 0.0368 0.52434 0.03588 0.51992 0.03773 C 0.52122 0.03866 0.52265 0.03958 0.52421 0.04051 C 0.52526 0.0412 0.52604 0.04236 0.52734 0.04329 C 0.5289 0.04444 0.53059 0.04514 0.53255 0.04583 C 0.53346 0.04722 0.53463 0.04861 0.53567 0.05 C 0.53789 0.0537 0.53737 0.05509 0.54075 0.0581 C 0.54166 0.05903 0.54283 0.05903 0.54388 0.05949 C 0.54362 0.05 0.54414 0.04028 0.54283 0.03102 C 0.5427 0.0294 0.54127 0.03356 0.54075 0.03495 C 0.54023 0.03727 0.54023 0.03958 0.53971 0.0419 C 0.53945 0.04329 0.53906 0.04444 0.53867 0.04583 C 0.53906 0.05718 0.53971 0.06852 0.53971 0.07986 C 0.53971 0.08148 0.5401 0.08472 0.53867 0.08518 C 0.53606 0.08634 0.53307 0.08426 0.53033 0.0838 C 0.52994 0.08241 0.52929 0.08125 0.52929 0.07986 C 0.52929 0.07639 0.52994 0.07014 0.53255 0.06759 C 0.53333 0.06667 0.5345 0.06667 0.53567 0.0662 C 0.53802 0.06667 0.54062 0.06643 0.54283 0.06759 C 0.54427 0.06829 0.54479 0.07037 0.54596 0.07153 C 0.55195 0.07708 0.54843 0.07153 0.55325 0.07708 C 0.55481 0.0787 0.55586 0.08102 0.55742 0.08241 C 0.56393 0.08796 0.57096 0.08935 0.56054 0.08657 C 0.5582 0.08426 0.55572 0.08218 0.55325 0.07986 C 0.55221 0.07847 0.55143 0.07685 0.55026 0.07569 C 0.54895 0.07454 0.54726 0.0743 0.54596 0.07292 C 0.54479 0.07176 0.54401 0.07014 0.54283 0.06898 C 0.54179 0.06782 0.54075 0.06713 0.53971 0.0662 C 0.53906 0.06481 0.53789 0.06389 0.53763 0.06204 C 0.53697 0.05833 0.53541 0.05 0.5345 0.04722 C 0.53411 0.04583 0.53307 0.04444 0.53255 0.04329 C 0.53645 0.03542 0.53307 0.04305 0.53567 0.03495 C 0.53619 0.03333 0.53763 0.02963 0.53763 0.02986 L 0.53971 0.0243 C 0.54492 0.025 0.55416 0.02569 0.55963 0.02708 C 0.56093 0.02731 0.5625 0.02778 0.5638 0.02824 C 0.56341 0.02963 0.56354 0.03125 0.56276 0.03241 C 0.56171 0.0338 0.55989 0.03403 0.55859 0.03495 C 0.55286 0.03912 0.5582 0.0368 0.55117 0.03912 C 0.55026 0.04005 0.54921 0.0412 0.54804 0.0419 C 0.54336 0.04444 0.54088 0.04167 0.54908 0.04583 C 0.55026 0.04722 0.55117 0.04884 0.55221 0.05 C 0.55325 0.05069 0.55442 0.05069 0.55533 0.05139 C 0.56445 0.05625 0.55533 0.05231 0.56276 0.05532 C 0.5638 0.05625 0.5651 0.05694 0.56588 0.0581 C 0.56888 0.06273 0.56718 0.06667 0.56888 0.05949 L 0.57005 0.03241 L 0.56054 0.05949 L 0.58997 0.02153 C 0.59023 0.02153 0.60234 0.02292 0.60455 0.0243 C 0.61731 0.03171 0.5957 0.02639 0.61796 0.02963 C 0.63138 0.03403 0.6164 0.0287 0.5983 0.02963 C 0.597 0.02986 0.59609 0.03148 0.59505 0.03241 C 0.59661 0.03495 0.59778 0.03796 0.59934 0.04051 L 0.60651 0.05278 C 0.60625 0.05579 0.60703 0.05972 0.60559 0.06204 C 0.60455 0.06389 0.60208 0.06343 0.60039 0.06343 C 0.59648 0.06343 0.5927 0.0625 0.58893 0.06204 C 0.58802 0.06065 0.58684 0.05972 0.58671 0.0581 C 0.58606 0.05301 0.59062 0.05255 0.59309 0.05139 C 0.59687 0.05162 0.60091 0.05093 0.60455 0.05278 C 0.60716 0.05393 0.61015 0.06018 0.61184 0.06343 C 0.6125 0.06204 0.6138 0.06111 0.6138 0.05949 C 0.6138 0.05648 0.61197 0.05417 0.61184 0.05139 C 0.61145 0.04259 0.6125 0.03426 0.61276 0.02569 C 0.61796 0.02639 0.62356 0.02639 0.62851 0.02824 C 0.62968 0.0287 0.63033 0.03079 0.63046 0.03241 C 0.63086 0.03495 0.63033 0.03796 0.62955 0.04051 C 0.6289 0.04236 0.62747 0.04329 0.6263 0.04444 C 0.62604 0.04583 0.625 0.04722 0.62539 0.04861 C 0.62578 0.05046 0.62734 0.05139 0.62851 0.05278 C 0.62981 0.05417 0.63138 0.05509 0.63268 0.05671 C 0.63737 0.06273 0.6319 0.05949 0.63789 0.06204 C 0.64036 0.05255 0.63854 0.06065 0.63997 0.0419 C 0.64023 0.03819 0.64049 0.03472 0.64088 0.03102 C 0.64127 0.02963 0.64127 0.02778 0.64205 0.02708 C 0.64322 0.02569 0.64492 0.02593 0.64622 0.02569 C 0.64765 0.02639 0.64908 0.02731 0.65039 0.02824 C 0.65156 0.02917 0.65234 0.03148 0.65351 0.03102 C 0.65468 0.03055 0.65625 0.02315 0.65677 0.02153 C 0.65625 0.0368 0.65677 0.05231 0.65572 0.06759 C 0.65546 0.06968 0.65351 0.06412 0.65351 0.06204 C 0.65364 0.04954 0.65117 0.03495 0.65677 0.0243 C 0.65976 0.01829 0.66783 0.02338 0.67343 0.02292 C 0.67057 0.02847 0.67135 0.02639 0.66914 0.03356 C 0.66849 0.03634 0.66718 0.0419 0.66718 0.04213 C 0.66822 0.04236 0.66914 0.04329 0.67031 0.04329 C 0.67239 0.04282 0.67447 0.04143 0.67656 0.04051 C 0.68112 0.03843 0.67851 0.03981 0.68372 0.03634 C 0.68125 0.05255 0.68463 0.03588 0.68059 0.04722 C 0.67981 0.05 0.67942 0.05278 0.67851 0.05532 L 0.67656 0.06204 C 0.67682 0.04815 0.67604 0.03403 0.6776 0.02014 C 0.67786 0.01759 0.67981 0.02454 0.68059 0.02708 C 0.68112 0.02824 0.68125 0.02963 0.68177 0.03102 C 0.68242 0.03333 0.6832 0.03542 0.68372 0.03773 C 0.68424 0.03634 0.68437 0.03495 0.68476 0.03356 C 0.68645 0.02893 0.68697 0.02847 0.68906 0.0243 C 0.68867 0.03148 0.68854 0.03866 0.68802 0.04583 C 0.68789 0.04792 0.68724 0.04954 0.68697 0.05139 C 0.68658 0.05417 0.68632 0.05671 0.68593 0.05949 C 0.67604 0.05509 0.68528 0.05995 0.67031 0.03773 C 0.6677 0.03403 0.65859 0.02106 0.65677 0.0162 C 0.64974 -0.00185 0.65807 0.0206 0.65351 0.00648 C 0.65286 0.00486 0.65208 0.00301 0.65156 0.00139 C 0.65013 0.00208 0.64856 0.00255 0.64739 0.00393 C 0.63763 0.01481 0.64987 0.00833 0.63476 0.02153 C 0.63372 0.02245 0.63268 0.02315 0.63151 0.0243 C 0.6302 0.02569 0.62747 0.02824 0.62747 0.02847 L 0.72369 0.03241 " pathEditMode="relative" rAng="0" ptsTypes="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8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11873345" cy="65393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2508" y="318655"/>
            <a:ext cx="11513127" cy="62068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396">
            <a:off x="45835" y="523923"/>
            <a:ext cx="1827697" cy="729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84965">
            <a:off x="10160106" y="471321"/>
            <a:ext cx="1827697" cy="729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66">
            <a:off x="-13170" y="5721794"/>
            <a:ext cx="1827697" cy="729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445">
            <a:off x="10269093" y="5624611"/>
            <a:ext cx="1827697" cy="7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22" y="479606"/>
            <a:ext cx="7143750" cy="4010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109" y="4769860"/>
            <a:ext cx="632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বাদশাহ আলমগীর-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64" y="318655"/>
            <a:ext cx="7726337" cy="4694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1358" y="5223623"/>
            <a:ext cx="905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কুমারে তাঁহার পড়াইত এক মৌলবি দিল্লির। 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11873345" cy="65393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2508" y="318655"/>
            <a:ext cx="11513127" cy="62068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396">
            <a:off x="45835" y="523923"/>
            <a:ext cx="1827697" cy="729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84965">
            <a:off x="10160106" y="471321"/>
            <a:ext cx="1827697" cy="729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66">
            <a:off x="-13170" y="5721794"/>
            <a:ext cx="1827697" cy="729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445">
            <a:off x="10269093" y="5624611"/>
            <a:ext cx="1827697" cy="729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6" y="637330"/>
            <a:ext cx="8870988" cy="44285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7816" y="5333939"/>
            <a:ext cx="6145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একদা প্রভাতে গিয়া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43" y="659658"/>
            <a:ext cx="8772021" cy="4441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83715" y="5073971"/>
            <a:ext cx="969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 শাহাজাদা এক পাত্র হস্তে নিয়া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0678" y="5339873"/>
            <a:ext cx="969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ঢালিতেছে বারি গুরুর চরণে 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844" y="5206428"/>
            <a:ext cx="969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পুলকিত হৃদে আনত-নয়নে,  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737" y="5143463"/>
            <a:ext cx="1008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শুধু নিজ হাতে দিয়া নিজেরি পায়ের ধূলি   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75" y="5066863"/>
            <a:ext cx="1008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ধুয়ে-মুছে সব করিছেন সাফ সঞ্চারি অঙ্গুলি।     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3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492</Words>
  <Application>Microsoft Office PowerPoint</Application>
  <PresentationFormat>Widescreen</PresentationFormat>
  <Paragraphs>134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1_Office Theme</vt:lpstr>
      <vt:lpstr>PowerPoint Presentation</vt:lpstr>
      <vt:lpstr>উপস্থাপনায়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কবিতার চরণ দেওয়া আছে ,পরের চরণ লিখিঃ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127</cp:revision>
  <dcterms:created xsi:type="dcterms:W3CDTF">2020-09-28T17:09:40Z</dcterms:created>
  <dcterms:modified xsi:type="dcterms:W3CDTF">2021-09-24T12:41:11Z</dcterms:modified>
</cp:coreProperties>
</file>