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2" r:id="rId3"/>
    <p:sldId id="264" r:id="rId4"/>
    <p:sldId id="270" r:id="rId5"/>
    <p:sldId id="296" r:id="rId6"/>
    <p:sldId id="297" r:id="rId7"/>
    <p:sldId id="275" r:id="rId8"/>
    <p:sldId id="262" r:id="rId9"/>
    <p:sldId id="293" r:id="rId10"/>
    <p:sldId id="263" r:id="rId11"/>
    <p:sldId id="278" r:id="rId12"/>
    <p:sldId id="261" r:id="rId13"/>
    <p:sldId id="279" r:id="rId14"/>
    <p:sldId id="300" r:id="rId15"/>
    <p:sldId id="301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Rajkumar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Sarker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(Assistant teacher)</a:t>
            </a:r>
          </a:p>
          <a:p>
            <a:pPr lvl="0" algn="ctr">
              <a:defRPr/>
            </a:pP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Chhatiani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High school.</a:t>
            </a:r>
          </a:p>
          <a:p>
            <a:pPr lvl="0" algn="ctr">
              <a:defRPr/>
            </a:pP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Sherpur.Bogura</a:t>
            </a:r>
            <a:r>
              <a:rPr lang="en-US" sz="2400" b="1" i="1" kern="0" smtClean="0">
                <a:solidFill>
                  <a:sysClr val="windowText" lastClr="000000"/>
                </a:solidFill>
              </a:rPr>
              <a:t>.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9" y="1905000"/>
            <a:ext cx="1561991" cy="1541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SIX/SEVEN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1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cousins not my friend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Her uncle not her cousins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299" y="44196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2709266" cy="185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Headmaster along with his students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students </a:t>
            </a:r>
            <a:r>
              <a:rPr lang="en-US" sz="3200" b="1" dirty="0" smtClean="0"/>
              <a:t>with their teacher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garden.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40051"/>
            <a:ext cx="2709266" cy="203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002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27964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6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Nitu as well as her friends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48" y="2589645"/>
            <a:ext cx="2744932" cy="18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30" y="4706939"/>
            <a:ext cx="2724150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children with their parents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5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singer </a:t>
            </a:r>
            <a:r>
              <a:rPr lang="en-US" sz="3200" b="1" dirty="0" smtClean="0"/>
              <a:t>and musician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/>
              <a:t>sung the song.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bus and no train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last night.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Ranu not her sisters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pictures regularly.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poet </a:t>
            </a:r>
            <a:r>
              <a:rPr lang="en-US" sz="3200" b="1" dirty="0"/>
              <a:t>and </a:t>
            </a:r>
            <a:r>
              <a:rPr lang="en-US" sz="3200" b="1" dirty="0" smtClean="0"/>
              <a:t>the writer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______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written these articles.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0291" y="231371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058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5302" y="402912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5164" y="52578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512" y="4060409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1295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Limon accompanied by his brothers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19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bottle </a:t>
            </a:r>
            <a:r>
              <a:rPr lang="en-US" sz="3200" b="1" dirty="0"/>
              <a:t>and </a:t>
            </a:r>
            <a:r>
              <a:rPr lang="en-US" sz="3200" b="1" dirty="0" smtClean="0"/>
              <a:t>each box 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1805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Ranu together with her parents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just left the station.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Ranu’s </a:t>
            </a:r>
            <a:r>
              <a:rPr lang="en-US" sz="3200" b="1" dirty="0"/>
              <a:t>parents </a:t>
            </a:r>
            <a:r>
              <a:rPr lang="en-US" sz="3200" b="1" dirty="0" smtClean="0"/>
              <a:t>not her brother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her uncle’s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5181600"/>
            <a:ext cx="1971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* use the right forms of the verbs in sentences.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0969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and student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answering the question.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3127098"/>
            <a:ext cx="2937163" cy="16521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7304809" y="3695351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Headmaster and secretary</a:t>
            </a:r>
            <a:r>
              <a:rPr lang="en-US" sz="3200" b="1" i="1" dirty="0">
                <a:solidFill>
                  <a:srgbClr val="C00000"/>
                </a:solidFill>
              </a:rPr>
              <a:t> 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6899564" y="30803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60918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81600" y="127002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745814"/>
            <a:ext cx="2937163" cy="2202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81945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Headmaster and the Secretary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0847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Captain and the </a:t>
            </a:r>
            <a:r>
              <a:rPr lang="en-US" sz="3200" b="1" dirty="0" smtClean="0"/>
              <a:t>player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celebrating of taking wicket.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5"/>
          <a:stretch/>
        </p:blipFill>
        <p:spPr>
          <a:xfrm>
            <a:off x="290945" y="801232"/>
            <a:ext cx="2833254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303818" y="371153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1667425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35211" y="114770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45" y="3007486"/>
            <a:ext cx="2833254" cy="194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0622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magistrate and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magistrate and the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2235179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83482" y="1752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145" y="38100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21782" y="320959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boy and each girl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books.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pencil and every brush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i="1" dirty="0" smtClean="0"/>
              <a:t>new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93" y="759697"/>
            <a:ext cx="2800380" cy="196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5" y="2905070"/>
            <a:ext cx="1766455" cy="117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895600"/>
            <a:ext cx="1524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35211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4298" y="13021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06739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1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00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jug and every mug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glass.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79396"/>
            <a:ext cx="1119948" cy="111994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jellyfish </a:t>
            </a:r>
            <a:r>
              <a:rPr lang="en-US" sz="3600" b="1" dirty="0"/>
              <a:t>and </a:t>
            </a:r>
            <a:r>
              <a:rPr lang="en-US" sz="3600" b="1" dirty="0" smtClean="0"/>
              <a:t>each dolphin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39934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21169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83076"/>
            <a:ext cx="936066" cy="117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874931"/>
            <a:ext cx="1371608" cy="1792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59" y="2579379"/>
            <a:ext cx="498429" cy="68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53" y="2530888"/>
            <a:ext cx="695560" cy="73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989" y="2555290"/>
            <a:ext cx="498429" cy="68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67" y="5121169"/>
            <a:ext cx="1944733" cy="143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26" y="3754298"/>
            <a:ext cx="1952674" cy="1366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317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14098"/>
            <a:ext cx="3079548" cy="2063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boy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held the book.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fruits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1"/>
          <a:stretch/>
        </p:blipFill>
        <p:spPr>
          <a:xfrm>
            <a:off x="0" y="2993758"/>
            <a:ext cx="2599593" cy="1587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9" r="19849"/>
          <a:stretch/>
        </p:blipFill>
        <p:spPr>
          <a:xfrm>
            <a:off x="2362200" y="3384658"/>
            <a:ext cx="1460905" cy="1196817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209800" y="3276600"/>
            <a:ext cx="1752600" cy="1565293"/>
          </a:xfrm>
          <a:prstGeom prst="mathMultiply">
            <a:avLst>
              <a:gd name="adj1" fmla="val 49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1116" y="4182203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56105" y="366654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8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 animBg="1"/>
      <p:bldP spid="16" grpId="0" animBg="1"/>
      <p:bldP spid="1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790</Words>
  <Application>Microsoft Office PowerPoint</Application>
  <PresentationFormat>On-screen Show (4:3)</PresentationFormat>
  <Paragraphs>96</Paragraphs>
  <Slides>15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Rajkumar</cp:lastModifiedBy>
  <cp:revision>298</cp:revision>
  <dcterms:created xsi:type="dcterms:W3CDTF">2006-08-16T00:00:00Z</dcterms:created>
  <dcterms:modified xsi:type="dcterms:W3CDTF">2011-05-25T18:34:35Z</dcterms:modified>
</cp:coreProperties>
</file>