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8" r:id="rId2"/>
  </p:sldMasterIdLst>
  <p:notesMasterIdLst>
    <p:notesMasterId r:id="rId37"/>
  </p:notesMasterIdLst>
  <p:handoutMasterIdLst>
    <p:handoutMasterId r:id="rId38"/>
  </p:handoutMasterIdLst>
  <p:sldIdLst>
    <p:sldId id="315" r:id="rId3"/>
    <p:sldId id="316" r:id="rId4"/>
    <p:sldId id="314" r:id="rId5"/>
    <p:sldId id="293" r:id="rId6"/>
    <p:sldId id="288" r:id="rId7"/>
    <p:sldId id="289" r:id="rId8"/>
    <p:sldId id="317" r:id="rId9"/>
    <p:sldId id="292" r:id="rId10"/>
    <p:sldId id="290" r:id="rId11"/>
    <p:sldId id="291" r:id="rId12"/>
    <p:sldId id="326" r:id="rId13"/>
    <p:sldId id="332" r:id="rId14"/>
    <p:sldId id="296" r:id="rId15"/>
    <p:sldId id="322" r:id="rId16"/>
    <p:sldId id="323" r:id="rId17"/>
    <p:sldId id="324" r:id="rId18"/>
    <p:sldId id="325" r:id="rId19"/>
    <p:sldId id="327" r:id="rId20"/>
    <p:sldId id="262" r:id="rId21"/>
    <p:sldId id="301" r:id="rId22"/>
    <p:sldId id="297" r:id="rId23"/>
    <p:sldId id="303" r:id="rId24"/>
    <p:sldId id="298" r:id="rId25"/>
    <p:sldId id="330" r:id="rId26"/>
    <p:sldId id="307" r:id="rId27"/>
    <p:sldId id="299" r:id="rId28"/>
    <p:sldId id="308" r:id="rId29"/>
    <p:sldId id="329" r:id="rId30"/>
    <p:sldId id="309" r:id="rId31"/>
    <p:sldId id="310" r:id="rId32"/>
    <p:sldId id="331" r:id="rId33"/>
    <p:sldId id="306" r:id="rId34"/>
    <p:sldId id="313" r:id="rId35"/>
    <p:sldId id="31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F4EAAA0-92D4-4E27-A34E-C395F8637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DE5B70-6B16-4B02-BB88-DBCE2FFD1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3F6-F341-4712-94DD-99EC08664B09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D2867B-0342-4A89-B954-AA62C0965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4E9069-D296-4BB7-976A-CBB938D36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D793-4198-4023-AAE6-F4AA266C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9B5B-A78D-45BC-8BB4-FCDAE3E0746D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6D7A9-A242-474F-90AD-364FA641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DEB03-D31A-4DF1-A7B3-331222B32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D191EB-F5A0-4F80-8D87-41568657D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834B7-34E3-43EC-8523-8913A575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D464B5-732C-490D-A063-CD9E360C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41695-5467-4DDC-8319-CEA2AF2B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B4C63-EB83-424D-92AD-F6BE647E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2817CA-A815-41A9-87B8-2757E71FC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47BA96-645B-4A19-9C93-96EEF150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4759B-FBC0-40EF-B81B-8BDC93AF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843D20-4AB3-472F-A948-C2776D2D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A14A0A-EDB2-4CCB-94B4-9B7C2543A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0B2A18-D188-4826-BDCC-5F97262D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FD162-0E01-494B-8339-7AE66578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5F509-B4EF-4214-A832-FF427217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74139F-D2EB-448B-9731-B34359A8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C8B13-CD89-43BD-8C47-2B0A460F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DD772A-B570-49D6-945F-BD77BCE0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D839FF-50A5-4FB0-AB59-6586FBFD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8DC339-2FFC-42FE-B1B0-C8E6EC7A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EB356-AE6F-4F32-886B-8C830535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AE35D5-14D4-4E8B-A05C-90C901C4E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19EA5-AABB-43FC-AB48-3595B0CD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BBDE93-0C18-4E36-B1E3-D5C97242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BCC8D-88CD-433A-8887-A71DF0E9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853AB-E78E-4F65-87F4-F4AAFFAA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8F721-1EC1-4151-9586-5E70D406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CA1A5-E1FD-4884-AEB3-9B1D492F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EA030-9393-4B71-AE9D-1A924FE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7F80B-A25D-4B5F-A33E-0BD1A9A9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2060-E6E8-483C-8CE1-9E14B7DB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569535-3C0F-4724-A143-05BACB1B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BDF26-6235-45D0-BBCF-E6BCE8AE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B1153-F658-4174-83EC-0B287D6B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D9B34-F221-4CB2-A4DF-F665D35A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03D4E-0C7B-4C95-BFFE-94A1EA19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530C1-4A36-4623-8ACD-10937377B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9F4069-A2C6-4419-AD65-E69048F6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E210BA-5FD6-4630-B1AD-4AA5BB13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3249C-DE1E-4E09-AC42-8BFB3F6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396CC-A3D2-4FA1-AEA4-89B663F9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0D38-C707-4BF6-A732-2A334EA0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A6B8DD-53B7-4A6B-8896-05B9069EB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467DAB-9E2A-4B04-B78C-CEF98812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FFC0C5-E4CC-4A9F-B25D-0D42A4809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B60FE9-F963-49DE-B6EB-C783C6660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9D5120-F5FE-435C-8C5F-2C05D620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3437C2-257F-427D-B22D-7AE0362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017762-45D4-4BFB-B79D-9A7AC79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2B9B2-65E3-4EE1-A01F-6F5C638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238184-AFAB-4524-825F-F3EB3D05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585351-88EF-4FE4-937A-6AAFCE93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B0F690-2B82-43C8-9583-AEC83C29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CAC3CE-FB8A-42A4-A3FB-7DD73BE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BC2DE-2171-4F05-99F9-61E1AF5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3F6D5C-C727-4060-BA17-D6308982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F8CBD-C337-49B6-91EA-78E9D705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A0314-FFBB-4F57-BEEB-8A5A7FED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C8B028-AB9B-4D8E-82DC-593E7269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89EB5-7B1C-4B8F-818A-CD8E9957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B99B81-C118-49C4-8DCB-FA1A01D2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E01FE-6C04-481E-8EF7-8E25959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17D36-DE30-4937-BE7B-81BBC651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676139-DF3E-4DB2-9EB5-4D73784D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1CCC97-A2C7-4F9A-A959-136AB683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E6358B-A644-4FC9-A591-B493F76E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62CB86-1FDA-4F09-B793-DD333A51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3629A-A80D-461C-8406-C7A6D2F3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30089F-E2FC-4DAF-AB7E-9AE4440A7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BF7B99-1BEF-47AA-81B5-D8A2063E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069F97-56CF-4498-8461-D32A8F9F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896AAC-9A9C-4B66-A207-6395EC3F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67894E-048A-4F5E-AAB2-37321DB3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B4911-F780-41AB-8B63-C299908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6A002E-B5A1-42B4-A447-26EA0730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9B699-9BE5-425B-B4D9-7B39556B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526B0-C052-4EA6-A96F-4329C956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CE2DE-ECDE-425D-BD1B-69A3588A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BAE3A1-4B8E-4601-B7B3-648451DF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31BF03-36E6-4C15-813D-F9D6A4C4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87378-B1F1-47EC-BB21-BCB7A227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FEF5C-DA76-423C-B046-C53A5624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7F86E-2930-48BE-8DC2-D1CF7510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366DF-A3AE-40B9-8E62-D95D07C7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A47E39-2622-41E0-810D-1B4A7408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ACB2F-E177-4D64-A18A-1FB1920E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CFB5EA-9A24-4FB2-97C3-F00E1E83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A2F7A-D73F-4E97-86C7-7834AD6C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051F8-3FDE-4043-9D84-7AAA0B79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EA805-AB5D-4443-AD09-1EFA9BA5E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B0759B-74BB-4E21-A7E4-09141FCE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8ED9F1-01B7-4C15-AF8D-9B1151E3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E8EB78-ED40-4484-8220-D0EBBF21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E9A6A0-4C4E-4E01-86E9-7CB39B5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54168-DECE-4652-9BE0-D8D5CA5C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DB490E-E49B-4212-85B6-2262CBCE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9EB0FD-0AE8-4124-8CD4-FC4A4983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23A771-35BF-4996-B328-3A71318E5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AF88C5-ED75-4EE5-8A8F-50A8A79AE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644261-0F09-4815-8080-0C25D5D6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734DDD-9D1B-496F-9B64-23A06501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903122-4A31-4360-8115-A9A7D491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7F55D-B75A-477A-8461-D91EBDFA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ADA35B-CBFD-4FC8-BBC8-432574E0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4E3490-85D9-4720-ACD5-2BA4D2D6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AF6474-1386-4D44-8EE5-39C5DACF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ECE308-23F0-489D-BCAA-9B541468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F23-A2DD-4B8F-B143-87318984E54F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950039-C269-4956-89F2-114D4129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93CEA9-E4BB-4424-B1DF-36659DE3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219-3FA3-4AE4-BA9E-783E9ECF28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4A061EA5-DF95-48F0-80F5-9095E0E06B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gradFill>
            <a:gsLst>
              <a:gs pos="14000">
                <a:schemeClr val="accent1"/>
              </a:gs>
              <a:gs pos="52000">
                <a:srgbClr val="FF0000"/>
              </a:gs>
              <a:gs pos="96000">
                <a:schemeClr val="accent5"/>
              </a:gs>
              <a:gs pos="100000">
                <a:srgbClr val="C00000"/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34000">
                  <a:srgbClr val="FF0000"/>
                </a:gs>
                <a:gs pos="71000">
                  <a:schemeClr val="accent5"/>
                </a:gs>
                <a:gs pos="100000">
                  <a:srgbClr val="C0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F6F75-C4E9-4DA1-A827-5215B16A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397F31-1ECC-4B9B-9B33-EAB18D5A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8C12F5-9A2F-4766-A79A-6309A8F1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1D9A65-F723-4212-95CC-524D8D5F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8DB592-1A8A-489C-8F77-30751659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A9D73F-4F8B-4F8E-920B-EB2708AF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DF46B-11B0-414E-99D9-A0B0A19C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C551E3-E9BC-4F3B-B8C3-0840D1453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2EADC3-13A6-42CF-83D7-C11170D2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12AC5F-855A-4B16-A370-7C0F0C7D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71E5E8-C85B-4EA0-88F6-7D216106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C1ED3E-A69A-4F85-B458-B8F45006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EBDA86-ED2C-47FC-A0E5-CC841B6D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3F2B54-8610-4763-9EED-7D091E4A5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58179-60A0-4838-B0E2-13045A90A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375A-60A2-4D77-A5A3-303164BC7CB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B27A15-731F-4914-8DBE-708FD6835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2704FA-FBFC-41E7-BFAE-571D55A7E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F0389E-545B-4073-A30C-8CD8EAE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61CA80-E12D-4869-8CC8-8EAD359E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E9ABE2-36A2-474D-9A9F-E03CEE06F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6CD0-63C7-4F63-BD1A-BF81DFD3F74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0B1171-0C04-4ECF-AAAE-2F8743713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0AB86-D624-4C4A-9465-3D1916814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070B4D-E842-4679-99B7-5FE51A92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1898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r="8630" b="16370"/>
          <a:stretch/>
        </p:blipFill>
        <p:spPr>
          <a:xfrm>
            <a:off x="612466" y="1128458"/>
            <a:ext cx="10704913" cy="4456705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24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295" y="1776978"/>
            <a:ext cx="1040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ছবিতে আমরা দেখলাম রাজপ্রাসাদ,রাজা এবং রানি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758" y="3171321"/>
            <a:ext cx="10367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চল আজ আমরা রুপকথার রাজা রানির গল্প শুনব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prism isContent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9301" y="1146412"/>
            <a:ext cx="7260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573" y="3766782"/>
            <a:ext cx="832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9FE80-62ED-432F-98E1-A25943CC4A45}"/>
              </a:ext>
            </a:extLst>
          </p:cNvPr>
          <p:cNvSpPr txBox="1"/>
          <p:nvPr/>
        </p:nvSpPr>
        <p:spPr>
          <a:xfrm>
            <a:off x="479411" y="151091"/>
            <a:ext cx="1225026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203F48-8BE2-47C6-A18F-BA103D868998}"/>
              </a:ext>
            </a:extLst>
          </p:cNvPr>
          <p:cNvSpPr txBox="1"/>
          <p:nvPr/>
        </p:nvSpPr>
        <p:spPr>
          <a:xfrm>
            <a:off x="2644530" y="2070812"/>
            <a:ext cx="671052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/>
          <a:stretch/>
        </p:blipFill>
        <p:spPr>
          <a:xfrm>
            <a:off x="3358718" y="3249590"/>
            <a:ext cx="4881439" cy="307783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127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317"/>
            </a:avLst>
          </a:prstGeom>
          <a:solidFill>
            <a:srgbClr val="E34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03239" y="117987"/>
            <a:ext cx="11975690" cy="6636774"/>
          </a:xfrm>
          <a:prstGeom prst="frame">
            <a:avLst>
              <a:gd name="adj1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6419" y="324464"/>
            <a:ext cx="384932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 দেখি ও গল্প পড়ি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4308" r="13786" b="20805"/>
          <a:stretch/>
        </p:blipFill>
        <p:spPr>
          <a:xfrm>
            <a:off x="1150373" y="964409"/>
            <a:ext cx="9881420" cy="3861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11" y="4901735"/>
            <a:ext cx="1074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553" y="5670897"/>
            <a:ext cx="628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ছিল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তিন কন্যা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শিমুল, বকুল ও পারুল।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317"/>
            </a:avLst>
          </a:prstGeom>
          <a:solidFill>
            <a:srgbClr val="E34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03239" y="117987"/>
            <a:ext cx="11975690" cy="6636774"/>
          </a:xfrm>
          <a:prstGeom prst="frame">
            <a:avLst>
              <a:gd name="adj1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5028" y="294284"/>
            <a:ext cx="421066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দেখি ও গল্প পড়ি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2762" r="14764" b="23100"/>
          <a:stretch/>
        </p:blipFill>
        <p:spPr>
          <a:xfrm>
            <a:off x="1417532" y="1058602"/>
            <a:ext cx="9083319" cy="3905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406" y="5285149"/>
            <a:ext cx="996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রাজা তার কন্যাদের জিজ্ঞেস করলেন কে তাঁকে কী রকম ভালোবাসে।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3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317"/>
            </a:avLst>
          </a:prstGeom>
          <a:solidFill>
            <a:srgbClr val="E34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03239" y="117987"/>
            <a:ext cx="11975690" cy="6636774"/>
          </a:xfrm>
          <a:prstGeom prst="frame">
            <a:avLst>
              <a:gd name="adj1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t="12611" r="26593" b="20886"/>
          <a:stretch/>
        </p:blipFill>
        <p:spPr>
          <a:xfrm>
            <a:off x="250717" y="450457"/>
            <a:ext cx="2684207" cy="2068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3271" r="18621" b="22833"/>
          <a:stretch/>
        </p:blipFill>
        <p:spPr>
          <a:xfrm>
            <a:off x="250717" y="2696832"/>
            <a:ext cx="2684207" cy="1991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12966" r="18207" b="22095"/>
          <a:stretch/>
        </p:blipFill>
        <p:spPr>
          <a:xfrm>
            <a:off x="250716" y="4823244"/>
            <a:ext cx="2684207" cy="175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2841" y="314761"/>
            <a:ext cx="431648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দেখি ও গল্প পড়ি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924" y="1484793"/>
            <a:ext cx="91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শিমুল বলল, আমি তোমাকে চিনির মতো ভালোবাসি।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866" y="3618942"/>
            <a:ext cx="91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বকুল বলল, আমি তোমাকে মিষ্টির মতো ভালোবাসি।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923" y="5570523"/>
            <a:ext cx="910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পারুল বলল, আমি তোমাকে নুনের মতো ভালোবাসি।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7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317"/>
            </a:avLst>
          </a:prstGeom>
          <a:solidFill>
            <a:srgbClr val="E34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03239" y="117987"/>
            <a:ext cx="11975690" cy="6636774"/>
          </a:xfrm>
          <a:prstGeom prst="frame">
            <a:avLst>
              <a:gd name="adj1" fmla="val 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6420" y="220831"/>
            <a:ext cx="41959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দেখি ও গল্প পড়ি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4836" r="9091" b="20486"/>
          <a:stretch/>
        </p:blipFill>
        <p:spPr>
          <a:xfrm>
            <a:off x="1356851" y="970007"/>
            <a:ext cx="9468465" cy="4163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65" y="5236523"/>
            <a:ext cx="1160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পারুলের কথা শুনে রাজার মুখ কালো হয়ে গেল। তিনি অস্থির হয়ে গেলেন। উজির , নাজির, সেনাপতিকে ডেকে হুকুম দিলেন পারুলকে বনবাসে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01" y="1726439"/>
            <a:ext cx="8075046" cy="3295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4724" y="346632"/>
            <a:ext cx="41959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দেখি ও গল্প পড়ি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943" y="5341713"/>
            <a:ext cx="807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জঙ্গলে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930" y="981262"/>
            <a:ext cx="4151066" cy="3148148"/>
          </a:xfrm>
          <a:prstGeom prst="roundRect">
            <a:avLst>
              <a:gd name="adj" fmla="val 75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2534" y="251810"/>
            <a:ext cx="12554508" cy="13542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বের কর। আজকের পাঠ্যাংশটুকু আমি </a:t>
            </a:r>
            <a:r>
              <a:rPr lang="en-US" sz="4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প্রত্যেকটি লাইনের নিচে </a:t>
            </a:r>
            <a:r>
              <a:rPr lang="bn-I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 </a:t>
            </a:r>
            <a:r>
              <a:rPr lang="bn-I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মিলিয়ে নাও। 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3" y="1953885"/>
            <a:ext cx="3767992" cy="46218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29599" y="2022442"/>
            <a:ext cx="3700388" cy="4553266"/>
            <a:chOff x="7066834" y="-1"/>
            <a:chExt cx="5125166" cy="63064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5" y="-1"/>
              <a:ext cx="5125165" cy="5077534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4" y="5077533"/>
              <a:ext cx="5125165" cy="122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6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372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3963410"/>
            <a:ext cx="5777681" cy="25936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228686"/>
            <a:ext cx="5329992" cy="28830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174095"/>
            <a:ext cx="6373505" cy="29375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3869971"/>
            <a:ext cx="6018664" cy="2687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006" y="174095"/>
            <a:ext cx="2843410" cy="15380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27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129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উচ্চরণে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62115" y="218368"/>
            <a:ext cx="5125166" cy="6306430"/>
            <a:chOff x="7066834" y="-1"/>
            <a:chExt cx="5125166" cy="630643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5" y="-1"/>
              <a:ext cx="5125165" cy="507753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4" y="5077533"/>
              <a:ext cx="5125165" cy="122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4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5" y="2936595"/>
            <a:ext cx="1174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30639"/>
            <a:ext cx="11766884" cy="6533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06977" y="3008784"/>
            <a:ext cx="6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07523" y="218368"/>
            <a:ext cx="5125166" cy="6306430"/>
            <a:chOff x="7066834" y="-1"/>
            <a:chExt cx="5125166" cy="630643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5" y="-1"/>
              <a:ext cx="5125165" cy="5077534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4" y="5077533"/>
              <a:ext cx="5125165" cy="122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2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4473" y="3008784"/>
            <a:ext cx="662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64824" y="0"/>
            <a:ext cx="5327177" cy="6858000"/>
            <a:chOff x="7066834" y="-1"/>
            <a:chExt cx="5125166" cy="630643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5" y="-1"/>
              <a:ext cx="5125165" cy="507753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34" y="5077533"/>
              <a:ext cx="5125165" cy="1228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403368"/>
            <a:ext cx="11232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1" y="2238234"/>
            <a:ext cx="117234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করতো।রাজা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মিষ্টির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:a16="http://schemas.microsoft.com/office/drawing/2014/main" xmlns="" id="{00736AF5-EDA3-419F-B4B7-57920C2FD25A}"/>
              </a:ext>
            </a:extLst>
          </p:cNvPr>
          <p:cNvSpPr/>
          <p:nvPr/>
        </p:nvSpPr>
        <p:spPr>
          <a:xfrm>
            <a:off x="-330675" y="2887513"/>
            <a:ext cx="13283085" cy="586152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3A9490-B890-4789-A630-05C479CD0D03}"/>
              </a:ext>
            </a:extLst>
          </p:cNvPr>
          <p:cNvSpPr/>
          <p:nvPr/>
        </p:nvSpPr>
        <p:spPr>
          <a:xfrm>
            <a:off x="3241980" y="294647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BD" sz="5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লেখা শিখি 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135062" y="1208297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E42F1D5-8DE8-42B4-87AF-BFF38005E526}"/>
              </a:ext>
            </a:extLst>
          </p:cNvPr>
          <p:cNvCxnSpPr/>
          <p:nvPr/>
        </p:nvCxnSpPr>
        <p:spPr>
          <a:xfrm>
            <a:off x="4719446" y="1776135"/>
            <a:ext cx="0" cy="396129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582434" y="1208297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690093" y="1170268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47612" y="1187692"/>
            <a:ext cx="6357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119021" y="201039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325763" y="201039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674052" y="1972369"/>
            <a:ext cx="6583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31570" y="1989793"/>
            <a:ext cx="651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143084" y="278041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502225" y="278041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698115" y="2742389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55634" y="2759813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151106" y="3510330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670667" y="3510330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706137" y="3472301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63656" y="3489725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215274" y="4248266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446079" y="4248266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706137" y="4210237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63656" y="4227661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199232" y="4986206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638583" y="4986206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706137" y="4948177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7963656" y="4965601"/>
            <a:ext cx="626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480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6589 0.0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5482 -0.002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3971 -0.00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6067 -0.0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24805 -0.002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 animBg="1"/>
      <p:bldP spid="13" grpId="0"/>
      <p:bldP spid="14" grpId="0" animBg="1"/>
      <p:bldP spid="15" grpId="0" animBg="1"/>
      <p:bldP spid="17" grpId="0"/>
      <p:bldP spid="18" grpId="0" animBg="1"/>
      <p:bldP spid="19" grpId="0" animBg="1"/>
      <p:bldP spid="21" grpId="0"/>
      <p:bldP spid="22" grpId="0" animBg="1"/>
      <p:bldP spid="23" grpId="0" animBg="1"/>
      <p:bldP spid="25" grpId="0"/>
      <p:bldP spid="26" grpId="0" animBg="1"/>
      <p:bldP spid="27" grpId="0" animBg="1"/>
      <p:bldP spid="33" grpId="0"/>
      <p:bldP spid="35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3A9490-B890-4789-A630-05C479CD0D03}"/>
              </a:ext>
            </a:extLst>
          </p:cNvPr>
          <p:cNvSpPr/>
          <p:nvPr/>
        </p:nvSpPr>
        <p:spPr>
          <a:xfrm>
            <a:off x="3241980" y="294647"/>
            <a:ext cx="5442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BD" sz="5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লেখা শিখি 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327566" y="2138738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E42F1D5-8DE8-42B4-87AF-BFF38005E526}"/>
              </a:ext>
            </a:extLst>
          </p:cNvPr>
          <p:cNvCxnSpPr/>
          <p:nvPr/>
        </p:nvCxnSpPr>
        <p:spPr>
          <a:xfrm>
            <a:off x="4719446" y="1446120"/>
            <a:ext cx="0" cy="327379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710770" y="2138738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882597" y="2100709"/>
            <a:ext cx="6343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8140116" y="2118133"/>
            <a:ext cx="6357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B4876F-417A-455C-B860-B32E2C78BC17}"/>
              </a:ext>
            </a:extLst>
          </p:cNvPr>
          <p:cNvSpPr txBox="1"/>
          <p:nvPr/>
        </p:nvSpPr>
        <p:spPr>
          <a:xfrm>
            <a:off x="2311525" y="2940839"/>
            <a:ext cx="195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B43E71-493C-48D6-B157-8608F919E4CA}"/>
              </a:ext>
            </a:extLst>
          </p:cNvPr>
          <p:cNvSpPr txBox="1"/>
          <p:nvPr/>
        </p:nvSpPr>
        <p:spPr>
          <a:xfrm>
            <a:off x="2598477" y="2940839"/>
            <a:ext cx="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EDD29D-7D01-42A9-8148-93CE5B7E5899}"/>
              </a:ext>
            </a:extLst>
          </p:cNvPr>
          <p:cNvSpPr txBox="1"/>
          <p:nvPr/>
        </p:nvSpPr>
        <p:spPr>
          <a:xfrm>
            <a:off x="6866556" y="2902810"/>
            <a:ext cx="65837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697D18-F26B-4DDD-ADC9-BEF48E5DABEE}"/>
              </a:ext>
            </a:extLst>
          </p:cNvPr>
          <p:cNvSpPr txBox="1"/>
          <p:nvPr/>
        </p:nvSpPr>
        <p:spPr>
          <a:xfrm>
            <a:off x="8124074" y="2920234"/>
            <a:ext cx="6517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480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5859 0.011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 animBg="1"/>
      <p:bldP spid="13" grpId="0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017" y="564043"/>
            <a:ext cx="76882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508" y="3504307"/>
            <a:ext cx="88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7126" y="2529545"/>
            <a:ext cx="1596678" cy="56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4610" y="2588699"/>
            <a:ext cx="886838" cy="44586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9583" y="2280081"/>
            <a:ext cx="766287" cy="645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9658" y="3374242"/>
            <a:ext cx="826212" cy="5734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64856" y="2273412"/>
            <a:ext cx="1901683" cy="6256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 –ফলা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8377" y="3425589"/>
            <a:ext cx="826211" cy="589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69465" y="2107001"/>
            <a:ext cx="2295967" cy="861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1669" y="3499794"/>
            <a:ext cx="106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219" y="4481458"/>
            <a:ext cx="169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47" y="5655265"/>
            <a:ext cx="210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9138" y="4481458"/>
            <a:ext cx="8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401" y="5657010"/>
            <a:ext cx="85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2041" y="4432660"/>
            <a:ext cx="79125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ঙ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91821" y="4402753"/>
            <a:ext cx="89924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1821" y="5607432"/>
            <a:ext cx="90200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ঞ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3633" y="5628451"/>
            <a:ext cx="79941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  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29657" y="3127150"/>
            <a:ext cx="1377274" cy="861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98518" y="4385064"/>
            <a:ext cx="15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98519" y="5595436"/>
            <a:ext cx="15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20794 -0.011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20378 -0.00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20313 0.0048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20534 0.0053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7" grpId="0"/>
      <p:bldP spid="17" grpId="1"/>
      <p:bldP spid="22" grpId="0" animBg="1"/>
      <p:bldP spid="23" grpId="0" animBg="1"/>
      <p:bldP spid="25" grpId="0" animBg="1"/>
      <p:bldP spid="26" grpId="0" animBg="1"/>
      <p:bldP spid="30" grpId="0"/>
      <p:bldP spid="2" grpId="0"/>
      <p:bldP spid="4" grpId="0"/>
      <p:bldP spid="5" grpId="0"/>
      <p:bldP spid="6" grpId="0"/>
      <p:bldP spid="6" grpId="1"/>
      <p:bldP spid="11" grpId="0"/>
      <p:bldP spid="11" grpId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3A9490-B890-4789-A630-05C479CD0D03}"/>
              </a:ext>
            </a:extLst>
          </p:cNvPr>
          <p:cNvSpPr/>
          <p:nvPr/>
        </p:nvSpPr>
        <p:spPr>
          <a:xfrm>
            <a:off x="3048821" y="294647"/>
            <a:ext cx="5828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69225"/>
              </p:ext>
            </p:extLst>
          </p:nvPr>
        </p:nvGraphicFramePr>
        <p:xfrm>
          <a:off x="2241550" y="1217977"/>
          <a:ext cx="81280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kern="1200" dirty="0" err="1" smtClean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4000" b="1" kern="1200" dirty="0">
                        <a:solidFill>
                          <a:schemeClr val="lt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শান্তি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গল্প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হাসির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নাজির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1070" y="1924050"/>
            <a:ext cx="120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002" y="2661687"/>
            <a:ext cx="1324797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052" y="332843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102" y="399518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9247" y="4675674"/>
            <a:ext cx="1763306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3465" y="5407998"/>
            <a:ext cx="2346961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0727" y="1945549"/>
            <a:ext cx="60747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রায়পুর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আত্রাই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9343" y="310370"/>
            <a:ext cx="654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2" y="1872014"/>
            <a:ext cx="4457074" cy="37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31867"/>
              </p:ext>
            </p:extLst>
          </p:nvPr>
        </p:nvGraphicFramePr>
        <p:xfrm>
          <a:off x="2241550" y="1217977"/>
          <a:ext cx="8128000" cy="321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0993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বনবাস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হুকুম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অস্থির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8568" y="1908797"/>
            <a:ext cx="4573565" cy="119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2752" y="302363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802" y="3766587"/>
            <a:ext cx="13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6" y="545911"/>
            <a:ext cx="895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3" y="1951631"/>
            <a:ext cx="895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3" y="2961566"/>
            <a:ext cx="951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13" y="4026091"/>
            <a:ext cx="951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13" y="5063321"/>
            <a:ext cx="1112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098" y="361839"/>
            <a:ext cx="882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22" y="1646114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কন্যাদের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849" y="2857290"/>
            <a:ext cx="411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502" y="3924087"/>
            <a:ext cx="6627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কন্যাদেরকে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386" y="4966821"/>
            <a:ext cx="801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9101" y="1630073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1180" y="2865312"/>
            <a:ext cx="547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0422" y="3956173"/>
            <a:ext cx="547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7248" y="4947427"/>
            <a:ext cx="3324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997D8-E2D4-44B5-84E4-B2E8CFA64842}"/>
              </a:ext>
            </a:extLst>
          </p:cNvPr>
          <p:cNvSpPr txBox="1"/>
          <p:nvPr/>
        </p:nvSpPr>
        <p:spPr>
          <a:xfrm>
            <a:off x="5081211" y="1003707"/>
            <a:ext cx="269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69DB88-F3CB-4682-A433-AB0F31B51AB4}"/>
              </a:ext>
            </a:extLst>
          </p:cNvPr>
          <p:cNvSpPr txBox="1"/>
          <p:nvPr/>
        </p:nvSpPr>
        <p:spPr>
          <a:xfrm>
            <a:off x="1585601" y="3250892"/>
            <a:ext cx="9875887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719" y="400689"/>
            <a:ext cx="7100021" cy="377026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>
            <a:spAutoFit/>
          </a:bodyPr>
          <a:lstStyle/>
          <a:p>
            <a:r>
              <a:rPr lang="en-US" sz="239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970" y="5000641"/>
            <a:ext cx="8270543" cy="110799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1649602"/>
            <a:ext cx="8878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C4BAEA-0D9C-4A41-A8F0-5BA38C216BDC}"/>
              </a:ext>
            </a:extLst>
          </p:cNvPr>
          <p:cNvSpPr/>
          <p:nvPr/>
        </p:nvSpPr>
        <p:spPr>
          <a:xfrm>
            <a:off x="95534" y="3964332"/>
            <a:ext cx="1188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ম: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bn-B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3DA764-DCE3-4C05-B795-5362422D3E28}"/>
              </a:ext>
            </a:extLst>
          </p:cNvPr>
          <p:cNvSpPr/>
          <p:nvPr/>
        </p:nvSpPr>
        <p:spPr>
          <a:xfrm>
            <a:off x="866854" y="5008565"/>
            <a:ext cx="10038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734" y="110320"/>
            <a:ext cx="64860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C26EA4-F736-4A8C-AFCB-4DAA3B192C1F}"/>
              </a:ext>
            </a:extLst>
          </p:cNvPr>
          <p:cNvSpPr/>
          <p:nvPr/>
        </p:nvSpPr>
        <p:spPr>
          <a:xfrm>
            <a:off x="1494318" y="1545042"/>
            <a:ext cx="8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রাজা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-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রাণীর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গল্প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তোমাদের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কেমন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লাগে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26EA4-F736-4A8C-AFCB-4DAA3B192C1F}"/>
              </a:ext>
            </a:extLst>
          </p:cNvPr>
          <p:cNvSpPr/>
          <p:nvPr/>
        </p:nvSpPr>
        <p:spPr>
          <a:xfrm>
            <a:off x="1494318" y="2482828"/>
            <a:ext cx="8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কার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কাছ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থেকে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রাজা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রাণীর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গল্প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শুনেছো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26EA4-F736-4A8C-AFCB-4DAA3B192C1F}"/>
              </a:ext>
            </a:extLst>
          </p:cNvPr>
          <p:cNvSpPr/>
          <p:nvPr/>
        </p:nvSpPr>
        <p:spPr>
          <a:xfrm>
            <a:off x="2081671" y="3406158"/>
            <a:ext cx="7294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রাজা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রাণীর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গল্পে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কে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কে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থাকে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?</a:t>
            </a:r>
            <a:endParaRPr lang="en-US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93C22-7018-414A-AFE6-01E55BC1F6A6}"/>
              </a:ext>
            </a:extLst>
          </p:cNvPr>
          <p:cNvSpPr txBox="1"/>
          <p:nvPr/>
        </p:nvSpPr>
        <p:spPr>
          <a:xfrm>
            <a:off x="1954037" y="2238388"/>
            <a:ext cx="7516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80" y="1128000"/>
            <a:ext cx="8712826" cy="52558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08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46" y="684566"/>
            <a:ext cx="9751910" cy="539261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28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/>
          <a:stretch/>
        </p:blipFill>
        <p:spPr>
          <a:xfrm>
            <a:off x="1500363" y="442058"/>
            <a:ext cx="9512542" cy="599782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77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ripple dir="rd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554</Words>
  <Application>Microsoft Office PowerPoint</Application>
  <PresentationFormat>Custom</PresentationFormat>
  <Paragraphs>141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HD</cp:lastModifiedBy>
  <cp:revision>354</cp:revision>
  <dcterms:created xsi:type="dcterms:W3CDTF">2020-11-27T17:00:45Z</dcterms:created>
  <dcterms:modified xsi:type="dcterms:W3CDTF">2021-09-25T16:02:15Z</dcterms:modified>
</cp:coreProperties>
</file>