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AB3E-606F-481E-8E05-E86E8D30EE7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334-ACD0-464D-ADC4-55DC4A37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AB3E-606F-481E-8E05-E86E8D30EE7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334-ACD0-464D-ADC4-55DC4A37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2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AB3E-606F-481E-8E05-E86E8D30EE7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334-ACD0-464D-ADC4-55DC4A37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5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AB3E-606F-481E-8E05-E86E8D30EE7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334-ACD0-464D-ADC4-55DC4A37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AB3E-606F-481E-8E05-E86E8D30EE7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334-ACD0-464D-ADC4-55DC4A37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2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AB3E-606F-481E-8E05-E86E8D30EE7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334-ACD0-464D-ADC4-55DC4A37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1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AB3E-606F-481E-8E05-E86E8D30EE7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334-ACD0-464D-ADC4-55DC4A37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0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AB3E-606F-481E-8E05-E86E8D30EE7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334-ACD0-464D-ADC4-55DC4A37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4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AB3E-606F-481E-8E05-E86E8D30EE7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334-ACD0-464D-ADC4-55DC4A37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4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AB3E-606F-481E-8E05-E86E8D30EE7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334-ACD0-464D-ADC4-55DC4A37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7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AB3E-606F-481E-8E05-E86E8D30EE7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334-ACD0-464D-ADC4-55DC4A37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6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9AB3E-606F-481E-8E05-E86E8D30EE7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9334-ACD0-464D-ADC4-55DC4A37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6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harunur152@gmail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473354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 </a:t>
            </a:r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 সবাইকে শুভেচ্ছা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85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par>
              <p:cTn id="8"/>
            </p:par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546" y="95534"/>
            <a:ext cx="11723427" cy="6762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545" y="354841"/>
            <a:ext cx="11723427" cy="89562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36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সম্প্রসারণের</a:t>
            </a:r>
            <a:r>
              <a:rPr lang="en-US" sz="36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অংশঃ</a:t>
            </a:r>
            <a:endParaRPr lang="en-US" sz="36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সম্প্রসারণের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মন্তব্য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আক্ষরিক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আভিধানিক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অর্থগত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লক্ষ্যার্থ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সম্প্রসারিত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মন্তব্য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76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830"/>
            <a:ext cx="12192000" cy="651680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7803" y="286603"/>
            <a:ext cx="7858836" cy="132343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সৌভাগ্যের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প্রসূতি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42212"/>
            <a:ext cx="12014579" cy="52974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অর্থগত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খাটুনি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ভাগ্যের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প্রসূতি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প্রসবনী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মূলভাবঃপরিশ্রম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উন্নতির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সম্প্রসারিত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চাবিকাটি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ইংরেজিতে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‘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Labour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is the divine law of our luck’.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যথারীতি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শ্রমবিমূখ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কখনোই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সাফল্য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আলস্য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সাফল্য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কখনোই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সৌভাগ্য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যে-কোনো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সাফল্য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সুখে-শান্তিতে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জীবনযাপন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এডিসন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1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24" y="218364"/>
            <a:ext cx="11941791" cy="66396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প্রতিজ্ঞা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প্রেরণা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নিরানব্বই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কঠোর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পুষ্পশয্যা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বিঘ্নে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সমাকীর্ণ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হাতিয়ার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প্রবাদে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আলস্যে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দারিদ্র্য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পাপে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স্বাস্থ্য,সম্পদ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গৌরব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সৌভাগ্যের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পরিচায়ক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কোনোটিই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মৌমাছিও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সারাদিন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আহরণ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মৌচাক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মৌমাছির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সুমিষ্ট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সঞ্চ্যের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পেছনে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অক্লান্ত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পরিশ্রই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সৌভাগ্য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প্রশস্ত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মন্তব্যঃমানব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যাবতীয়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সফলতার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Industry and only industry  is the key to every success in life.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25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842" y="232012"/>
            <a:ext cx="11837158" cy="6625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9684" y="518615"/>
            <a:ext cx="11259403" cy="13374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4842" y="2238233"/>
            <a:ext cx="11837158" cy="44355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আগামি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7164" y="4558352"/>
            <a:ext cx="7970293" cy="14330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থাকিলে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5847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363" y="218364"/>
            <a:ext cx="11682483" cy="6639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2308344" y="4776715"/>
            <a:ext cx="7720884" cy="1934119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bn-BD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ন্যবাদ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862" y="573206"/>
            <a:ext cx="8297848" cy="442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1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032" y="939114"/>
            <a:ext cx="11574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প্রিয় শিক্ষার্থী কেমন আছ সবাই?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" y="2018730"/>
            <a:ext cx="11273051" cy="483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2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33671"/>
            <a:ext cx="12192000" cy="415498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ও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  </a:t>
            </a:r>
            <a:endParaRPr lang="bn-BD" sz="44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পশ্চিম 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গুজরা মুনিরিয়া দারুচ্ছুন্নাহ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সিনিয়র 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মাদ্‌রাসা 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রাউজান,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চট্টগ্রাম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 নং ০১৮১৮৪৬৬৮২0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৪৫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ই-মেইল 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  <a:hlinkClick r:id="rId2"/>
              </a:rPr>
              <a:t>harunur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  <a:hlinkClick r:id="rId2"/>
              </a:rPr>
              <a:t>152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  <a:hlinkClick r:id="rId2"/>
              </a:rPr>
              <a:t>@gmail.com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</a:rPr>
              <a:t>তারিখঃ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</a:rPr>
              <a:t>২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</a:rPr>
              <a:t>৫/০৯/২০২১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NikoshBAN" pitchFamily="2" charset="0"/>
              </a:rPr>
              <a:t>ইং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NikoshBAN" pitchFamily="2" charset="0"/>
            </a:endParaRPr>
          </a:p>
          <a:p>
            <a:endParaRPr lang="en-US" sz="3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NikoshBAN" pitchFamily="2" charset="0"/>
            </a:endParaRPr>
          </a:p>
          <a:p>
            <a:endParaRPr lang="bn-BD" sz="2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0474" y="668719"/>
            <a:ext cx="3784209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758" y="1854590"/>
            <a:ext cx="8623494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মোহাম্মদ হারুনুর রশিদ</a:t>
            </a:r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এম,এস,এস;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</a:t>
            </a:r>
            <a:r>
              <a:rPr lang="bn-BD" sz="32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,এড</a:t>
            </a:r>
            <a:r>
              <a:rPr lang="bn-BD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098" y="365760"/>
            <a:ext cx="2222696" cy="24477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45" y="31095"/>
            <a:ext cx="2148549" cy="287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65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6594"/>
            <a:ext cx="12191999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লুকিয়ে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বিশ্তারিত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" y="1746533"/>
            <a:ext cx="12192000" cy="110327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সম্প্রসারণ</a:t>
            </a:r>
            <a:endParaRPr lang="en-US" sz="48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3326656"/>
            <a:ext cx="12191999" cy="826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বলেছ</a:t>
            </a:r>
            <a:r>
              <a:rPr lang="en-US" sz="4800" dirty="0"/>
              <a:t> </a:t>
            </a:r>
            <a:r>
              <a:rPr lang="en-US" sz="2800" dirty="0" smtClean="0"/>
              <a:t>।</a:t>
            </a:r>
            <a:r>
              <a:rPr lang="en-US" sz="4800" dirty="0" smtClean="0"/>
              <a:t> </a:t>
            </a:r>
            <a:r>
              <a:rPr lang="en-US" sz="4800" dirty="0" err="1" smtClean="0"/>
              <a:t>চলো</a:t>
            </a:r>
            <a:r>
              <a:rPr lang="en-US" sz="4800" dirty="0" smtClean="0"/>
              <a:t> </a:t>
            </a:r>
            <a:r>
              <a:rPr lang="en-US" sz="4800" dirty="0" err="1" smtClean="0"/>
              <a:t>আমরা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আজকে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শিখবো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0" y="4657278"/>
            <a:ext cx="12191998" cy="10677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সম্প্রসারণ</a:t>
            </a:r>
            <a:endParaRPr lang="en-US" sz="48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7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773" y="0"/>
            <a:ext cx="12028227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773" y="272955"/>
            <a:ext cx="1202822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771" y="1460310"/>
            <a:ext cx="12028227" cy="12828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772" y="3138987"/>
            <a:ext cx="12028227" cy="10918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অংশসমুহ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773" y="4826190"/>
            <a:ext cx="12028227" cy="14364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সম্প্রসারণ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2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6477" y="6824"/>
            <a:ext cx="12192000" cy="65236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9630" y="3797490"/>
            <a:ext cx="9539785" cy="165137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সৌভাগ্যের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প্রসূতি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8860" y="1487607"/>
            <a:ext cx="6810233" cy="12282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6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627798"/>
            <a:ext cx="12091916" cy="72742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421" y="150125"/>
            <a:ext cx="11750722" cy="13101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ভাব-সম্প্রসারণ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88710" y="1610435"/>
            <a:ext cx="12003205" cy="503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পংক্তি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বাক্যাংশ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অন্তনির্হিত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২।মূলভাবে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অন্তনির্হিত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উপমা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যুক্তিগুলোকে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গভীরভাবে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অনুধাবন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7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274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অপ্রাসঙ্গিক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অবতারণা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কেবল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মূলভাবের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অবলম্বন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অন্তনির্হিত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যুক্তিগুলোকে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আনুষঙিক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প্রভৃতির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সাহার্যে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পরস্পরা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সাজিয়ে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প্রসারিত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পুনরাবৃতি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আগাগোড়া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5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21" y="150125"/>
            <a:ext cx="11750722" cy="7274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নিষ্প্রয়োজন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সমাসবদ্ধ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পরিহার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২৫- ৩০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সীমাবদ্ধ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83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583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Harun</dc:creator>
  <cp:lastModifiedBy>Mohammad Harun</cp:lastModifiedBy>
  <cp:revision>3</cp:revision>
  <dcterms:created xsi:type="dcterms:W3CDTF">2021-09-16T02:58:02Z</dcterms:created>
  <dcterms:modified xsi:type="dcterms:W3CDTF">2021-09-25T16:11:23Z</dcterms:modified>
</cp:coreProperties>
</file>