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theme/themeOverride1.xml" ContentType="application/vnd.openxmlformats-officedocument.themeOverrid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780" r:id="rId12"/>
    <p:sldMasterId id="2147483792" r:id="rId13"/>
    <p:sldMasterId id="2147483804" r:id="rId14"/>
    <p:sldMasterId id="2147483816" r:id="rId15"/>
    <p:sldMasterId id="2147483828" r:id="rId16"/>
  </p:sldMasterIdLst>
  <p:notesMasterIdLst>
    <p:notesMasterId r:id="rId38"/>
  </p:notesMasterIdLst>
  <p:sldIdLst>
    <p:sldId id="256" r:id="rId17"/>
    <p:sldId id="285" r:id="rId18"/>
    <p:sldId id="287" r:id="rId19"/>
    <p:sldId id="258" r:id="rId20"/>
    <p:sldId id="291" r:id="rId21"/>
    <p:sldId id="292" r:id="rId22"/>
    <p:sldId id="260" r:id="rId23"/>
    <p:sldId id="262" r:id="rId24"/>
    <p:sldId id="264" r:id="rId25"/>
    <p:sldId id="266" r:id="rId26"/>
    <p:sldId id="268" r:id="rId27"/>
    <p:sldId id="270" r:id="rId28"/>
    <p:sldId id="272" r:id="rId29"/>
    <p:sldId id="274" r:id="rId30"/>
    <p:sldId id="276" r:id="rId31"/>
    <p:sldId id="278" r:id="rId32"/>
    <p:sldId id="280" r:id="rId33"/>
    <p:sldId id="290" r:id="rId34"/>
    <p:sldId id="288" r:id="rId35"/>
    <p:sldId id="284" r:id="rId36"/>
    <p:sldId id="293" r:id="rId37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45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D66735-7F8D-4A6C-82A3-5BCE3078D1BD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AEC77-162A-41A7-A501-C526AED45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391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AEC77-162A-41A7-A501-C526AED4515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03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AEC77-162A-41A7-A501-C526AED4515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934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AEC77-162A-41A7-A501-C526AED4515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440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6.xml"/><Relationship Id="rId1" Type="http://schemas.openxmlformats.org/officeDocument/2006/relationships/themeOverride" Target="../theme/themeOverride1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63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0AB38-B65A-42C7-9A7A-F2894DBEACC1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175F3-421D-4927-A034-C011F0975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706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0AB38-B65A-42C7-9A7A-F2894DBEACC1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175F3-421D-4927-A034-C011F0975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2407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A0E797-741C-4CCE-B87A-5509C357CE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05E4AA7-B7DC-4822-BEE6-4C7901A42E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419F6A4-017F-4C02-97D2-90B8769BF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8EEE-50B3-48FE-89BE-21AA3A5A8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D6DBDE0-4899-42A5-B62D-9BD583E2D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7890C6D-1F6E-4678-9C21-FBE14ACD6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4FCB-99D3-48BE-B4FF-81A620A7CB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79363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E20D399-981D-4F4C-BF66-4FF28B264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95CF3DA-722C-4DAD-8DDA-9959D38623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6AFBA51-FA10-4EAC-8761-B16CE6984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8EEE-50B3-48FE-89BE-21AA3A5A8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8BBEFEB-35D3-4ACF-8187-8AAD66EE5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3240797-7DE5-4131-B983-2ADA5971C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4FCB-99D3-48BE-B4FF-81A620A7CB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16493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DA35D66-CA3B-4579-87CA-C95B4B608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86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FC14281-784B-4340-9EE1-2D23D3768A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58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64F5502-055A-4F91-8BAB-A6D833FE5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8EEE-50B3-48FE-89BE-21AA3A5A8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DF6AF05-9C61-46E4-BDB0-2BFF377F8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4EF501E-B462-4901-9AF8-44973EE76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4FCB-99D3-48BE-B4FF-81A620A7CB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87425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583C46B-239A-4FD4-B72C-162B130C0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AB9F13D-370E-4AC2-A7AC-9C85A67842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AC9A731-38A1-4578-8E88-0973368C6E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9E960FE-DFA8-44AA-9BFB-6952E0E96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8EEE-50B3-48FE-89BE-21AA3A5A8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4D947DF-D9D5-4F0B-BC63-6257C5FC0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772F6D2-8560-473A-9DD6-084A9DF3C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4FCB-99D3-48BE-B4FF-81A620A7CB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59052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1871148-3EFD-4A40-A58E-391B64C7D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BBF44E6-2C17-4BDB-9F8C-C40D501926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6FDA428-412E-425F-8114-A88694A312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6C2FFC8-6412-4B21-BBEF-E6F3C686AB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EDC5ADEB-8D09-43B5-8706-BE4322D517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C80316E3-86DA-40AD-9626-8F284C401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8EEE-50B3-48FE-89BE-21AA3A5A8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EC85B249-C257-4CB7-A8BA-094BB5207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CB1671D3-AAF8-4C76-86C6-5D391DB48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4FCB-99D3-48BE-B4FF-81A620A7CB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93960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2A3E883-95E2-4F87-8E9D-2FD753377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773FE4C-B41F-43F4-8039-0CC583C54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8EEE-50B3-48FE-89BE-21AA3A5A8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13EEB8F-D194-4C46-8E14-CB86D9A2B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3EBB6C0-194B-469C-B292-17E31A2D6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4FCB-99D3-48BE-B4FF-81A620A7CB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1516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E345E96-AD03-40D1-A1E1-57009E76D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8EEE-50B3-48FE-89BE-21AA3A5A8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87ED1A6-207E-4730-8833-1705E96B3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E077E15-46FD-4758-BDB0-5C5663CF4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4FCB-99D3-48BE-B4FF-81A620A7CB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91928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06066A-CE21-45D3-8787-5DD7E23CB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F9C1D07-5622-4B95-9B44-6F3601E91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54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EC0E1F7-0D46-45B4-8C04-855A1A3782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7E31FB7-40DA-4F79-A5AB-0719FB221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8EEE-50B3-48FE-89BE-21AA3A5A8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05B37E4-9580-47E4-8039-50DD74F91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B15B602-B6F2-4D06-9EB3-3BBAFD0A9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4FCB-99D3-48BE-B4FF-81A620A7CB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47612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CBCD440-EA30-48EE-877A-5A97BC5D8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ECCE5F9-BC43-415F-BC4B-DDC63D5E71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54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4F18006-1FA9-4C6B-BC0F-8584DB8B88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763F764-F07A-40C2-B1F1-55D0609F5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8EEE-50B3-48FE-89BE-21AA3A5A8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C48F172-119B-4467-823A-F1DB040C2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FE44134-2F5B-4698-BAF0-E8E8071BC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4FCB-99D3-48BE-B4FF-81A620A7CB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4903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310E0E4-36CC-482D-928E-B8039FD2E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C9A89EA-B445-49D1-9DBF-117F98F6C9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B477B04-FA62-42BE-B64E-ACD9B82A4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8EEE-50B3-48FE-89BE-21AA3A5A8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A5A2617-48FC-4B0C-BA17-A5978151A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671816D-E01D-4FA1-80B3-C98A40F94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4FCB-99D3-48BE-B4FF-81A620A7CB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607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85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851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0AB38-B65A-42C7-9A7A-F2894DBEACC1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175F3-421D-4927-A034-C011F0975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1875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B5E78832-32C0-4A68-AF38-BF6B1A7A03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D9E5A0A-E7DA-4FB5-BA04-C3E9B68CD6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F9A9D88-641E-4DA8-96B3-A09B7743F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8EEE-50B3-48FE-89BE-21AA3A5A8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5842713-A441-4115-B727-D59C1D267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C1F12E2-2039-4961-899C-3E684045D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4FCB-99D3-48BE-B4FF-81A620A7CB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69516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A0E797-741C-4CCE-B87A-5509C357CE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05E4AA7-B7DC-4822-BEE6-4C7901A42E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419F6A4-017F-4C02-97D2-90B8769BF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8EEE-50B3-48FE-89BE-21AA3A5A8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D6DBDE0-4899-42A5-B62D-9BD583E2D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7890C6D-1F6E-4678-9C21-FBE14ACD6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4FCB-99D3-48BE-B4FF-81A620A7CB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1549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E20D399-981D-4F4C-BF66-4FF28B264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95CF3DA-722C-4DAD-8DDA-9959D38623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6AFBA51-FA10-4EAC-8761-B16CE6984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8EEE-50B3-48FE-89BE-21AA3A5A8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8BBEFEB-35D3-4ACF-8187-8AAD66EE5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3240797-7DE5-4131-B983-2ADA5971C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4FCB-99D3-48BE-B4FF-81A620A7CB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6622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DA35D66-CA3B-4579-87CA-C95B4B608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8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FC14281-784B-4340-9EE1-2D23D3768A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5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64F5502-055A-4F91-8BAB-A6D833FE5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8EEE-50B3-48FE-89BE-21AA3A5A8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DF6AF05-9C61-46E4-BDB0-2BFF377F8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4EF501E-B462-4901-9AF8-44973EE76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4FCB-99D3-48BE-B4FF-81A620A7CB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84104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583C46B-239A-4FD4-B72C-162B130C0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AB9F13D-370E-4AC2-A7AC-9C85A67842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AC9A731-38A1-4578-8E88-0973368C6E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9E960FE-DFA8-44AA-9BFB-6952E0E96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8EEE-50B3-48FE-89BE-21AA3A5A8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4D947DF-D9D5-4F0B-BC63-6257C5FC0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772F6D2-8560-473A-9DD6-084A9DF3C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4FCB-99D3-48BE-B4FF-81A620A7CB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5129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1871148-3EFD-4A40-A58E-391B64C7D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BBF44E6-2C17-4BDB-9F8C-C40D501926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6FDA428-412E-425F-8114-A88694A312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6C2FFC8-6412-4B21-BBEF-E6F3C686AB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EDC5ADEB-8D09-43B5-8706-BE4322D517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C80316E3-86DA-40AD-9626-8F284C401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8EEE-50B3-48FE-89BE-21AA3A5A8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EC85B249-C257-4CB7-A8BA-094BB5207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CB1671D3-AAF8-4C76-86C6-5D391DB48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4FCB-99D3-48BE-B4FF-81A620A7CB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33752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2A3E883-95E2-4F87-8E9D-2FD753377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773FE4C-B41F-43F4-8039-0CC583C54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8EEE-50B3-48FE-89BE-21AA3A5A8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13EEB8F-D194-4C46-8E14-CB86D9A2B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3EBB6C0-194B-469C-B292-17E31A2D6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4FCB-99D3-48BE-B4FF-81A620A7CB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47401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E345E96-AD03-40D1-A1E1-57009E76D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8EEE-50B3-48FE-89BE-21AA3A5A8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87ED1A6-207E-4730-8833-1705E96B3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E077E15-46FD-4758-BDB0-5C5663CF4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4FCB-99D3-48BE-B4FF-81A620A7CB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77927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06066A-CE21-45D3-8787-5DD7E23CB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F9C1D07-5622-4B95-9B44-6F3601E91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5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EC0E1F7-0D46-45B4-8C04-855A1A3782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7E31FB7-40DA-4F79-A5AB-0719FB221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8EEE-50B3-48FE-89BE-21AA3A5A8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05B37E4-9580-47E4-8039-50DD74F91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B15B602-B6F2-4D06-9EB3-3BBAFD0A9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4FCB-99D3-48BE-B4FF-81A620A7CB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37233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CBCD440-EA30-48EE-877A-5A97BC5D8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ECCE5F9-BC43-415F-BC4B-DDC63D5E71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52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4F18006-1FA9-4C6B-BC0F-8584DB8B88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763F764-F07A-40C2-B1F1-55D0609F5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8EEE-50B3-48FE-89BE-21AA3A5A8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C48F172-119B-4467-823A-F1DB040C2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FE44134-2F5B-4698-BAF0-E8E8071BC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4FCB-99D3-48BE-B4FF-81A620A7CB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6102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A0E797-741C-4CCE-B87A-5509C357CE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05E4AA7-B7DC-4822-BEE6-4C7901A42E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419F6A4-017F-4C02-97D2-90B8769BF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8EEE-50B3-48FE-89BE-21AA3A5A8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D6DBDE0-4899-42A5-B62D-9BD583E2D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7890C6D-1F6E-4678-9C21-FBE14ACD6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4FCB-99D3-48BE-B4FF-81A620A7CB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75967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310E0E4-36CC-482D-928E-B8039FD2E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C9A89EA-B445-49D1-9DBF-117F98F6C9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B477B04-FA62-42BE-B64E-ACD9B82A4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8EEE-50B3-48FE-89BE-21AA3A5A8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A5A2617-48FC-4B0C-BA17-A5978151A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671816D-E01D-4FA1-80B3-C98A40F94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4FCB-99D3-48BE-B4FF-81A620A7CB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92333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B5E78832-32C0-4A68-AF38-BF6B1A7A03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D9E5A0A-E7DA-4FB5-BA04-C3E9B68CD6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F9A9D88-641E-4DA8-96B3-A09B7743F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8EEE-50B3-48FE-89BE-21AA3A5A8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5842713-A441-4115-B727-D59C1D267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C1F12E2-2039-4961-899C-3E684045D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4FCB-99D3-48BE-B4FF-81A620A7CB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32979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A0E797-741C-4CCE-B87A-5509C357CE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05E4AA7-B7DC-4822-BEE6-4C7901A42E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419F6A4-017F-4C02-97D2-90B8769BF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8EEE-50B3-48FE-89BE-21AA3A5A8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D6DBDE0-4899-42A5-B62D-9BD583E2D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7890C6D-1F6E-4678-9C21-FBE14ACD6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4FCB-99D3-48BE-B4FF-81A620A7CB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90964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E20D399-981D-4F4C-BF66-4FF28B264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95CF3DA-722C-4DAD-8DDA-9959D38623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6AFBA51-FA10-4EAC-8761-B16CE6984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8EEE-50B3-48FE-89BE-21AA3A5A8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8BBEFEB-35D3-4ACF-8187-8AAD66EE5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3240797-7DE5-4131-B983-2ADA5971C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4FCB-99D3-48BE-B4FF-81A620A7CB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1014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DA35D66-CA3B-4579-87CA-C95B4B608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817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FC14281-784B-4340-9EE1-2D23D3768A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54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64F5502-055A-4F91-8BAB-A6D833FE5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8EEE-50B3-48FE-89BE-21AA3A5A8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DF6AF05-9C61-46E4-BDB0-2BFF377F8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4EF501E-B462-4901-9AF8-44973EE76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4FCB-99D3-48BE-B4FF-81A620A7CB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19049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583C46B-239A-4FD4-B72C-162B130C0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AB9F13D-370E-4AC2-A7AC-9C85A67842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AC9A731-38A1-4578-8E88-0973368C6E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9E960FE-DFA8-44AA-9BFB-6952E0E96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8EEE-50B3-48FE-89BE-21AA3A5A8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4D947DF-D9D5-4F0B-BC63-6257C5FC0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772F6D2-8560-473A-9DD6-084A9DF3C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4FCB-99D3-48BE-B4FF-81A620A7CB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60142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1871148-3EFD-4A40-A58E-391B64C7D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BBF44E6-2C17-4BDB-9F8C-C40D501926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6FDA428-412E-425F-8114-A88694A312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6C2FFC8-6412-4B21-BBEF-E6F3C686AB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EDC5ADEB-8D09-43B5-8706-BE4322D517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C80316E3-86DA-40AD-9626-8F284C401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8EEE-50B3-48FE-89BE-21AA3A5A8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EC85B249-C257-4CB7-A8BA-094BB5207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CB1671D3-AAF8-4C76-86C6-5D391DB48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4FCB-99D3-48BE-B4FF-81A620A7CB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1935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2A3E883-95E2-4F87-8E9D-2FD753377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773FE4C-B41F-43F4-8039-0CC583C54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8EEE-50B3-48FE-89BE-21AA3A5A8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13EEB8F-D194-4C46-8E14-CB86D9A2B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3EBB6C0-194B-469C-B292-17E31A2D6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4FCB-99D3-48BE-B4FF-81A620A7CB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39230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E345E96-AD03-40D1-A1E1-57009E76D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8EEE-50B3-48FE-89BE-21AA3A5A8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87ED1A6-207E-4730-8833-1705E96B3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E077E15-46FD-4758-BDB0-5C5663CF4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4FCB-99D3-48BE-B4FF-81A620A7CB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08737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06066A-CE21-45D3-8787-5DD7E23CB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F9C1D07-5622-4B95-9B44-6F3601E91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50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EC0E1F7-0D46-45B4-8C04-855A1A3782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7E31FB7-40DA-4F79-A5AB-0719FB221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8EEE-50B3-48FE-89BE-21AA3A5A8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05B37E4-9580-47E4-8039-50DD74F91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B15B602-B6F2-4D06-9EB3-3BBAFD0A9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4FCB-99D3-48BE-B4FF-81A620A7CB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3302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E20D399-981D-4F4C-BF66-4FF28B264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95CF3DA-722C-4DAD-8DDA-9959D38623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6AFBA51-FA10-4EAC-8761-B16CE6984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8EEE-50B3-48FE-89BE-21AA3A5A8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8BBEFEB-35D3-4ACF-8187-8AAD66EE5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3240797-7DE5-4131-B983-2ADA5971C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4FCB-99D3-48BE-B4FF-81A620A7CB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58711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CBCD440-EA30-48EE-877A-5A97BC5D8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ECCE5F9-BC43-415F-BC4B-DDC63D5E71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504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4F18006-1FA9-4C6B-BC0F-8584DB8B88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763F764-F07A-40C2-B1F1-55D0609F5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8EEE-50B3-48FE-89BE-21AA3A5A8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C48F172-119B-4467-823A-F1DB040C2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FE44134-2F5B-4698-BAF0-E8E8071BC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4FCB-99D3-48BE-B4FF-81A620A7CB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51327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310E0E4-36CC-482D-928E-B8039FD2E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C9A89EA-B445-49D1-9DBF-117F98F6C9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B477B04-FA62-42BE-B64E-ACD9B82A4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8EEE-50B3-48FE-89BE-21AA3A5A8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A5A2617-48FC-4B0C-BA17-A5978151A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671816D-E01D-4FA1-80B3-C98A40F94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4FCB-99D3-48BE-B4FF-81A620A7CB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06781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B5E78832-32C0-4A68-AF38-BF6B1A7A03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D9E5A0A-E7DA-4FB5-BA04-C3E9B68CD6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F9A9D88-641E-4DA8-96B3-A09B7743F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8EEE-50B3-48FE-89BE-21AA3A5A8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5842713-A441-4115-B727-D59C1D267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C1F12E2-2039-4961-899C-3E684045D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4FCB-99D3-48BE-B4FF-81A620A7CB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55092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A0E797-741C-4CCE-B87A-5509C357CE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05E4AA7-B7DC-4822-BEE6-4C7901A42E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419F6A4-017F-4C02-97D2-90B8769BF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8EEE-50B3-48FE-89BE-21AA3A5A8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D6DBDE0-4899-42A5-B62D-9BD583E2D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7890C6D-1F6E-4678-9C21-FBE14ACD6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4FCB-99D3-48BE-B4FF-81A620A7CB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9737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E20D399-981D-4F4C-BF66-4FF28B264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95CF3DA-722C-4DAD-8DDA-9959D38623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6AFBA51-FA10-4EAC-8761-B16CE6984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8EEE-50B3-48FE-89BE-21AA3A5A8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8BBEFEB-35D3-4ACF-8187-8AAD66EE5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3240797-7DE5-4131-B983-2ADA5971C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4FCB-99D3-48BE-B4FF-81A620A7CB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99694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DA35D66-CA3B-4579-87CA-C95B4B608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9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FC14281-784B-4340-9EE1-2D23D3768A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51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64F5502-055A-4F91-8BAB-A6D833FE5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8EEE-50B3-48FE-89BE-21AA3A5A8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DF6AF05-9C61-46E4-BDB0-2BFF377F8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4EF501E-B462-4901-9AF8-44973EE76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4FCB-99D3-48BE-B4FF-81A620A7CB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03854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583C46B-239A-4FD4-B72C-162B130C0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AB9F13D-370E-4AC2-A7AC-9C85A67842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AC9A731-38A1-4578-8E88-0973368C6E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9E960FE-DFA8-44AA-9BFB-6952E0E96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8EEE-50B3-48FE-89BE-21AA3A5A8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4D947DF-D9D5-4F0B-BC63-6257C5FC0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772F6D2-8560-473A-9DD6-084A9DF3C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4FCB-99D3-48BE-B4FF-81A620A7CB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28806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1871148-3EFD-4A40-A58E-391B64C7D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BBF44E6-2C17-4BDB-9F8C-C40D501926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6FDA428-412E-425F-8114-A88694A312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6C2FFC8-6412-4B21-BBEF-E6F3C686AB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EDC5ADEB-8D09-43B5-8706-BE4322D517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C80316E3-86DA-40AD-9626-8F284C401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8EEE-50B3-48FE-89BE-21AA3A5A8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EC85B249-C257-4CB7-A8BA-094BB5207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CB1671D3-AAF8-4C76-86C6-5D391DB48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4FCB-99D3-48BE-B4FF-81A620A7CB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25957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2A3E883-95E2-4F87-8E9D-2FD753377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773FE4C-B41F-43F4-8039-0CC583C54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8EEE-50B3-48FE-89BE-21AA3A5A8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13EEB8F-D194-4C46-8E14-CB86D9A2B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3EBB6C0-194B-469C-B292-17E31A2D6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4FCB-99D3-48BE-B4FF-81A620A7CB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19205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E345E96-AD03-40D1-A1E1-57009E76D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8EEE-50B3-48FE-89BE-21AA3A5A8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87ED1A6-207E-4730-8833-1705E96B3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E077E15-46FD-4758-BDB0-5C5663CF4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4FCB-99D3-48BE-B4FF-81A620A7CB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4813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DA35D66-CA3B-4579-87CA-C95B4B608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94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FC14281-784B-4340-9EE1-2D23D3768A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67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64F5502-055A-4F91-8BAB-A6D833FE5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8EEE-50B3-48FE-89BE-21AA3A5A8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DF6AF05-9C61-46E4-BDB0-2BFF377F8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4EF501E-B462-4901-9AF8-44973EE76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4FCB-99D3-48BE-B4FF-81A620A7CB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95220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06066A-CE21-45D3-8787-5DD7E23CB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F9C1D07-5622-4B95-9B44-6F3601E91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8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EC0E1F7-0D46-45B4-8C04-855A1A3782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7E31FB7-40DA-4F79-A5AB-0719FB221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8EEE-50B3-48FE-89BE-21AA3A5A8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05B37E4-9580-47E4-8039-50DD74F91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B15B602-B6F2-4D06-9EB3-3BBAFD0A9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4FCB-99D3-48BE-B4FF-81A620A7CB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31555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CBCD440-EA30-48EE-877A-5A97BC5D8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ECCE5F9-BC43-415F-BC4B-DDC63D5E71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8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4F18006-1FA9-4C6B-BC0F-8584DB8B88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763F764-F07A-40C2-B1F1-55D0609F5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8EEE-50B3-48FE-89BE-21AA3A5A8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C48F172-119B-4467-823A-F1DB040C2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FE44134-2F5B-4698-BAF0-E8E8071BC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4FCB-99D3-48BE-B4FF-81A620A7CB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8694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310E0E4-36CC-482D-928E-B8039FD2E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C9A89EA-B445-49D1-9DBF-117F98F6C9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B477B04-FA62-42BE-B64E-ACD9B82A4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8EEE-50B3-48FE-89BE-21AA3A5A8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A5A2617-48FC-4B0C-BA17-A5978151A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671816D-E01D-4FA1-80B3-C98A40F94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4FCB-99D3-48BE-B4FF-81A620A7CB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01127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B5E78832-32C0-4A68-AF38-BF6B1A7A03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D9E5A0A-E7DA-4FB5-BA04-C3E9B68CD6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F9A9D88-641E-4DA8-96B3-A09B7743F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8EEE-50B3-48FE-89BE-21AA3A5A8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5842713-A441-4115-B727-D59C1D267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C1F12E2-2039-4961-899C-3E684045D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4FCB-99D3-48BE-B4FF-81A620A7CB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2375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A0E797-741C-4CCE-B87A-5509C357CE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05E4AA7-B7DC-4822-BEE6-4C7901A42E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419F6A4-017F-4C02-97D2-90B8769BF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8EEE-50B3-48FE-89BE-21AA3A5A8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D6DBDE0-4899-42A5-B62D-9BD583E2D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7890C6D-1F6E-4678-9C21-FBE14ACD6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4FCB-99D3-48BE-B4FF-81A620A7CB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43998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E20D399-981D-4F4C-BF66-4FF28B264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95CF3DA-722C-4DAD-8DDA-9959D38623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6AFBA51-FA10-4EAC-8761-B16CE6984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8EEE-50B3-48FE-89BE-21AA3A5A8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8BBEFEB-35D3-4ACF-8187-8AAD66EE5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3240797-7DE5-4131-B983-2ADA5971C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4FCB-99D3-48BE-B4FF-81A620A7CB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85851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DA35D66-CA3B-4579-87CA-C95B4B608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67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FC14281-784B-4340-9EE1-2D23D3768A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9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64F5502-055A-4F91-8BAB-A6D833FE5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8EEE-50B3-48FE-89BE-21AA3A5A8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DF6AF05-9C61-46E4-BDB0-2BFF377F8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4EF501E-B462-4901-9AF8-44973EE76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4FCB-99D3-48BE-B4FF-81A620A7CB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06147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583C46B-239A-4FD4-B72C-162B130C0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AB9F13D-370E-4AC2-A7AC-9C85A67842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AC9A731-38A1-4578-8E88-0973368C6E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9E960FE-DFA8-44AA-9BFB-6952E0E96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8EEE-50B3-48FE-89BE-21AA3A5A8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4D947DF-D9D5-4F0B-BC63-6257C5FC0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772F6D2-8560-473A-9DD6-084A9DF3C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4FCB-99D3-48BE-B4FF-81A620A7CB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62096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1871148-3EFD-4A40-A58E-391B64C7D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BBF44E6-2C17-4BDB-9F8C-C40D501926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6FDA428-412E-425F-8114-A88694A312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6C2FFC8-6412-4B21-BBEF-E6F3C686AB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EDC5ADEB-8D09-43B5-8706-BE4322D517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C80316E3-86DA-40AD-9626-8F284C401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8EEE-50B3-48FE-89BE-21AA3A5A8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EC85B249-C257-4CB7-A8BA-094BB5207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CB1671D3-AAF8-4C76-86C6-5D391DB48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4FCB-99D3-48BE-B4FF-81A620A7CB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06067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2A3E883-95E2-4F87-8E9D-2FD753377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773FE4C-B41F-43F4-8039-0CC583C54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8EEE-50B3-48FE-89BE-21AA3A5A8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13EEB8F-D194-4C46-8E14-CB86D9A2B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3EBB6C0-194B-469C-B292-17E31A2D6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4FCB-99D3-48BE-B4FF-81A620A7CB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4970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583C46B-239A-4FD4-B72C-162B130C0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AB9F13D-370E-4AC2-A7AC-9C85A67842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AC9A731-38A1-4578-8E88-0973368C6E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9E960FE-DFA8-44AA-9BFB-6952E0E96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8EEE-50B3-48FE-89BE-21AA3A5A8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4D947DF-D9D5-4F0B-BC63-6257C5FC0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772F6D2-8560-473A-9DD6-084A9DF3C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4FCB-99D3-48BE-B4FF-81A620A7CB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81125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E345E96-AD03-40D1-A1E1-57009E76D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8EEE-50B3-48FE-89BE-21AA3A5A8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87ED1A6-207E-4730-8833-1705E96B3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E077E15-46FD-4758-BDB0-5C5663CF4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4FCB-99D3-48BE-B4FF-81A620A7CB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45189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06066A-CE21-45D3-8787-5DD7E23CB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F9C1D07-5622-4B95-9B44-6F3601E91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5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EC0E1F7-0D46-45B4-8C04-855A1A3782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7E31FB7-40DA-4F79-A5AB-0719FB221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8EEE-50B3-48FE-89BE-21AA3A5A8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05B37E4-9580-47E4-8039-50DD74F91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B15B602-B6F2-4D06-9EB3-3BBAFD0A9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4FCB-99D3-48BE-B4FF-81A620A7CB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60916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CBCD440-EA30-48EE-877A-5A97BC5D8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ECCE5F9-BC43-415F-BC4B-DDC63D5E71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54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4F18006-1FA9-4C6B-BC0F-8584DB8B88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763F764-F07A-40C2-B1F1-55D0609F5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8EEE-50B3-48FE-89BE-21AA3A5A8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C48F172-119B-4467-823A-F1DB040C2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FE44134-2F5B-4698-BAF0-E8E8071BC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4FCB-99D3-48BE-B4FF-81A620A7CB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21326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310E0E4-36CC-482D-928E-B8039FD2E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C9A89EA-B445-49D1-9DBF-117F98F6C9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B477B04-FA62-42BE-B64E-ACD9B82A4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8EEE-50B3-48FE-89BE-21AA3A5A8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A5A2617-48FC-4B0C-BA17-A5978151A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671816D-E01D-4FA1-80B3-C98A40F94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4FCB-99D3-48BE-B4FF-81A620A7CB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72694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B5E78832-32C0-4A68-AF38-BF6B1A7A03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D9E5A0A-E7DA-4FB5-BA04-C3E9B68CD6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F9A9D88-641E-4DA8-96B3-A09B7743F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8EEE-50B3-48FE-89BE-21AA3A5A8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5842713-A441-4115-B727-D59C1D267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C1F12E2-2039-4961-899C-3E684045D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4FCB-99D3-48BE-B4FF-81A620A7CB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64111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A0E797-741C-4CCE-B87A-5509C357CE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05E4AA7-B7DC-4822-BEE6-4C7901A42E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419F6A4-017F-4C02-97D2-90B8769BF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8EEE-50B3-48FE-89BE-21AA3A5A8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D6DBDE0-4899-42A5-B62D-9BD583E2D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7890C6D-1F6E-4678-9C21-FBE14ACD6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4FCB-99D3-48BE-B4FF-81A620A7CB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84193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E20D399-981D-4F4C-BF66-4FF28B264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95CF3DA-722C-4DAD-8DDA-9959D38623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6AFBA51-FA10-4EAC-8761-B16CE6984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8EEE-50B3-48FE-89BE-21AA3A5A8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8BBEFEB-35D3-4ACF-8187-8AAD66EE5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3240797-7DE5-4131-B983-2ADA5971C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4FCB-99D3-48BE-B4FF-81A620A7CB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78669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DA35D66-CA3B-4579-87CA-C95B4B608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FC14281-784B-4340-9EE1-2D23D3768A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64F5502-055A-4F91-8BAB-A6D833FE5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8EEE-50B3-48FE-89BE-21AA3A5A8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DF6AF05-9C61-46E4-BDB0-2BFF377F8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4EF501E-B462-4901-9AF8-44973EE76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4FCB-99D3-48BE-B4FF-81A620A7CB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80520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583C46B-239A-4FD4-B72C-162B130C0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AB9F13D-370E-4AC2-A7AC-9C85A67842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AC9A731-38A1-4578-8E88-0973368C6E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9E960FE-DFA8-44AA-9BFB-6952E0E96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8EEE-50B3-48FE-89BE-21AA3A5A8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4D947DF-D9D5-4F0B-BC63-6257C5FC0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772F6D2-8560-473A-9DD6-084A9DF3C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4FCB-99D3-48BE-B4FF-81A620A7CB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424861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1871148-3EFD-4A40-A58E-391B64C7D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BBF44E6-2C17-4BDB-9F8C-C40D501926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6FDA428-412E-425F-8114-A88694A312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6C2FFC8-6412-4B21-BBEF-E6F3C686AB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EDC5ADEB-8D09-43B5-8706-BE4322D517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C80316E3-86DA-40AD-9626-8F284C401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8EEE-50B3-48FE-89BE-21AA3A5A8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EC85B249-C257-4CB7-A8BA-094BB5207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CB1671D3-AAF8-4C76-86C6-5D391DB48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4FCB-99D3-48BE-B4FF-81A620A7CB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591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1871148-3EFD-4A40-A58E-391B64C7D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BBF44E6-2C17-4BDB-9F8C-C40D501926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6FDA428-412E-425F-8114-A88694A312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6C2FFC8-6412-4B21-BBEF-E6F3C686AB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EDC5ADEB-8D09-43B5-8706-BE4322D517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C80316E3-86DA-40AD-9626-8F284C401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8EEE-50B3-48FE-89BE-21AA3A5A8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EC85B249-C257-4CB7-A8BA-094BB5207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CB1671D3-AAF8-4C76-86C6-5D391DB48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4FCB-99D3-48BE-B4FF-81A620A7CB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92222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2A3E883-95E2-4F87-8E9D-2FD753377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773FE4C-B41F-43F4-8039-0CC583C54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8EEE-50B3-48FE-89BE-21AA3A5A8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13EEB8F-D194-4C46-8E14-CB86D9A2B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3EBB6C0-194B-469C-B292-17E31A2D6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4FCB-99D3-48BE-B4FF-81A620A7CB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14089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E345E96-AD03-40D1-A1E1-57009E76D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8EEE-50B3-48FE-89BE-21AA3A5A8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87ED1A6-207E-4730-8833-1705E96B3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E077E15-46FD-4758-BDB0-5C5663CF4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4FCB-99D3-48BE-B4FF-81A620A7CB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35737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06066A-CE21-45D3-8787-5DD7E23CB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F9C1D07-5622-4B95-9B44-6F3601E91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EC0E1F7-0D46-45B4-8C04-855A1A3782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7E31FB7-40DA-4F79-A5AB-0719FB221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8EEE-50B3-48FE-89BE-21AA3A5A8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05B37E4-9580-47E4-8039-50DD74F91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B15B602-B6F2-4D06-9EB3-3BBAFD0A9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4FCB-99D3-48BE-B4FF-81A620A7CB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095727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CBCD440-EA30-48EE-877A-5A97BC5D8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ECCE5F9-BC43-415F-BC4B-DDC63D5E71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4F18006-1FA9-4C6B-BC0F-8584DB8B88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763F764-F07A-40C2-B1F1-55D0609F5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8EEE-50B3-48FE-89BE-21AA3A5A8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C48F172-119B-4467-823A-F1DB040C2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FE44134-2F5B-4698-BAF0-E8E8071BC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4FCB-99D3-48BE-B4FF-81A620A7CB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06861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310E0E4-36CC-482D-928E-B8039FD2E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C9A89EA-B445-49D1-9DBF-117F98F6C9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B477B04-FA62-42BE-B64E-ACD9B82A4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8EEE-50B3-48FE-89BE-21AA3A5A8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A5A2617-48FC-4B0C-BA17-A5978151A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671816D-E01D-4FA1-80B3-C98A40F94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4FCB-99D3-48BE-B4FF-81A620A7CB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59618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B5E78832-32C0-4A68-AF38-BF6B1A7A03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D9E5A0A-E7DA-4FB5-BA04-C3E9B68CD6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F9A9D88-641E-4DA8-96B3-A09B7743F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8EEE-50B3-48FE-89BE-21AA3A5A8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5842713-A441-4115-B727-D59C1D267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C1F12E2-2039-4961-899C-3E684045D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4FCB-99D3-48BE-B4FF-81A620A7CB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300279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585D7-0015-4D83-A900-DF87DFB96D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805937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10E8B-3F18-40A8-A1F1-47BC02E873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318070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29309-BE09-42EC-A053-165C179287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3339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CE773-62FF-494E-9A1C-04219AB588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0638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2A3E883-95E2-4F87-8E9D-2FD753377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773FE4C-B41F-43F4-8039-0CC583C54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8EEE-50B3-48FE-89BE-21AA3A5A8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13EEB8F-D194-4C46-8E14-CB86D9A2B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3EBB6C0-194B-469C-B292-17E31A2D6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4FCB-99D3-48BE-B4FF-81A620A7CB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083469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33AD2-6034-4AEA-BA19-7A1871258A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616309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A2A13-644B-4075-8558-AE8DFFAD51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20872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1B493-3F0D-44BE-A46D-0ACF1D65ED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756521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F8400-9E77-4512-A0D6-029A7153B2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976914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EAB10-59F3-47CC-8B4E-E6AE1968DE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026536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59AC7-7565-4607-A8BF-35C62292A1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386099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1E435-01F6-44A6-AEB7-361C01EA0E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67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E345E96-AD03-40D1-A1E1-57009E76D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8EEE-50B3-48FE-89BE-21AA3A5A8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87ED1A6-207E-4730-8833-1705E96B3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E077E15-46FD-4758-BDB0-5C5663CF4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4FCB-99D3-48BE-B4FF-81A620A7CB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9004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06066A-CE21-45D3-8787-5DD7E23CB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F9C1D07-5622-4B95-9B44-6F3601E91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63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EC0E1F7-0D46-45B4-8C04-855A1A3782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7E31FB7-40DA-4F79-A5AB-0719FB221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8EEE-50B3-48FE-89BE-21AA3A5A8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05B37E4-9580-47E4-8039-50DD74F91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B15B602-B6F2-4D06-9EB3-3BBAFD0A9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4FCB-99D3-48BE-B4FF-81A620A7CB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729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0AB38-B65A-42C7-9A7A-F2894DBEACC1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175F3-421D-4927-A034-C011F0975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091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CBCD440-EA30-48EE-877A-5A97BC5D8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ECCE5F9-BC43-415F-BC4B-DDC63D5E71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63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4F18006-1FA9-4C6B-BC0F-8584DB8B88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763F764-F07A-40C2-B1F1-55D0609F5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8EEE-50B3-48FE-89BE-21AA3A5A8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C48F172-119B-4467-823A-F1DB040C2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FE44134-2F5B-4698-BAF0-E8E8071BC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4FCB-99D3-48BE-B4FF-81A620A7CB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2154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310E0E4-36CC-482D-928E-B8039FD2E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C9A89EA-B445-49D1-9DBF-117F98F6C9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B477B04-FA62-42BE-B64E-ACD9B82A4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8EEE-50B3-48FE-89BE-21AA3A5A8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A5A2617-48FC-4B0C-BA17-A5978151A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671816D-E01D-4FA1-80B3-C98A40F94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4FCB-99D3-48BE-B4FF-81A620A7CB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906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B5E78832-32C0-4A68-AF38-BF6B1A7A03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D9E5A0A-E7DA-4FB5-BA04-C3E9B68CD6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F9A9D88-641E-4DA8-96B3-A09B7743F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8EEE-50B3-48FE-89BE-21AA3A5A8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5842713-A441-4115-B727-D59C1D267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C1F12E2-2039-4961-899C-3E684045D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4FCB-99D3-48BE-B4FF-81A620A7CB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9407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A0E797-741C-4CCE-B87A-5509C357CE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05E4AA7-B7DC-4822-BEE6-4C7901A42E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419F6A4-017F-4C02-97D2-90B8769BF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8EEE-50B3-48FE-89BE-21AA3A5A8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D6DBDE0-4899-42A5-B62D-9BD583E2D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7890C6D-1F6E-4678-9C21-FBE14ACD6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4FCB-99D3-48BE-B4FF-81A620A7CB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7197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E20D399-981D-4F4C-BF66-4FF28B264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95CF3DA-722C-4DAD-8DDA-9959D38623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6AFBA51-FA10-4EAC-8761-B16CE6984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8EEE-50B3-48FE-89BE-21AA3A5A8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8BBEFEB-35D3-4ACF-8187-8AAD66EE5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3240797-7DE5-4131-B983-2ADA5971C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4FCB-99D3-48BE-B4FF-81A620A7CB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7036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DA35D66-CA3B-4579-87CA-C95B4B608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94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FC14281-784B-4340-9EE1-2D23D3768A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67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64F5502-055A-4F91-8BAB-A6D833FE5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8EEE-50B3-48FE-89BE-21AA3A5A8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DF6AF05-9C61-46E4-BDB0-2BFF377F8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4EF501E-B462-4901-9AF8-44973EE76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4FCB-99D3-48BE-B4FF-81A620A7CB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3185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583C46B-239A-4FD4-B72C-162B130C0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AB9F13D-370E-4AC2-A7AC-9C85A67842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AC9A731-38A1-4578-8E88-0973368C6E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9E960FE-DFA8-44AA-9BFB-6952E0E96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8EEE-50B3-48FE-89BE-21AA3A5A8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4D947DF-D9D5-4F0B-BC63-6257C5FC0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772F6D2-8560-473A-9DD6-084A9DF3C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4FCB-99D3-48BE-B4FF-81A620A7CB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6365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1871148-3EFD-4A40-A58E-391B64C7D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BBF44E6-2C17-4BDB-9F8C-C40D501926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6FDA428-412E-425F-8114-A88694A312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6C2FFC8-6412-4B21-BBEF-E6F3C686AB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EDC5ADEB-8D09-43B5-8706-BE4322D517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C80316E3-86DA-40AD-9626-8F284C401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8EEE-50B3-48FE-89BE-21AA3A5A8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EC85B249-C257-4CB7-A8BA-094BB5207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CB1671D3-AAF8-4C76-86C6-5D391DB48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4FCB-99D3-48BE-B4FF-81A620A7CB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129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2A3E883-95E2-4F87-8E9D-2FD753377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773FE4C-B41F-43F4-8039-0CC583C54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8EEE-50B3-48FE-89BE-21AA3A5A8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13EEB8F-D194-4C46-8E14-CB86D9A2B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3EBB6C0-194B-469C-B292-17E31A2D6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4FCB-99D3-48BE-B4FF-81A620A7CB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7903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E345E96-AD03-40D1-A1E1-57009E76D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8EEE-50B3-48FE-89BE-21AA3A5A8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87ED1A6-207E-4730-8833-1705E96B3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E077E15-46FD-4758-BDB0-5C5663CF4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4FCB-99D3-48BE-B4FF-81A620A7CB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619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1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0AB38-B65A-42C7-9A7A-F2894DBEACC1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175F3-421D-4927-A034-C011F0975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0625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06066A-CE21-45D3-8787-5DD7E23CB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F9C1D07-5622-4B95-9B44-6F3601E91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63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EC0E1F7-0D46-45B4-8C04-855A1A3782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7E31FB7-40DA-4F79-A5AB-0719FB221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8EEE-50B3-48FE-89BE-21AA3A5A8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05B37E4-9580-47E4-8039-50DD74F91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B15B602-B6F2-4D06-9EB3-3BBAFD0A9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4FCB-99D3-48BE-B4FF-81A620A7CB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1022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CBCD440-EA30-48EE-877A-5A97BC5D8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ECCE5F9-BC43-415F-BC4B-DDC63D5E71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632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4F18006-1FA9-4C6B-BC0F-8584DB8B88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763F764-F07A-40C2-B1F1-55D0609F5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8EEE-50B3-48FE-89BE-21AA3A5A8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C48F172-119B-4467-823A-F1DB040C2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FE44134-2F5B-4698-BAF0-E8E8071BC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4FCB-99D3-48BE-B4FF-81A620A7CB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6014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310E0E4-36CC-482D-928E-B8039FD2E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C9A89EA-B445-49D1-9DBF-117F98F6C9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B477B04-FA62-42BE-B64E-ACD9B82A4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8EEE-50B3-48FE-89BE-21AA3A5A8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A5A2617-48FC-4B0C-BA17-A5978151A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671816D-E01D-4FA1-80B3-C98A40F94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4FCB-99D3-48BE-B4FF-81A620A7CB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7284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B5E78832-32C0-4A68-AF38-BF6B1A7A03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D9E5A0A-E7DA-4FB5-BA04-C3E9B68CD6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F9A9D88-641E-4DA8-96B3-A09B7743F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8EEE-50B3-48FE-89BE-21AA3A5A8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5842713-A441-4115-B727-D59C1D267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C1F12E2-2039-4961-899C-3E684045D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4FCB-99D3-48BE-B4FF-81A620A7CB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6260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A0E797-741C-4CCE-B87A-5509C357CE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05E4AA7-B7DC-4822-BEE6-4C7901A42E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419F6A4-017F-4C02-97D2-90B8769BF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8EEE-50B3-48FE-89BE-21AA3A5A8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D6DBDE0-4899-42A5-B62D-9BD583E2D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7890C6D-1F6E-4678-9C21-FBE14ACD6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4FCB-99D3-48BE-B4FF-81A620A7CB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1263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E20D399-981D-4F4C-BF66-4FF28B264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95CF3DA-722C-4DAD-8DDA-9959D38623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6AFBA51-FA10-4EAC-8761-B16CE6984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8EEE-50B3-48FE-89BE-21AA3A5A8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8BBEFEB-35D3-4ACF-8187-8AAD66EE5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3240797-7DE5-4131-B983-2ADA5971C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4FCB-99D3-48BE-B4FF-81A620A7CB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4300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DA35D66-CA3B-4579-87CA-C95B4B608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9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FC14281-784B-4340-9EE1-2D23D3768A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6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64F5502-055A-4F91-8BAB-A6D833FE5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8EEE-50B3-48FE-89BE-21AA3A5A8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DF6AF05-9C61-46E4-BDB0-2BFF377F8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4EF501E-B462-4901-9AF8-44973EE76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4FCB-99D3-48BE-B4FF-81A620A7CB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8597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583C46B-239A-4FD4-B72C-162B130C0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AB9F13D-370E-4AC2-A7AC-9C85A67842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AC9A731-38A1-4578-8E88-0973368C6E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9E960FE-DFA8-44AA-9BFB-6952E0E96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8EEE-50B3-48FE-89BE-21AA3A5A8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4D947DF-D9D5-4F0B-BC63-6257C5FC0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772F6D2-8560-473A-9DD6-084A9DF3C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4FCB-99D3-48BE-B4FF-81A620A7CB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3473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1871148-3EFD-4A40-A58E-391B64C7D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BBF44E6-2C17-4BDB-9F8C-C40D501926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6FDA428-412E-425F-8114-A88694A312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6C2FFC8-6412-4B21-BBEF-E6F3C686AB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EDC5ADEB-8D09-43B5-8706-BE4322D517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C80316E3-86DA-40AD-9626-8F284C401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8EEE-50B3-48FE-89BE-21AA3A5A8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EC85B249-C257-4CB7-A8BA-094BB5207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CB1671D3-AAF8-4C76-86C6-5D391DB48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4FCB-99D3-48BE-B4FF-81A620A7CB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870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2A3E883-95E2-4F87-8E9D-2FD753377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773FE4C-B41F-43F4-8039-0CC583C54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8EEE-50B3-48FE-89BE-21AA3A5A8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13EEB8F-D194-4C46-8E14-CB86D9A2B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3EBB6C0-194B-469C-B292-17E31A2D6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4FCB-99D3-48BE-B4FF-81A620A7CB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131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0AB38-B65A-42C7-9A7A-F2894DBEACC1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175F3-421D-4927-A034-C011F0975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5268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E345E96-AD03-40D1-A1E1-57009E76D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8EEE-50B3-48FE-89BE-21AA3A5A8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87ED1A6-207E-4730-8833-1705E96B3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E077E15-46FD-4758-BDB0-5C5663CF4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4FCB-99D3-48BE-B4FF-81A620A7CB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7854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06066A-CE21-45D3-8787-5DD7E23CB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F9C1D07-5622-4B95-9B44-6F3601E91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6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EC0E1F7-0D46-45B4-8C04-855A1A3782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7E31FB7-40DA-4F79-A5AB-0719FB221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8EEE-50B3-48FE-89BE-21AA3A5A8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05B37E4-9580-47E4-8039-50DD74F91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B15B602-B6F2-4D06-9EB3-3BBAFD0A9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4FCB-99D3-48BE-B4FF-81A620A7CB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9307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CBCD440-EA30-48EE-877A-5A97BC5D8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ECCE5F9-BC43-415F-BC4B-DDC63D5E71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6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4F18006-1FA9-4C6B-BC0F-8584DB8B88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763F764-F07A-40C2-B1F1-55D0609F5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8EEE-50B3-48FE-89BE-21AA3A5A8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C48F172-119B-4467-823A-F1DB040C2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FE44134-2F5B-4698-BAF0-E8E8071BC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4FCB-99D3-48BE-B4FF-81A620A7CB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2214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310E0E4-36CC-482D-928E-B8039FD2E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C9A89EA-B445-49D1-9DBF-117F98F6C9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B477B04-FA62-42BE-B64E-ACD9B82A4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8EEE-50B3-48FE-89BE-21AA3A5A8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A5A2617-48FC-4B0C-BA17-A5978151A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671816D-E01D-4FA1-80B3-C98A40F94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4FCB-99D3-48BE-B4FF-81A620A7CB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6392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B5E78832-32C0-4A68-AF38-BF6B1A7A03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D9E5A0A-E7DA-4FB5-BA04-C3E9B68CD6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F9A9D88-641E-4DA8-96B3-A09B7743F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8EEE-50B3-48FE-89BE-21AA3A5A8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5842713-A441-4115-B727-D59C1D267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C1F12E2-2039-4961-899C-3E684045D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4FCB-99D3-48BE-B4FF-81A620A7CB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2942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A0E797-741C-4CCE-B87A-5509C357CE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05E4AA7-B7DC-4822-BEE6-4C7901A42E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419F6A4-017F-4C02-97D2-90B8769BF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8EEE-50B3-48FE-89BE-21AA3A5A8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D6DBDE0-4899-42A5-B62D-9BD583E2D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7890C6D-1F6E-4678-9C21-FBE14ACD6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4FCB-99D3-48BE-B4FF-81A620A7CB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810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E20D399-981D-4F4C-BF66-4FF28B264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95CF3DA-722C-4DAD-8DDA-9959D38623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6AFBA51-FA10-4EAC-8761-B16CE6984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8EEE-50B3-48FE-89BE-21AA3A5A8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8BBEFEB-35D3-4ACF-8187-8AAD66EE5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3240797-7DE5-4131-B983-2ADA5971C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4FCB-99D3-48BE-B4FF-81A620A7CB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3781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DA35D66-CA3B-4579-87CA-C95B4B608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93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FC14281-784B-4340-9EE1-2D23D3768A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65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64F5502-055A-4F91-8BAB-A6D833FE5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8EEE-50B3-48FE-89BE-21AA3A5A8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DF6AF05-9C61-46E4-BDB0-2BFF377F8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4EF501E-B462-4901-9AF8-44973EE76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4FCB-99D3-48BE-B4FF-81A620A7CB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6240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583C46B-239A-4FD4-B72C-162B130C0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AB9F13D-370E-4AC2-A7AC-9C85A67842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AC9A731-38A1-4578-8E88-0973368C6E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9E960FE-DFA8-44AA-9BFB-6952E0E96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8EEE-50B3-48FE-89BE-21AA3A5A8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4D947DF-D9D5-4F0B-BC63-6257C5FC0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772F6D2-8560-473A-9DD6-084A9DF3C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4FCB-99D3-48BE-B4FF-81A620A7CB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41282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1871148-3EFD-4A40-A58E-391B64C7D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BBF44E6-2C17-4BDB-9F8C-C40D501926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6FDA428-412E-425F-8114-A88694A312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6C2FFC8-6412-4B21-BBEF-E6F3C686AB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EDC5ADEB-8D09-43B5-8706-BE4322D517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C80316E3-86DA-40AD-9626-8F284C401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8EEE-50B3-48FE-89BE-21AA3A5A8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EC85B249-C257-4CB7-A8BA-094BB5207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CB1671D3-AAF8-4C76-86C6-5D391DB48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4FCB-99D3-48BE-B4FF-81A620A7CB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692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3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3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0AB38-B65A-42C7-9A7A-F2894DBEACC1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175F3-421D-4927-A034-C011F0975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29357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2A3E883-95E2-4F87-8E9D-2FD753377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773FE4C-B41F-43F4-8039-0CC583C54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8EEE-50B3-48FE-89BE-21AA3A5A8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13EEB8F-D194-4C46-8E14-CB86D9A2B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3EBB6C0-194B-469C-B292-17E31A2D6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4FCB-99D3-48BE-B4FF-81A620A7CB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9165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E345E96-AD03-40D1-A1E1-57009E76D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8EEE-50B3-48FE-89BE-21AA3A5A8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87ED1A6-207E-4730-8833-1705E96B3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E077E15-46FD-4758-BDB0-5C5663CF4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4FCB-99D3-48BE-B4FF-81A620A7CB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8709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06066A-CE21-45D3-8787-5DD7E23CB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F9C1D07-5622-4B95-9B44-6F3601E91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61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EC0E1F7-0D46-45B4-8C04-855A1A3782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7E31FB7-40DA-4F79-A5AB-0719FB221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8EEE-50B3-48FE-89BE-21AA3A5A8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05B37E4-9580-47E4-8039-50DD74F91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B15B602-B6F2-4D06-9EB3-3BBAFD0A9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4FCB-99D3-48BE-B4FF-81A620A7CB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691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CBCD440-EA30-48EE-877A-5A97BC5D8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ECCE5F9-BC43-415F-BC4B-DDC63D5E71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61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4F18006-1FA9-4C6B-BC0F-8584DB8B88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763F764-F07A-40C2-B1F1-55D0609F5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8EEE-50B3-48FE-89BE-21AA3A5A8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C48F172-119B-4467-823A-F1DB040C2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FE44134-2F5B-4698-BAF0-E8E8071BC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4FCB-99D3-48BE-B4FF-81A620A7CB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28699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310E0E4-36CC-482D-928E-B8039FD2E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C9A89EA-B445-49D1-9DBF-117F98F6C9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B477B04-FA62-42BE-B64E-ACD9B82A4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8EEE-50B3-48FE-89BE-21AA3A5A8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A5A2617-48FC-4B0C-BA17-A5978151A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671816D-E01D-4FA1-80B3-C98A40F94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4FCB-99D3-48BE-B4FF-81A620A7CB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73260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B5E78832-32C0-4A68-AF38-BF6B1A7A03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D9E5A0A-E7DA-4FB5-BA04-C3E9B68CD6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F9A9D88-641E-4DA8-96B3-A09B7743F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8EEE-50B3-48FE-89BE-21AA3A5A8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5842713-A441-4115-B727-D59C1D267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C1F12E2-2039-4961-899C-3E684045D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4FCB-99D3-48BE-B4FF-81A620A7CB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40474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A0E797-741C-4CCE-B87A-5509C357CE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05E4AA7-B7DC-4822-BEE6-4C7901A42E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419F6A4-017F-4C02-97D2-90B8769BF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8EEE-50B3-48FE-89BE-21AA3A5A8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D6DBDE0-4899-42A5-B62D-9BD583E2D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7890C6D-1F6E-4678-9C21-FBE14ACD6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4FCB-99D3-48BE-B4FF-81A620A7CB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86427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E20D399-981D-4F4C-BF66-4FF28B264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95CF3DA-722C-4DAD-8DDA-9959D38623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6AFBA51-FA10-4EAC-8761-B16CE6984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8EEE-50B3-48FE-89BE-21AA3A5A8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8BBEFEB-35D3-4ACF-8187-8AAD66EE5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3240797-7DE5-4131-B983-2ADA5971C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4FCB-99D3-48BE-B4FF-81A620A7CB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5962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DA35D66-CA3B-4579-87CA-C95B4B608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92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FC14281-784B-4340-9EE1-2D23D3768A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64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64F5502-055A-4F91-8BAB-A6D833FE5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8EEE-50B3-48FE-89BE-21AA3A5A8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DF6AF05-9C61-46E4-BDB0-2BFF377F8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4EF501E-B462-4901-9AF8-44973EE76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4FCB-99D3-48BE-B4FF-81A620A7CB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18102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583C46B-239A-4FD4-B72C-162B130C0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AB9F13D-370E-4AC2-A7AC-9C85A67842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AC9A731-38A1-4578-8E88-0973368C6E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9E960FE-DFA8-44AA-9BFB-6952E0E96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8EEE-50B3-48FE-89BE-21AA3A5A8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4D947DF-D9D5-4F0B-BC63-6257C5FC0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772F6D2-8560-473A-9DD6-084A9DF3C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4FCB-99D3-48BE-B4FF-81A620A7CB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713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0AB38-B65A-42C7-9A7A-F2894DBEACC1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175F3-421D-4927-A034-C011F0975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9396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1871148-3EFD-4A40-A58E-391B64C7D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BBF44E6-2C17-4BDB-9F8C-C40D501926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6FDA428-412E-425F-8114-A88694A312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6C2FFC8-6412-4B21-BBEF-E6F3C686AB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EDC5ADEB-8D09-43B5-8706-BE4322D517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C80316E3-86DA-40AD-9626-8F284C401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8EEE-50B3-48FE-89BE-21AA3A5A8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EC85B249-C257-4CB7-A8BA-094BB5207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CB1671D3-AAF8-4C76-86C6-5D391DB48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4FCB-99D3-48BE-B4FF-81A620A7CB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72560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2A3E883-95E2-4F87-8E9D-2FD753377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773FE4C-B41F-43F4-8039-0CC583C54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8EEE-50B3-48FE-89BE-21AA3A5A8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13EEB8F-D194-4C46-8E14-CB86D9A2B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3EBB6C0-194B-469C-B292-17E31A2D6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4FCB-99D3-48BE-B4FF-81A620A7CB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5743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E345E96-AD03-40D1-A1E1-57009E76D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8EEE-50B3-48FE-89BE-21AA3A5A8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87ED1A6-207E-4730-8833-1705E96B3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E077E15-46FD-4758-BDB0-5C5663CF4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4FCB-99D3-48BE-B4FF-81A620A7CB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97307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06066A-CE21-45D3-8787-5DD7E23CB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F9C1D07-5622-4B95-9B44-6F3601E91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60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EC0E1F7-0D46-45B4-8C04-855A1A3782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7E31FB7-40DA-4F79-A5AB-0719FB221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8EEE-50B3-48FE-89BE-21AA3A5A8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05B37E4-9580-47E4-8039-50DD74F91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B15B602-B6F2-4D06-9EB3-3BBAFD0A9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4FCB-99D3-48BE-B4FF-81A620A7CB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64921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CBCD440-EA30-48EE-877A-5A97BC5D8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ECCE5F9-BC43-415F-BC4B-DDC63D5E71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60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4F18006-1FA9-4C6B-BC0F-8584DB8B88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763F764-F07A-40C2-B1F1-55D0609F5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8EEE-50B3-48FE-89BE-21AA3A5A8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C48F172-119B-4467-823A-F1DB040C2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FE44134-2F5B-4698-BAF0-E8E8071BC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4FCB-99D3-48BE-B4FF-81A620A7CB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91601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310E0E4-36CC-482D-928E-B8039FD2E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C9A89EA-B445-49D1-9DBF-117F98F6C9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B477B04-FA62-42BE-B64E-ACD9B82A4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8EEE-50B3-48FE-89BE-21AA3A5A8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A5A2617-48FC-4B0C-BA17-A5978151A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671816D-E01D-4FA1-80B3-C98A40F94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4FCB-99D3-48BE-B4FF-81A620A7CB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86584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B5E78832-32C0-4A68-AF38-BF6B1A7A03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D9E5A0A-E7DA-4FB5-BA04-C3E9B68CD6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F9A9D88-641E-4DA8-96B3-A09B7743F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8EEE-50B3-48FE-89BE-21AA3A5A8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5842713-A441-4115-B727-D59C1D267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C1F12E2-2039-4961-899C-3E684045D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4FCB-99D3-48BE-B4FF-81A620A7CB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57393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A0E797-741C-4CCE-B87A-5509C357CE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05E4AA7-B7DC-4822-BEE6-4C7901A42E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419F6A4-017F-4C02-97D2-90B8769BF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8EEE-50B3-48FE-89BE-21AA3A5A8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D6DBDE0-4899-42A5-B62D-9BD583E2D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7890C6D-1F6E-4678-9C21-FBE14ACD6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4FCB-99D3-48BE-B4FF-81A620A7CB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98655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E20D399-981D-4F4C-BF66-4FF28B264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95CF3DA-722C-4DAD-8DDA-9959D38623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6AFBA51-FA10-4EAC-8761-B16CE6984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8EEE-50B3-48FE-89BE-21AA3A5A8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8BBEFEB-35D3-4ACF-8187-8AAD66EE5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3240797-7DE5-4131-B983-2ADA5971C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4FCB-99D3-48BE-B4FF-81A620A7CB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93122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DA35D66-CA3B-4579-87CA-C95B4B608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90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FC14281-784B-4340-9EE1-2D23D3768A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63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64F5502-055A-4F91-8BAB-A6D833FE5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8EEE-50B3-48FE-89BE-21AA3A5A8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DF6AF05-9C61-46E4-BDB0-2BFF377F8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4EF501E-B462-4901-9AF8-44973EE76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4FCB-99D3-48BE-B4FF-81A620A7CB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256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0AB38-B65A-42C7-9A7A-F2894DBEACC1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175F3-421D-4927-A034-C011F0975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95214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583C46B-239A-4FD4-B72C-162B130C0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AB9F13D-370E-4AC2-A7AC-9C85A67842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AC9A731-38A1-4578-8E88-0973368C6E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9E960FE-DFA8-44AA-9BFB-6952E0E96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8EEE-50B3-48FE-89BE-21AA3A5A8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4D947DF-D9D5-4F0B-BC63-6257C5FC0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772F6D2-8560-473A-9DD6-084A9DF3C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4FCB-99D3-48BE-B4FF-81A620A7CB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85112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1871148-3EFD-4A40-A58E-391B64C7D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BBF44E6-2C17-4BDB-9F8C-C40D501926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6FDA428-412E-425F-8114-A88694A312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6C2FFC8-6412-4B21-BBEF-E6F3C686AB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EDC5ADEB-8D09-43B5-8706-BE4322D517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C80316E3-86DA-40AD-9626-8F284C401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8EEE-50B3-48FE-89BE-21AA3A5A8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EC85B249-C257-4CB7-A8BA-094BB5207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CB1671D3-AAF8-4C76-86C6-5D391DB48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4FCB-99D3-48BE-B4FF-81A620A7CB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64349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2A3E883-95E2-4F87-8E9D-2FD753377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773FE4C-B41F-43F4-8039-0CC583C54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8EEE-50B3-48FE-89BE-21AA3A5A8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13EEB8F-D194-4C46-8E14-CB86D9A2B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3EBB6C0-194B-469C-B292-17E31A2D6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4FCB-99D3-48BE-B4FF-81A620A7CB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75742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E345E96-AD03-40D1-A1E1-57009E76D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8EEE-50B3-48FE-89BE-21AA3A5A8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87ED1A6-207E-4730-8833-1705E96B3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E077E15-46FD-4758-BDB0-5C5663CF4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4FCB-99D3-48BE-B4FF-81A620A7CB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62651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06066A-CE21-45D3-8787-5DD7E23CB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F9C1D07-5622-4B95-9B44-6F3601E91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59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EC0E1F7-0D46-45B4-8C04-855A1A3782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7E31FB7-40DA-4F79-A5AB-0719FB221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8EEE-50B3-48FE-89BE-21AA3A5A8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05B37E4-9580-47E4-8039-50DD74F91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B15B602-B6F2-4D06-9EB3-3BBAFD0A9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4FCB-99D3-48BE-B4FF-81A620A7CB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73626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CBCD440-EA30-48EE-877A-5A97BC5D8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ECCE5F9-BC43-415F-BC4B-DDC63D5E71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59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4F18006-1FA9-4C6B-BC0F-8584DB8B88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763F764-F07A-40C2-B1F1-55D0609F5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8EEE-50B3-48FE-89BE-21AA3A5A8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C48F172-119B-4467-823A-F1DB040C2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FE44134-2F5B-4698-BAF0-E8E8071BC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4FCB-99D3-48BE-B4FF-81A620A7CB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1909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310E0E4-36CC-482D-928E-B8039FD2E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C9A89EA-B445-49D1-9DBF-117F98F6C9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B477B04-FA62-42BE-B64E-ACD9B82A4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8EEE-50B3-48FE-89BE-21AA3A5A8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A5A2617-48FC-4B0C-BA17-A5978151A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671816D-E01D-4FA1-80B3-C98A40F94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4FCB-99D3-48BE-B4FF-81A620A7CB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15828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B5E78832-32C0-4A68-AF38-BF6B1A7A03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D9E5A0A-E7DA-4FB5-BA04-C3E9B68CD6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F9A9D88-641E-4DA8-96B3-A09B7743F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8EEE-50B3-48FE-89BE-21AA3A5A8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5842713-A441-4115-B727-D59C1D267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C1F12E2-2039-4961-899C-3E684045D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4FCB-99D3-48BE-B4FF-81A620A7CB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72317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A0E797-741C-4CCE-B87A-5509C357CE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05E4AA7-B7DC-4822-BEE6-4C7901A42E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419F6A4-017F-4C02-97D2-90B8769BF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8EEE-50B3-48FE-89BE-21AA3A5A8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D6DBDE0-4899-42A5-B62D-9BD583E2D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7890C6D-1F6E-4678-9C21-FBE14ACD6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4FCB-99D3-48BE-B4FF-81A620A7CB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79379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E20D399-981D-4F4C-BF66-4FF28B264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95CF3DA-722C-4DAD-8DDA-9959D38623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6AFBA51-FA10-4EAC-8761-B16CE6984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8EEE-50B3-48FE-89BE-21AA3A5A8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8BBEFEB-35D3-4ACF-8187-8AAD66EE5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3240797-7DE5-4131-B983-2ADA5971C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4FCB-99D3-48BE-B4FF-81A620A7CB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173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26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0AB38-B65A-42C7-9A7A-F2894DBEACC1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175F3-421D-4927-A034-C011F0975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70514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DA35D66-CA3B-4579-87CA-C95B4B608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89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FC14281-784B-4340-9EE1-2D23D3768A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62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64F5502-055A-4F91-8BAB-A6D833FE5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8EEE-50B3-48FE-89BE-21AA3A5A8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DF6AF05-9C61-46E4-BDB0-2BFF377F8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4EF501E-B462-4901-9AF8-44973EE76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4FCB-99D3-48BE-B4FF-81A620A7CB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69598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583C46B-239A-4FD4-B72C-162B130C0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AB9F13D-370E-4AC2-A7AC-9C85A67842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AC9A731-38A1-4578-8E88-0973368C6E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9E960FE-DFA8-44AA-9BFB-6952E0E96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8EEE-50B3-48FE-89BE-21AA3A5A8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4D947DF-D9D5-4F0B-BC63-6257C5FC0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772F6D2-8560-473A-9DD6-084A9DF3C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4FCB-99D3-48BE-B4FF-81A620A7CB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40537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1871148-3EFD-4A40-A58E-391B64C7D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BBF44E6-2C17-4BDB-9F8C-C40D501926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6FDA428-412E-425F-8114-A88694A312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6C2FFC8-6412-4B21-BBEF-E6F3C686AB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EDC5ADEB-8D09-43B5-8706-BE4322D517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C80316E3-86DA-40AD-9626-8F284C401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8EEE-50B3-48FE-89BE-21AA3A5A8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EC85B249-C257-4CB7-A8BA-094BB5207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CB1671D3-AAF8-4C76-86C6-5D391DB48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4FCB-99D3-48BE-B4FF-81A620A7CB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00384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2A3E883-95E2-4F87-8E9D-2FD753377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773FE4C-B41F-43F4-8039-0CC583C54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8EEE-50B3-48FE-89BE-21AA3A5A8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13EEB8F-D194-4C46-8E14-CB86D9A2B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3EBB6C0-194B-469C-B292-17E31A2D6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4FCB-99D3-48BE-B4FF-81A620A7CB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31289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E345E96-AD03-40D1-A1E1-57009E76D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8EEE-50B3-48FE-89BE-21AA3A5A8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87ED1A6-207E-4730-8833-1705E96B3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E077E15-46FD-4758-BDB0-5C5663CF4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4FCB-99D3-48BE-B4FF-81A620A7CB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69059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06066A-CE21-45D3-8787-5DD7E23CB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F9C1D07-5622-4B95-9B44-6F3601E91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58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EC0E1F7-0D46-45B4-8C04-855A1A3782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7E31FB7-40DA-4F79-A5AB-0719FB221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8EEE-50B3-48FE-89BE-21AA3A5A8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05B37E4-9580-47E4-8039-50DD74F91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B15B602-B6F2-4D06-9EB3-3BBAFD0A9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4FCB-99D3-48BE-B4FF-81A620A7CB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37613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CBCD440-EA30-48EE-877A-5A97BC5D8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ECCE5F9-BC43-415F-BC4B-DDC63D5E71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582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4F18006-1FA9-4C6B-BC0F-8584DB8B88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763F764-F07A-40C2-B1F1-55D0609F5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8EEE-50B3-48FE-89BE-21AA3A5A8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C48F172-119B-4467-823A-F1DB040C2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FE44134-2F5B-4698-BAF0-E8E8071BC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4FCB-99D3-48BE-B4FF-81A620A7CB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64794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310E0E4-36CC-482D-928E-B8039FD2E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C9A89EA-B445-49D1-9DBF-117F98F6C9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B477B04-FA62-42BE-B64E-ACD9B82A4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8EEE-50B3-48FE-89BE-21AA3A5A8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A5A2617-48FC-4B0C-BA17-A5978151A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671816D-E01D-4FA1-80B3-C98A40F94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4FCB-99D3-48BE-B4FF-81A620A7CB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95414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B5E78832-32C0-4A68-AF38-BF6B1A7A03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D9E5A0A-E7DA-4FB5-BA04-C3E9B68CD6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F9A9D88-641E-4DA8-96B3-A09B7743F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8EEE-50B3-48FE-89BE-21AA3A5A8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5842713-A441-4115-B727-D59C1D267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C1F12E2-2039-4961-899C-3E684045D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4FCB-99D3-48BE-B4FF-81A620A7CB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64456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A0E797-741C-4CCE-B87A-5509C357CE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05E4AA7-B7DC-4822-BEE6-4C7901A42E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419F6A4-017F-4C02-97D2-90B8769BF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8EEE-50B3-48FE-89BE-21AA3A5A8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D6DBDE0-4899-42A5-B62D-9BD583E2D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7890C6D-1F6E-4678-9C21-FBE14ACD6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4FCB-99D3-48BE-B4FF-81A620A7CB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712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0AB38-B65A-42C7-9A7A-F2894DBEACC1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175F3-421D-4927-A034-C011F0975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62496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E20D399-981D-4F4C-BF66-4FF28B264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95CF3DA-722C-4DAD-8DDA-9959D38623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6AFBA51-FA10-4EAC-8761-B16CE6984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8EEE-50B3-48FE-89BE-21AA3A5A8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8BBEFEB-35D3-4ACF-8187-8AAD66EE5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3240797-7DE5-4131-B983-2ADA5971C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4FCB-99D3-48BE-B4FF-81A620A7CB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55613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DA35D66-CA3B-4579-87CA-C95B4B608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87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FC14281-784B-4340-9EE1-2D23D3768A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60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64F5502-055A-4F91-8BAB-A6D833FE5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8EEE-50B3-48FE-89BE-21AA3A5A8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DF6AF05-9C61-46E4-BDB0-2BFF377F8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4EF501E-B462-4901-9AF8-44973EE76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4FCB-99D3-48BE-B4FF-81A620A7CB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5635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583C46B-239A-4FD4-B72C-162B130C0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AB9F13D-370E-4AC2-A7AC-9C85A67842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AC9A731-38A1-4578-8E88-0973368C6E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9E960FE-DFA8-44AA-9BFB-6952E0E96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8EEE-50B3-48FE-89BE-21AA3A5A8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4D947DF-D9D5-4F0B-BC63-6257C5FC0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772F6D2-8560-473A-9DD6-084A9DF3C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4FCB-99D3-48BE-B4FF-81A620A7CB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73562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1871148-3EFD-4A40-A58E-391B64C7D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BBF44E6-2C17-4BDB-9F8C-C40D501926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6FDA428-412E-425F-8114-A88694A312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6C2FFC8-6412-4B21-BBEF-E6F3C686AB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EDC5ADEB-8D09-43B5-8706-BE4322D517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C80316E3-86DA-40AD-9626-8F284C401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8EEE-50B3-48FE-89BE-21AA3A5A8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EC85B249-C257-4CB7-A8BA-094BB5207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CB1671D3-AAF8-4C76-86C6-5D391DB48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4FCB-99D3-48BE-B4FF-81A620A7CB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16218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2A3E883-95E2-4F87-8E9D-2FD753377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773FE4C-B41F-43F4-8039-0CC583C54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8EEE-50B3-48FE-89BE-21AA3A5A8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13EEB8F-D194-4C46-8E14-CB86D9A2B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3EBB6C0-194B-469C-B292-17E31A2D6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4FCB-99D3-48BE-B4FF-81A620A7CB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763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E345E96-AD03-40D1-A1E1-57009E76D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8EEE-50B3-48FE-89BE-21AA3A5A8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87ED1A6-207E-4730-8833-1705E96B3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E077E15-46FD-4758-BDB0-5C5663CF4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4FCB-99D3-48BE-B4FF-81A620A7CB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87892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06066A-CE21-45D3-8787-5DD7E23CB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F9C1D07-5622-4B95-9B44-6F3601E91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56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EC0E1F7-0D46-45B4-8C04-855A1A3782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7E31FB7-40DA-4F79-A5AB-0719FB221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8EEE-50B3-48FE-89BE-21AA3A5A8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05B37E4-9580-47E4-8039-50DD74F91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B15B602-B6F2-4D06-9EB3-3BBAFD0A9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4FCB-99D3-48BE-B4FF-81A620A7CB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27617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CBCD440-EA30-48EE-877A-5A97BC5D8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ECCE5F9-BC43-415F-BC4B-DDC63D5E71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56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4F18006-1FA9-4C6B-BC0F-8584DB8B88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763F764-F07A-40C2-B1F1-55D0609F5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8EEE-50B3-48FE-89BE-21AA3A5A8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C48F172-119B-4467-823A-F1DB040C2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FE44134-2F5B-4698-BAF0-E8E8071BC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4FCB-99D3-48BE-B4FF-81A620A7CB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40428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310E0E4-36CC-482D-928E-B8039FD2E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C9A89EA-B445-49D1-9DBF-117F98F6C9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B477B04-FA62-42BE-B64E-ACD9B82A4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8EEE-50B3-48FE-89BE-21AA3A5A8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A5A2617-48FC-4B0C-BA17-A5978151A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671816D-E01D-4FA1-80B3-C98A40F94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4FCB-99D3-48BE-B4FF-81A620A7CB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17498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B5E78832-32C0-4A68-AF38-BF6B1A7A03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D9E5A0A-E7DA-4FB5-BA04-C3E9B68CD6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F9A9D88-641E-4DA8-96B3-A09B7743F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8EEE-50B3-48FE-89BE-21AA3A5A8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5842713-A441-4115-B727-D59C1D267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C1F12E2-2039-4961-899C-3E684045D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4FCB-99D3-48BE-B4FF-81A620A7CB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608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56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0AB38-B65A-42C7-9A7A-F2894DBEACC1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56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56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175F3-421D-4927-A034-C011F0975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392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681FDDA-2466-443C-A131-71EC94053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CFE7E3A-BE0B-4FB2-9916-6F188358D7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595BAD5-200E-40BC-B4D7-BAB069F3D3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47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C8EEE-50B3-48FE-89BE-21AA3A5A8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11D4F1B-889C-4CE8-A085-D518E823F7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47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01DBEDC-BD3A-473F-BF16-74797EEA96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47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04FCB-99D3-48BE-B4FF-81A620A7CB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627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681FDDA-2466-443C-A131-71EC94053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CFE7E3A-BE0B-4FB2-9916-6F188358D7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595BAD5-200E-40BC-B4D7-BAB069F3D3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4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C8EEE-50B3-48FE-89BE-21AA3A5A8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11D4F1B-889C-4CE8-A085-D518E823F7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4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01DBEDC-BD3A-473F-BF16-74797EEA96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4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04FCB-99D3-48BE-B4FF-81A620A7CB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868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681FDDA-2466-443C-A131-71EC94053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CFE7E3A-BE0B-4FB2-9916-6F188358D7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595BAD5-200E-40BC-B4D7-BAB069F3D3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42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C8EEE-50B3-48FE-89BE-21AA3A5A8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11D4F1B-889C-4CE8-A085-D518E823F7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42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01DBEDC-BD3A-473F-BF16-74797EEA96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42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04FCB-99D3-48BE-B4FF-81A620A7CB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534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681FDDA-2466-443C-A131-71EC94053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CFE7E3A-BE0B-4FB2-9916-6F188358D7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595BAD5-200E-40BC-B4D7-BAB069F3D3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40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C8EEE-50B3-48FE-89BE-21AA3A5A8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11D4F1B-889C-4CE8-A085-D518E823F7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40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01DBEDC-BD3A-473F-BF16-74797EEA96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40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04FCB-99D3-48BE-B4FF-81A620A7CB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7964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681FDDA-2466-443C-A131-71EC94053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CFE7E3A-BE0B-4FB2-9916-6F188358D7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595BAD5-200E-40BC-B4D7-BAB069F3D3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7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C8EEE-50B3-48FE-89BE-21AA3A5A8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11D4F1B-889C-4CE8-A085-D518E823F7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7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01DBEDC-BD3A-473F-BF16-74797EEA96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7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04FCB-99D3-48BE-B4FF-81A620A7CB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124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681FDDA-2466-443C-A131-71EC94053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CFE7E3A-BE0B-4FB2-9916-6F188358D7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595BAD5-200E-40BC-B4D7-BAB069F3D3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C8EEE-50B3-48FE-89BE-21AA3A5A8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11D4F1B-889C-4CE8-A085-D518E823F7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01DBEDC-BD3A-473F-BF16-74797EEA96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04FCB-99D3-48BE-B4FF-81A620A7CB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651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Times New Roman" pitchFamily="18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Times New Roman" pitchFamily="18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E1A892-D433-465B-A5F4-1B62B1133C88}" type="slidenum">
              <a:rPr lang="en-US">
                <a:latin typeface="Times New Roman" pitchFamily="18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626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681FDDA-2466-443C-A131-71EC94053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CFE7E3A-BE0B-4FB2-9916-6F188358D7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595BAD5-200E-40BC-B4D7-BAB069F3D3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5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C8EEE-50B3-48FE-89BE-21AA3A5A8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11D4F1B-889C-4CE8-A085-D518E823F7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56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01DBEDC-BD3A-473F-BF16-74797EEA96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5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04FCB-99D3-48BE-B4FF-81A620A7CB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3431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681FDDA-2466-443C-A131-71EC94053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CFE7E3A-BE0B-4FB2-9916-6F188358D7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595BAD5-200E-40BC-B4D7-BAB069F3D3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5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C8EEE-50B3-48FE-89BE-21AA3A5A8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11D4F1B-889C-4CE8-A085-D518E823F7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55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01DBEDC-BD3A-473F-BF16-74797EEA96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5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04FCB-99D3-48BE-B4FF-81A620A7CB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475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681FDDA-2466-443C-A131-71EC94053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CFE7E3A-BE0B-4FB2-9916-6F188358D7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595BAD5-200E-40BC-B4D7-BAB069F3D3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5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C8EEE-50B3-48FE-89BE-21AA3A5A8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11D4F1B-889C-4CE8-A085-D518E823F7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5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01DBEDC-BD3A-473F-BF16-74797EEA96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5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04FCB-99D3-48BE-B4FF-81A620A7CB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087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681FDDA-2466-443C-A131-71EC94053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CFE7E3A-BE0B-4FB2-9916-6F188358D7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595BAD5-200E-40BC-B4D7-BAB069F3D3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54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C8EEE-50B3-48FE-89BE-21AA3A5A8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11D4F1B-889C-4CE8-A085-D518E823F7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54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01DBEDC-BD3A-473F-BF16-74797EEA96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54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04FCB-99D3-48BE-B4FF-81A620A7CB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997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681FDDA-2466-443C-A131-71EC94053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CFE7E3A-BE0B-4FB2-9916-6F188358D7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595BAD5-200E-40BC-B4D7-BAB069F3D3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53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C8EEE-50B3-48FE-89BE-21AA3A5A8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11D4F1B-889C-4CE8-A085-D518E823F7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53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01DBEDC-BD3A-473F-BF16-74797EEA96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53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04FCB-99D3-48BE-B4FF-81A620A7CB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727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681FDDA-2466-443C-A131-71EC94053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CFE7E3A-BE0B-4FB2-9916-6F188358D7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595BAD5-200E-40BC-B4D7-BAB069F3D3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52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C8EEE-50B3-48FE-89BE-21AA3A5A8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11D4F1B-889C-4CE8-A085-D518E823F7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52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01DBEDC-BD3A-473F-BF16-74797EEA96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52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04FCB-99D3-48BE-B4FF-81A620A7CB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281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681FDDA-2466-443C-A131-71EC94053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CFE7E3A-BE0B-4FB2-9916-6F188358D7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595BAD5-200E-40BC-B4D7-BAB069F3D3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50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C8EEE-50B3-48FE-89BE-21AA3A5A8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11D4F1B-889C-4CE8-A085-D518E823F7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50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01DBEDC-BD3A-473F-BF16-74797EEA96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50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04FCB-99D3-48BE-B4FF-81A620A7CB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756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681FDDA-2466-443C-A131-71EC94053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CFE7E3A-BE0B-4FB2-9916-6F188358D7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595BAD5-200E-40BC-B4D7-BAB069F3D3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49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C8EEE-50B3-48FE-89BE-21AA3A5A8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11D4F1B-889C-4CE8-A085-D518E823F7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49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01DBEDC-BD3A-473F-BF16-74797EEA96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49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04FCB-99D3-48BE-B4FF-81A620A7CB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160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5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Relationship Id="rId14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10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22.jpeg"/><Relationship Id="rId3" Type="http://schemas.openxmlformats.org/officeDocument/2006/relationships/image" Target="../media/image57.jpg"/><Relationship Id="rId7" Type="http://schemas.microsoft.com/office/2007/relationships/hdphoto" Target="../media/hdphoto2.wdp"/><Relationship Id="rId12" Type="http://schemas.openxmlformats.org/officeDocument/2006/relationships/image" Target="../media/image65.pn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117.xml"/><Relationship Id="rId6" Type="http://schemas.openxmlformats.org/officeDocument/2006/relationships/image" Target="../media/image60.png"/><Relationship Id="rId11" Type="http://schemas.openxmlformats.org/officeDocument/2006/relationships/image" Target="../media/image64.png"/><Relationship Id="rId5" Type="http://schemas.openxmlformats.org/officeDocument/2006/relationships/image" Target="../media/image59.jpg"/><Relationship Id="rId15" Type="http://schemas.openxmlformats.org/officeDocument/2006/relationships/image" Target="../media/image67.png"/><Relationship Id="rId10" Type="http://schemas.openxmlformats.org/officeDocument/2006/relationships/image" Target="../media/image63.png"/><Relationship Id="rId4" Type="http://schemas.openxmlformats.org/officeDocument/2006/relationships/image" Target="../media/image58.jpg"/><Relationship Id="rId9" Type="http://schemas.openxmlformats.org/officeDocument/2006/relationships/image" Target="../media/image62.png"/><Relationship Id="rId14" Type="http://schemas.openxmlformats.org/officeDocument/2006/relationships/image" Target="../media/image6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22.jpeg"/><Relationship Id="rId18" Type="http://schemas.microsoft.com/office/2007/relationships/hdphoto" Target="../media/hdphoto3.wdp"/><Relationship Id="rId3" Type="http://schemas.openxmlformats.org/officeDocument/2006/relationships/image" Target="../media/image56.jpg"/><Relationship Id="rId7" Type="http://schemas.microsoft.com/office/2007/relationships/hdphoto" Target="../media/hdphoto2.wdp"/><Relationship Id="rId12" Type="http://schemas.openxmlformats.org/officeDocument/2006/relationships/image" Target="../media/image69.png"/><Relationship Id="rId17" Type="http://schemas.openxmlformats.org/officeDocument/2006/relationships/image" Target="../media/image73.png"/><Relationship Id="rId2" Type="http://schemas.openxmlformats.org/officeDocument/2006/relationships/image" Target="../media/image58.jpg"/><Relationship Id="rId16" Type="http://schemas.openxmlformats.org/officeDocument/2006/relationships/image" Target="../media/image72.png"/><Relationship Id="rId1" Type="http://schemas.openxmlformats.org/officeDocument/2006/relationships/slideLayout" Target="../slideLayouts/slideLayout128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jpg"/><Relationship Id="rId15" Type="http://schemas.openxmlformats.org/officeDocument/2006/relationships/image" Target="../media/image71.png"/><Relationship Id="rId10" Type="http://schemas.openxmlformats.org/officeDocument/2006/relationships/image" Target="../media/image64.png"/><Relationship Id="rId4" Type="http://schemas.openxmlformats.org/officeDocument/2006/relationships/image" Target="../media/image57.jpg"/><Relationship Id="rId9" Type="http://schemas.openxmlformats.org/officeDocument/2006/relationships/image" Target="../media/image63.png"/><Relationship Id="rId14" Type="http://schemas.openxmlformats.org/officeDocument/2006/relationships/image" Target="../media/image70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69.png"/><Relationship Id="rId18" Type="http://schemas.openxmlformats.org/officeDocument/2006/relationships/image" Target="../media/image76.png"/><Relationship Id="rId3" Type="http://schemas.openxmlformats.org/officeDocument/2006/relationships/image" Target="../media/image57.jpg"/><Relationship Id="rId7" Type="http://schemas.microsoft.com/office/2007/relationships/hdphoto" Target="../media/hdphoto2.wdp"/><Relationship Id="rId12" Type="http://schemas.openxmlformats.org/officeDocument/2006/relationships/image" Target="../media/image64.png"/><Relationship Id="rId17" Type="http://schemas.microsoft.com/office/2007/relationships/hdphoto" Target="../media/hdphoto5.wdp"/><Relationship Id="rId2" Type="http://schemas.openxmlformats.org/officeDocument/2006/relationships/image" Target="../media/image56.jpg"/><Relationship Id="rId16" Type="http://schemas.openxmlformats.org/officeDocument/2006/relationships/image" Target="../media/image75.png"/><Relationship Id="rId1" Type="http://schemas.openxmlformats.org/officeDocument/2006/relationships/slideLayout" Target="../slideLayouts/slideLayout139.xml"/><Relationship Id="rId6" Type="http://schemas.openxmlformats.org/officeDocument/2006/relationships/image" Target="../media/image60.png"/><Relationship Id="rId11" Type="http://schemas.openxmlformats.org/officeDocument/2006/relationships/image" Target="../media/image63.png"/><Relationship Id="rId5" Type="http://schemas.openxmlformats.org/officeDocument/2006/relationships/image" Target="../media/image59.jpg"/><Relationship Id="rId15" Type="http://schemas.microsoft.com/office/2007/relationships/hdphoto" Target="../media/hdphoto4.wdp"/><Relationship Id="rId10" Type="http://schemas.openxmlformats.org/officeDocument/2006/relationships/image" Target="../media/image62.png"/><Relationship Id="rId19" Type="http://schemas.openxmlformats.org/officeDocument/2006/relationships/image" Target="../media/image77.png"/><Relationship Id="rId4" Type="http://schemas.openxmlformats.org/officeDocument/2006/relationships/image" Target="../media/image58.jpg"/><Relationship Id="rId9" Type="http://schemas.openxmlformats.org/officeDocument/2006/relationships/image" Target="../media/image61.png"/><Relationship Id="rId14" Type="http://schemas.openxmlformats.org/officeDocument/2006/relationships/image" Target="../media/image7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50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hyperlink" Target="https://1.bp.blogspot.com/-bugBhax-RXw/YKs_XLvw1pI/AAAAAAAAB9k/GGiU2BPlINIIcZoW3F_uG7Gy4TJPORhowCLcBGAsYHQ/s993/g+ans.JPG" TargetMode="External"/><Relationship Id="rId1" Type="http://schemas.openxmlformats.org/officeDocument/2006/relationships/slideLayout" Target="../slideLayouts/slideLayout13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6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16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jp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0"/>
            <a:ext cx="7772400" cy="2819400"/>
          </a:xfrm>
          <a:effectLst>
            <a:innerShdw blurRad="114300">
              <a:prstClr val="black"/>
            </a:innerShdw>
          </a:effectLst>
        </p:spPr>
        <p:txBody>
          <a:bodyPr>
            <a:noAutofit/>
          </a:bodyPr>
          <a:lstStyle/>
          <a:p>
            <a:r>
              <a:rPr lang="en-US" sz="11500" b="1" dirty="0" smtClean="0"/>
              <a:t>Welcome</a:t>
            </a:r>
            <a:endParaRPr lang="en-US" sz="11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438400"/>
            <a:ext cx="8305800" cy="38862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</a:t>
            </a:r>
            <a:r>
              <a:rPr lang="en-US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 </a:t>
            </a:r>
          </a:p>
          <a:p>
            <a:r>
              <a:rPr lang="en-US" sz="8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Z.Sir’s</a:t>
            </a:r>
            <a:r>
              <a:rPr lang="en-US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M.M Class</a:t>
            </a:r>
            <a:endParaRPr lang="en-US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042160"/>
            <a:ext cx="7848600" cy="2209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3910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5000">
        <p:split orient="vert"/>
        <p:sndAc>
          <p:stSnd>
            <p:snd r:embed="rId3" name="chimes.wav"/>
          </p:stSnd>
        </p:sndAc>
      </p:transition>
    </mc:Choice>
    <mc:Fallback xmlns="">
      <p:transition spd="slow" advTm="65000">
        <p:split orient="vert"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D635054A-0CE1-4938-AEEB-8F234A1369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552" y="2005376"/>
            <a:ext cx="4815610" cy="3326079"/>
          </a:xfrm>
          <a:prstGeom prst="rect">
            <a:avLst/>
          </a:prstGeom>
        </p:spPr>
      </p:pic>
      <p:sp>
        <p:nvSpPr>
          <p:cNvPr id="29" name="Arrow:1">
            <a:extLst>
              <a:ext uri="{FF2B5EF4-FFF2-40B4-BE49-F238E27FC236}">
                <a16:creationId xmlns="" xmlns:a16="http://schemas.microsoft.com/office/drawing/2014/main" id="{DB13E783-EB7C-4D11-9A19-5C5F0C58306D}"/>
              </a:ext>
            </a:extLst>
          </p:cNvPr>
          <p:cNvSpPr/>
          <p:nvPr/>
        </p:nvSpPr>
        <p:spPr>
          <a:xfrm rot="16200000" flipH="1">
            <a:off x="3045787" y="1059963"/>
            <a:ext cx="307550" cy="425422"/>
          </a:xfrm>
          <a:prstGeom prst="down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Arrow: 2">
            <a:extLst>
              <a:ext uri="{FF2B5EF4-FFF2-40B4-BE49-F238E27FC236}">
                <a16:creationId xmlns="" xmlns:a16="http://schemas.microsoft.com/office/drawing/2014/main" id="{926C1C37-D8D2-4BEA-B3E7-53C1BE3408D8}"/>
              </a:ext>
            </a:extLst>
          </p:cNvPr>
          <p:cNvSpPr/>
          <p:nvPr/>
        </p:nvSpPr>
        <p:spPr>
          <a:xfrm rot="16200000">
            <a:off x="5473953" y="1082872"/>
            <a:ext cx="304799" cy="329213"/>
          </a:xfrm>
          <a:prstGeom prst="down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ext block left">
            <a:extLst>
              <a:ext uri="{FF2B5EF4-FFF2-40B4-BE49-F238E27FC236}">
                <a16:creationId xmlns="" xmlns:a16="http://schemas.microsoft.com/office/drawing/2014/main" id="{FA11DF58-2EDF-4938-A479-77A917236791}"/>
              </a:ext>
            </a:extLst>
          </p:cNvPr>
          <p:cNvSpPr/>
          <p:nvPr/>
        </p:nvSpPr>
        <p:spPr>
          <a:xfrm>
            <a:off x="-13348" y="102813"/>
            <a:ext cx="2018713" cy="10161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ext block right">
            <a:extLst>
              <a:ext uri="{FF2B5EF4-FFF2-40B4-BE49-F238E27FC236}">
                <a16:creationId xmlns="" xmlns:a16="http://schemas.microsoft.com/office/drawing/2014/main" id="{D4AC18F7-BC4E-4C29-9EB5-D6D3E080BC3B}"/>
              </a:ext>
            </a:extLst>
          </p:cNvPr>
          <p:cNvSpPr/>
          <p:nvPr/>
        </p:nvSpPr>
        <p:spPr>
          <a:xfrm>
            <a:off x="7241685" y="49285"/>
            <a:ext cx="2057950" cy="12129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60775988-E2CF-4F3F-B09A-1B4CC05350C9}"/>
              </a:ext>
            </a:extLst>
          </p:cNvPr>
          <p:cNvGrpSpPr/>
          <p:nvPr/>
        </p:nvGrpSpPr>
        <p:grpSpPr>
          <a:xfrm>
            <a:off x="3569321" y="772907"/>
            <a:ext cx="1696695" cy="1016179"/>
            <a:chOff x="4793112" y="1439329"/>
            <a:chExt cx="2262260" cy="1016179"/>
          </a:xfrm>
          <a:solidFill>
            <a:srgbClr val="7030A0"/>
          </a:solidFill>
        </p:grpSpPr>
        <p:sp>
          <p:nvSpPr>
            <p:cNvPr id="25" name="MEANING OVAL">
              <a:extLst>
                <a:ext uri="{FF2B5EF4-FFF2-40B4-BE49-F238E27FC236}">
                  <a16:creationId xmlns="" xmlns:a16="http://schemas.microsoft.com/office/drawing/2014/main" id="{0CB84BA5-348C-4CC9-99BA-112A250ADD49}"/>
                </a:ext>
              </a:extLst>
            </p:cNvPr>
            <p:cNvSpPr/>
            <p:nvPr/>
          </p:nvSpPr>
          <p:spPr>
            <a:xfrm>
              <a:off x="4793112" y="1439329"/>
              <a:ext cx="2262260" cy="101617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27" name="meaning">
              <a:extLst>
                <a:ext uri="{FF2B5EF4-FFF2-40B4-BE49-F238E27FC236}">
                  <a16:creationId xmlns="" xmlns:a16="http://schemas.microsoft.com/office/drawing/2014/main" id="{33D96304-7F8D-46CD-9840-FB9749C2F9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1378" y="1636924"/>
              <a:ext cx="1825688" cy="566881"/>
            </a:xfrm>
            <a:prstGeom prst="rect">
              <a:avLst/>
            </a:prstGeom>
            <a:grpFill/>
          </p:spPr>
        </p:pic>
      </p:grp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7492DC4B-079C-43D0-894B-8B0336DF7FC4}"/>
              </a:ext>
            </a:extLst>
          </p:cNvPr>
          <p:cNvGrpSpPr/>
          <p:nvPr/>
        </p:nvGrpSpPr>
        <p:grpSpPr>
          <a:xfrm>
            <a:off x="210570" y="480239"/>
            <a:ext cx="2662518" cy="1308847"/>
            <a:chOff x="293848" y="1262055"/>
            <a:chExt cx="3550024" cy="1308847"/>
          </a:xfrm>
          <a:solidFill>
            <a:srgbClr val="00B0F0"/>
          </a:solidFill>
        </p:grpSpPr>
        <p:sp>
          <p:nvSpPr>
            <p:cNvPr id="22" name="arrest oval">
              <a:extLst>
                <a:ext uri="{FF2B5EF4-FFF2-40B4-BE49-F238E27FC236}">
                  <a16:creationId xmlns="" xmlns:a16="http://schemas.microsoft.com/office/drawing/2014/main" id="{4C993D7B-B01C-4FE6-9820-98F9F8E9F383}"/>
                </a:ext>
              </a:extLst>
            </p:cNvPr>
            <p:cNvSpPr/>
            <p:nvPr/>
          </p:nvSpPr>
          <p:spPr>
            <a:xfrm>
              <a:off x="293848" y="1262055"/>
              <a:ext cx="3550024" cy="13088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15DB5E22-EB3F-49AD-9910-423694C083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493" y="1449454"/>
              <a:ext cx="2456733" cy="960601"/>
            </a:xfrm>
            <a:prstGeom prst="rect">
              <a:avLst/>
            </a:prstGeom>
            <a:grpFill/>
          </p:spPr>
        </p:pic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12D12824-9C91-4B9D-90D2-52FF72604D50}"/>
              </a:ext>
            </a:extLst>
          </p:cNvPr>
          <p:cNvGrpSpPr/>
          <p:nvPr/>
        </p:nvGrpSpPr>
        <p:grpSpPr>
          <a:xfrm>
            <a:off x="6017079" y="705689"/>
            <a:ext cx="2779511" cy="1083212"/>
            <a:chOff x="8025069" y="1421212"/>
            <a:chExt cx="3706014" cy="1083212"/>
          </a:xfrm>
          <a:solidFill>
            <a:schemeClr val="accent2"/>
          </a:solidFill>
        </p:grpSpPr>
        <p:sp>
          <p:nvSpPr>
            <p:cNvPr id="31" name="meaning oval r">
              <a:extLst>
                <a:ext uri="{FF2B5EF4-FFF2-40B4-BE49-F238E27FC236}">
                  <a16:creationId xmlns="" xmlns:a16="http://schemas.microsoft.com/office/drawing/2014/main" id="{FB12E93B-9171-4FBE-B99C-AFF032B5EEB9}"/>
                </a:ext>
              </a:extLst>
            </p:cNvPr>
            <p:cNvSpPr/>
            <p:nvPr/>
          </p:nvSpPr>
          <p:spPr>
            <a:xfrm>
              <a:off x="8025069" y="1421212"/>
              <a:ext cx="3706014" cy="1083212"/>
            </a:xfrm>
            <a:prstGeom prst="roundRect">
              <a:avLst>
                <a:gd name="adj" fmla="val 3084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A1551C44-0B08-49FA-85CE-2D79EDEB80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7549" y="1469320"/>
              <a:ext cx="3530952" cy="920870"/>
            </a:xfrm>
            <a:prstGeom prst="rect">
              <a:avLst/>
            </a:prstGeom>
            <a:grpFill/>
          </p:spPr>
        </p:pic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F32968A3-0DFE-40E7-A90D-E348D9C76BC5}"/>
              </a:ext>
            </a:extLst>
          </p:cNvPr>
          <p:cNvGrpSpPr/>
          <p:nvPr/>
        </p:nvGrpSpPr>
        <p:grpSpPr>
          <a:xfrm>
            <a:off x="552133" y="5547924"/>
            <a:ext cx="7996454" cy="1138492"/>
            <a:chOff x="736174" y="5547924"/>
            <a:chExt cx="10661939" cy="1138492"/>
          </a:xfrm>
          <a:solidFill>
            <a:schemeClr val="accent6"/>
          </a:solidFill>
        </p:grpSpPr>
        <p:sp>
          <p:nvSpPr>
            <p:cNvPr id="23" name="sentence oval">
              <a:extLst>
                <a:ext uri="{FF2B5EF4-FFF2-40B4-BE49-F238E27FC236}">
                  <a16:creationId xmlns="" xmlns:a16="http://schemas.microsoft.com/office/drawing/2014/main" id="{64323F92-0CC3-4982-BF07-02E0F739720B}"/>
                </a:ext>
              </a:extLst>
            </p:cNvPr>
            <p:cNvSpPr/>
            <p:nvPr/>
          </p:nvSpPr>
          <p:spPr>
            <a:xfrm>
              <a:off x="736174" y="5547924"/>
              <a:ext cx="10661939" cy="1083212"/>
            </a:xfrm>
            <a:prstGeom prst="rect">
              <a:avLst/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634B67C3-6A8B-4DE9-8E7E-9A12DD94DA3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191" y="5568658"/>
              <a:ext cx="10251617" cy="1117758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1108910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11716A2-F22B-4E06-8F8A-0D122E3CF4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824" y="2130478"/>
            <a:ext cx="4382429" cy="3426288"/>
          </a:xfrm>
          <a:prstGeom prst="rect">
            <a:avLst/>
          </a:prstGeom>
        </p:spPr>
      </p:pic>
      <p:sp>
        <p:nvSpPr>
          <p:cNvPr id="29" name="Arrow:1">
            <a:extLst>
              <a:ext uri="{FF2B5EF4-FFF2-40B4-BE49-F238E27FC236}">
                <a16:creationId xmlns="" xmlns:a16="http://schemas.microsoft.com/office/drawing/2014/main" id="{DB13E783-EB7C-4D11-9A19-5C5F0C58306D}"/>
              </a:ext>
            </a:extLst>
          </p:cNvPr>
          <p:cNvSpPr/>
          <p:nvPr/>
        </p:nvSpPr>
        <p:spPr>
          <a:xfrm rot="16200000">
            <a:off x="3084015" y="723102"/>
            <a:ext cx="304799" cy="329213"/>
          </a:xfrm>
          <a:prstGeom prst="down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90C532FE-2B75-42C5-BDE1-0481715A2602}"/>
              </a:ext>
            </a:extLst>
          </p:cNvPr>
          <p:cNvGrpSpPr/>
          <p:nvPr/>
        </p:nvGrpSpPr>
        <p:grpSpPr>
          <a:xfrm>
            <a:off x="3541991" y="496317"/>
            <a:ext cx="1696695" cy="1016179"/>
            <a:chOff x="4793112" y="1439329"/>
            <a:chExt cx="2262260" cy="1016179"/>
          </a:xfrm>
          <a:solidFill>
            <a:schemeClr val="accent2">
              <a:lumMod val="75000"/>
            </a:schemeClr>
          </a:solidFill>
        </p:grpSpPr>
        <p:sp>
          <p:nvSpPr>
            <p:cNvPr id="25" name="MEANING OVAL">
              <a:extLst>
                <a:ext uri="{FF2B5EF4-FFF2-40B4-BE49-F238E27FC236}">
                  <a16:creationId xmlns="" xmlns:a16="http://schemas.microsoft.com/office/drawing/2014/main" id="{0CB84BA5-348C-4CC9-99BA-112A250ADD49}"/>
                </a:ext>
              </a:extLst>
            </p:cNvPr>
            <p:cNvSpPr/>
            <p:nvPr/>
          </p:nvSpPr>
          <p:spPr>
            <a:xfrm>
              <a:off x="4793112" y="1439329"/>
              <a:ext cx="2262260" cy="101617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27" name="meaning">
              <a:extLst>
                <a:ext uri="{FF2B5EF4-FFF2-40B4-BE49-F238E27FC236}">
                  <a16:creationId xmlns="" xmlns:a16="http://schemas.microsoft.com/office/drawing/2014/main" id="{33D96304-7F8D-46CD-9840-FB9749C2F9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1608" y="1656724"/>
              <a:ext cx="1825688" cy="566881"/>
            </a:xfrm>
            <a:prstGeom prst="rect">
              <a:avLst/>
            </a:prstGeom>
            <a:grpFill/>
          </p:spPr>
        </p:pic>
      </p:grpSp>
      <p:sp>
        <p:nvSpPr>
          <p:cNvPr id="30" name="Arrow: 2">
            <a:extLst>
              <a:ext uri="{FF2B5EF4-FFF2-40B4-BE49-F238E27FC236}">
                <a16:creationId xmlns="" xmlns:a16="http://schemas.microsoft.com/office/drawing/2014/main" id="{926C1C37-D8D2-4BEA-B3E7-53C1BE3408D8}"/>
              </a:ext>
            </a:extLst>
          </p:cNvPr>
          <p:cNvSpPr/>
          <p:nvPr/>
        </p:nvSpPr>
        <p:spPr>
          <a:xfrm rot="16200000">
            <a:off x="5423523" y="877871"/>
            <a:ext cx="304799" cy="329213"/>
          </a:xfrm>
          <a:prstGeom prst="down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ext block left">
            <a:extLst>
              <a:ext uri="{FF2B5EF4-FFF2-40B4-BE49-F238E27FC236}">
                <a16:creationId xmlns="" xmlns:a16="http://schemas.microsoft.com/office/drawing/2014/main" id="{FA11DF58-2EDF-4938-A479-77A917236791}"/>
              </a:ext>
            </a:extLst>
          </p:cNvPr>
          <p:cNvSpPr/>
          <p:nvPr/>
        </p:nvSpPr>
        <p:spPr>
          <a:xfrm>
            <a:off x="-13348" y="102801"/>
            <a:ext cx="2018713" cy="10161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ext block right">
            <a:extLst>
              <a:ext uri="{FF2B5EF4-FFF2-40B4-BE49-F238E27FC236}">
                <a16:creationId xmlns="" xmlns:a16="http://schemas.microsoft.com/office/drawing/2014/main" id="{D4AC18F7-BC4E-4C29-9EB5-D6D3E080BC3B}"/>
              </a:ext>
            </a:extLst>
          </p:cNvPr>
          <p:cNvSpPr/>
          <p:nvPr/>
        </p:nvSpPr>
        <p:spPr>
          <a:xfrm>
            <a:off x="7241684" y="49273"/>
            <a:ext cx="2018712" cy="130884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899C274E-23F6-4DA1-9E44-2459BEC04EAC}"/>
              </a:ext>
            </a:extLst>
          </p:cNvPr>
          <p:cNvGrpSpPr/>
          <p:nvPr/>
        </p:nvGrpSpPr>
        <p:grpSpPr>
          <a:xfrm>
            <a:off x="494251" y="5672160"/>
            <a:ext cx="7996454" cy="1083212"/>
            <a:chOff x="659001" y="5672160"/>
            <a:chExt cx="10661939" cy="1083212"/>
          </a:xfrm>
          <a:solidFill>
            <a:schemeClr val="accent1"/>
          </a:solidFill>
        </p:grpSpPr>
        <p:sp>
          <p:nvSpPr>
            <p:cNvPr id="23" name="sentence oval">
              <a:extLst>
                <a:ext uri="{FF2B5EF4-FFF2-40B4-BE49-F238E27FC236}">
                  <a16:creationId xmlns="" xmlns:a16="http://schemas.microsoft.com/office/drawing/2014/main" id="{64323F92-0CC3-4982-BF07-02E0F739720B}"/>
                </a:ext>
              </a:extLst>
            </p:cNvPr>
            <p:cNvSpPr/>
            <p:nvPr/>
          </p:nvSpPr>
          <p:spPr>
            <a:xfrm>
              <a:off x="659001" y="5672160"/>
              <a:ext cx="10661939" cy="1083212"/>
            </a:xfrm>
            <a:prstGeom prst="rect">
              <a:avLst/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FCA21384-4083-4634-A44E-5E643922E3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060" y="5733762"/>
              <a:ext cx="10266632" cy="1018618"/>
            </a:xfrm>
            <a:prstGeom prst="rect">
              <a:avLst/>
            </a:prstGeom>
            <a:grpFill/>
          </p:spPr>
        </p:pic>
      </p:grp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11C73720-30B6-4CED-89B9-F75EA377CDBD}"/>
              </a:ext>
            </a:extLst>
          </p:cNvPr>
          <p:cNvGrpSpPr/>
          <p:nvPr/>
        </p:nvGrpSpPr>
        <p:grpSpPr>
          <a:xfrm>
            <a:off x="205043" y="259047"/>
            <a:ext cx="2662518" cy="1308847"/>
            <a:chOff x="293848" y="1262055"/>
            <a:chExt cx="3550024" cy="1308847"/>
          </a:xfrm>
          <a:solidFill>
            <a:srgbClr val="7030A0"/>
          </a:solidFill>
        </p:grpSpPr>
        <p:sp>
          <p:nvSpPr>
            <p:cNvPr id="22" name="arrest oval">
              <a:extLst>
                <a:ext uri="{FF2B5EF4-FFF2-40B4-BE49-F238E27FC236}">
                  <a16:creationId xmlns="" xmlns:a16="http://schemas.microsoft.com/office/drawing/2014/main" id="{4C993D7B-B01C-4FE6-9820-98F9F8E9F383}"/>
                </a:ext>
              </a:extLst>
            </p:cNvPr>
            <p:cNvSpPr/>
            <p:nvPr/>
          </p:nvSpPr>
          <p:spPr>
            <a:xfrm>
              <a:off x="293848" y="1262055"/>
              <a:ext cx="3550024" cy="13088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DDCE63E4-588A-4BD9-A1CC-9DE3985549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392" y="1374605"/>
              <a:ext cx="2501727" cy="880351"/>
            </a:xfrm>
            <a:prstGeom prst="rect">
              <a:avLst/>
            </a:prstGeom>
            <a:grpFill/>
          </p:spPr>
        </p:pic>
      </p:grp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5891400B-BF47-4523-88A9-DA0931556895}"/>
              </a:ext>
            </a:extLst>
          </p:cNvPr>
          <p:cNvGrpSpPr/>
          <p:nvPr/>
        </p:nvGrpSpPr>
        <p:grpSpPr>
          <a:xfrm>
            <a:off x="5913201" y="498500"/>
            <a:ext cx="2779511" cy="1083212"/>
            <a:chOff x="8025069" y="1421212"/>
            <a:chExt cx="3706014" cy="1083212"/>
          </a:xfrm>
          <a:solidFill>
            <a:srgbClr val="00B0F0"/>
          </a:solidFill>
        </p:grpSpPr>
        <p:sp>
          <p:nvSpPr>
            <p:cNvPr id="31" name="meaning oval r">
              <a:extLst>
                <a:ext uri="{FF2B5EF4-FFF2-40B4-BE49-F238E27FC236}">
                  <a16:creationId xmlns="" xmlns:a16="http://schemas.microsoft.com/office/drawing/2014/main" id="{FB12E93B-9171-4FBE-B99C-AFF032B5EEB9}"/>
                </a:ext>
              </a:extLst>
            </p:cNvPr>
            <p:cNvSpPr/>
            <p:nvPr/>
          </p:nvSpPr>
          <p:spPr>
            <a:xfrm>
              <a:off x="8025069" y="1421212"/>
              <a:ext cx="3706014" cy="1083212"/>
            </a:xfrm>
            <a:prstGeom prst="roundRect">
              <a:avLst>
                <a:gd name="adj" fmla="val 3084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="" xmlns:a16="http://schemas.microsoft.com/office/drawing/2014/main" id="{C9012FC1-8B3F-4ED5-AD4E-CDFF7CB9BC7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7019" y="1488245"/>
              <a:ext cx="3440296" cy="1016179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307478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Arrow:1">
            <a:extLst>
              <a:ext uri="{FF2B5EF4-FFF2-40B4-BE49-F238E27FC236}">
                <a16:creationId xmlns="" xmlns:a16="http://schemas.microsoft.com/office/drawing/2014/main" id="{DB13E783-EB7C-4D11-9A19-5C5F0C58306D}"/>
              </a:ext>
            </a:extLst>
          </p:cNvPr>
          <p:cNvSpPr/>
          <p:nvPr/>
        </p:nvSpPr>
        <p:spPr>
          <a:xfrm rot="16200000">
            <a:off x="3058106" y="945220"/>
            <a:ext cx="304799" cy="329213"/>
          </a:xfrm>
          <a:prstGeom prst="down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F600E558-B045-46CE-8227-67FF3AB806DD}"/>
              </a:ext>
            </a:extLst>
          </p:cNvPr>
          <p:cNvGrpSpPr/>
          <p:nvPr/>
        </p:nvGrpSpPr>
        <p:grpSpPr>
          <a:xfrm>
            <a:off x="3602765" y="610876"/>
            <a:ext cx="1696695" cy="1016179"/>
            <a:chOff x="4793112" y="1439329"/>
            <a:chExt cx="2262260" cy="1016179"/>
          </a:xfrm>
          <a:solidFill>
            <a:srgbClr val="FFFF00"/>
          </a:solidFill>
        </p:grpSpPr>
        <p:sp>
          <p:nvSpPr>
            <p:cNvPr id="25" name="MEANING OVAL">
              <a:extLst>
                <a:ext uri="{FF2B5EF4-FFF2-40B4-BE49-F238E27FC236}">
                  <a16:creationId xmlns="" xmlns:a16="http://schemas.microsoft.com/office/drawing/2014/main" id="{0CB84BA5-348C-4CC9-99BA-112A250ADD49}"/>
                </a:ext>
              </a:extLst>
            </p:cNvPr>
            <p:cNvSpPr/>
            <p:nvPr/>
          </p:nvSpPr>
          <p:spPr>
            <a:xfrm>
              <a:off x="4793112" y="1439329"/>
              <a:ext cx="2262260" cy="101617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27" name="meaning">
              <a:extLst>
                <a:ext uri="{FF2B5EF4-FFF2-40B4-BE49-F238E27FC236}">
                  <a16:creationId xmlns="" xmlns:a16="http://schemas.microsoft.com/office/drawing/2014/main" id="{33D96304-7F8D-46CD-9840-FB9749C2F9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7989" y="1677493"/>
              <a:ext cx="1825688" cy="566881"/>
            </a:xfrm>
            <a:prstGeom prst="rect">
              <a:avLst/>
            </a:prstGeom>
            <a:grpFill/>
          </p:spPr>
        </p:pic>
      </p:grpSp>
      <p:sp>
        <p:nvSpPr>
          <p:cNvPr id="30" name="Arrow: 2">
            <a:extLst>
              <a:ext uri="{FF2B5EF4-FFF2-40B4-BE49-F238E27FC236}">
                <a16:creationId xmlns="" xmlns:a16="http://schemas.microsoft.com/office/drawing/2014/main" id="{926C1C37-D8D2-4BEA-B3E7-53C1BE3408D8}"/>
              </a:ext>
            </a:extLst>
          </p:cNvPr>
          <p:cNvSpPr/>
          <p:nvPr/>
        </p:nvSpPr>
        <p:spPr>
          <a:xfrm rot="16200000">
            <a:off x="5539431" y="931761"/>
            <a:ext cx="304799" cy="329213"/>
          </a:xfrm>
          <a:prstGeom prst="down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ext block left">
            <a:extLst>
              <a:ext uri="{FF2B5EF4-FFF2-40B4-BE49-F238E27FC236}">
                <a16:creationId xmlns="" xmlns:a16="http://schemas.microsoft.com/office/drawing/2014/main" id="{FA11DF58-2EDF-4938-A479-77A917236791}"/>
              </a:ext>
            </a:extLst>
          </p:cNvPr>
          <p:cNvSpPr/>
          <p:nvPr/>
        </p:nvSpPr>
        <p:spPr>
          <a:xfrm>
            <a:off x="-13348" y="102787"/>
            <a:ext cx="2018713" cy="10161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ext block right">
            <a:extLst>
              <a:ext uri="{FF2B5EF4-FFF2-40B4-BE49-F238E27FC236}">
                <a16:creationId xmlns="" xmlns:a16="http://schemas.microsoft.com/office/drawing/2014/main" id="{D4AC18F7-BC4E-4C29-9EB5-D6D3E080BC3B}"/>
              </a:ext>
            </a:extLst>
          </p:cNvPr>
          <p:cNvSpPr/>
          <p:nvPr/>
        </p:nvSpPr>
        <p:spPr>
          <a:xfrm>
            <a:off x="7241684" y="14922"/>
            <a:ext cx="2018712" cy="13430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8BACAE7D-468A-4334-93E8-10716F0315D4}"/>
              </a:ext>
            </a:extLst>
          </p:cNvPr>
          <p:cNvGrpSpPr/>
          <p:nvPr/>
        </p:nvGrpSpPr>
        <p:grpSpPr>
          <a:xfrm>
            <a:off x="267279" y="508396"/>
            <a:ext cx="2662518" cy="1308847"/>
            <a:chOff x="293848" y="1262055"/>
            <a:chExt cx="3550024" cy="1308847"/>
          </a:xfrm>
          <a:solidFill>
            <a:srgbClr val="00B050"/>
          </a:solidFill>
        </p:grpSpPr>
        <p:sp>
          <p:nvSpPr>
            <p:cNvPr id="22" name="arrest oval">
              <a:extLst>
                <a:ext uri="{FF2B5EF4-FFF2-40B4-BE49-F238E27FC236}">
                  <a16:creationId xmlns="" xmlns:a16="http://schemas.microsoft.com/office/drawing/2014/main" id="{4C993D7B-B01C-4FE6-9820-98F9F8E9F383}"/>
                </a:ext>
              </a:extLst>
            </p:cNvPr>
            <p:cNvSpPr/>
            <p:nvPr/>
          </p:nvSpPr>
          <p:spPr>
            <a:xfrm>
              <a:off x="293848" y="1262055"/>
              <a:ext cx="3550024" cy="13088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DECD3BA9-9FE9-4D86-A705-4C68E616E4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806" y="1357798"/>
              <a:ext cx="2661478" cy="858040"/>
            </a:xfrm>
            <a:prstGeom prst="rect">
              <a:avLst/>
            </a:prstGeom>
            <a:grpFill/>
          </p:spPr>
        </p:pic>
      </p:grp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324772AF-E831-4B98-BFAC-2C0DBA89A8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154" y="2107849"/>
            <a:ext cx="4649114" cy="335978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2A3BA62A-7A67-4BB7-95F3-BC454256BE67}"/>
              </a:ext>
            </a:extLst>
          </p:cNvPr>
          <p:cNvGrpSpPr/>
          <p:nvPr/>
        </p:nvGrpSpPr>
        <p:grpSpPr>
          <a:xfrm>
            <a:off x="494251" y="5613507"/>
            <a:ext cx="7996454" cy="1229572"/>
            <a:chOff x="659001" y="5613507"/>
            <a:chExt cx="10661939" cy="1229572"/>
          </a:xfrm>
          <a:solidFill>
            <a:srgbClr val="0070C0"/>
          </a:solidFill>
        </p:grpSpPr>
        <p:sp>
          <p:nvSpPr>
            <p:cNvPr id="23" name="sentence oval">
              <a:extLst>
                <a:ext uri="{FF2B5EF4-FFF2-40B4-BE49-F238E27FC236}">
                  <a16:creationId xmlns="" xmlns:a16="http://schemas.microsoft.com/office/drawing/2014/main" id="{64323F92-0CC3-4982-BF07-02E0F739720B}"/>
                </a:ext>
              </a:extLst>
            </p:cNvPr>
            <p:cNvSpPr/>
            <p:nvPr/>
          </p:nvSpPr>
          <p:spPr>
            <a:xfrm>
              <a:off x="659001" y="5672160"/>
              <a:ext cx="10661939" cy="1083212"/>
            </a:xfrm>
            <a:prstGeom prst="rect">
              <a:avLst/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2ADAB070-195B-4664-8601-DD9B808EC9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759" y="5613507"/>
              <a:ext cx="10445966" cy="1229572"/>
            </a:xfrm>
            <a:prstGeom prst="rect">
              <a:avLst/>
            </a:prstGeom>
            <a:grpFill/>
          </p:spPr>
        </p:pic>
      </p:grp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C12AB450-33C7-4423-A772-3C7F7D176851}"/>
              </a:ext>
            </a:extLst>
          </p:cNvPr>
          <p:cNvGrpSpPr/>
          <p:nvPr/>
        </p:nvGrpSpPr>
        <p:grpSpPr>
          <a:xfrm>
            <a:off x="6084213" y="508396"/>
            <a:ext cx="3036547" cy="1464911"/>
            <a:chOff x="8025068" y="1421212"/>
            <a:chExt cx="4048729" cy="1545648"/>
          </a:xfrm>
          <a:solidFill>
            <a:srgbClr val="00B0F0"/>
          </a:solidFill>
        </p:grpSpPr>
        <p:sp>
          <p:nvSpPr>
            <p:cNvPr id="31" name="meaning oval r">
              <a:extLst>
                <a:ext uri="{FF2B5EF4-FFF2-40B4-BE49-F238E27FC236}">
                  <a16:creationId xmlns="" xmlns:a16="http://schemas.microsoft.com/office/drawing/2014/main" id="{FB12E93B-9171-4FBE-B99C-AFF032B5EEB9}"/>
                </a:ext>
              </a:extLst>
            </p:cNvPr>
            <p:cNvSpPr/>
            <p:nvPr/>
          </p:nvSpPr>
          <p:spPr>
            <a:xfrm>
              <a:off x="8025068" y="1421212"/>
              <a:ext cx="4048729" cy="1545648"/>
            </a:xfrm>
            <a:prstGeom prst="roundRect">
              <a:avLst>
                <a:gd name="adj" fmla="val 3084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5946548B-BA5B-4043-9576-E3AE3CA182F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3568" y="1480090"/>
              <a:ext cx="3624584" cy="1369127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2713623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95000"/>
              </a:schemeClr>
            </a:gs>
            <a:gs pos="40000">
              <a:schemeClr val="bg1">
                <a:alpha val="26000"/>
                <a:lumMod val="80000"/>
              </a:schemeClr>
            </a:gs>
            <a:gs pos="64000">
              <a:schemeClr val="bg1">
                <a:lumMod val="85000"/>
                <a:alpha val="51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>
            <a:extLst>
              <a:ext uri="{FF2B5EF4-FFF2-40B4-BE49-F238E27FC236}">
                <a16:creationId xmlns="" xmlns:a16="http://schemas.microsoft.com/office/drawing/2014/main" id="{829A0531-B02D-4148-A260-C6FADE833772}"/>
              </a:ext>
            </a:extLst>
          </p:cNvPr>
          <p:cNvGrpSpPr/>
          <p:nvPr/>
        </p:nvGrpSpPr>
        <p:grpSpPr>
          <a:xfrm>
            <a:off x="186454" y="2566562"/>
            <a:ext cx="8809012" cy="4010828"/>
            <a:chOff x="228600" y="2244561"/>
            <a:chExt cx="11787188" cy="4479252"/>
          </a:xfrm>
          <a:solidFill>
            <a:srgbClr val="FFC000"/>
          </a:solidFill>
        </p:grpSpPr>
        <p:sp>
          <p:nvSpPr>
            <p:cNvPr id="63" name="Rectangle 62">
              <a:extLst>
                <a:ext uri="{FF2B5EF4-FFF2-40B4-BE49-F238E27FC236}">
                  <a16:creationId xmlns="" xmlns:a16="http://schemas.microsoft.com/office/drawing/2014/main" id="{9B2A1D4A-3A42-4EAA-8844-84E91F3B9323}"/>
                </a:ext>
              </a:extLst>
            </p:cNvPr>
            <p:cNvSpPr/>
            <p:nvPr/>
          </p:nvSpPr>
          <p:spPr>
            <a:xfrm>
              <a:off x="228600" y="2244561"/>
              <a:ext cx="11787188" cy="4479252"/>
            </a:xfrm>
            <a:prstGeom prst="rect">
              <a:avLst/>
            </a:prstGeom>
            <a:grp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="" xmlns:a16="http://schemas.microsoft.com/office/drawing/2014/main" id="{B333DC3E-E368-4909-8F8B-A39E0DD2E6A8}"/>
                </a:ext>
              </a:extLst>
            </p:cNvPr>
            <p:cNvSpPr/>
            <p:nvPr/>
          </p:nvSpPr>
          <p:spPr>
            <a:xfrm>
              <a:off x="327048" y="2447248"/>
              <a:ext cx="11544674" cy="625996"/>
            </a:xfrm>
            <a:prstGeom prst="rect">
              <a:avLst/>
            </a:prstGeom>
            <a:grpFill/>
            <a:ln w="635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="" xmlns:a16="http://schemas.microsoft.com/office/drawing/2014/main" id="{4420DF63-0081-4E35-A720-6F498D7A62FB}"/>
                </a:ext>
              </a:extLst>
            </p:cNvPr>
            <p:cNvSpPr/>
            <p:nvPr/>
          </p:nvSpPr>
          <p:spPr>
            <a:xfrm>
              <a:off x="325612" y="3975823"/>
              <a:ext cx="11544674" cy="1268208"/>
            </a:xfrm>
            <a:prstGeom prst="rect">
              <a:avLst/>
            </a:prstGeom>
            <a:grpFill/>
            <a:ln w="63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="" xmlns:a16="http://schemas.microsoft.com/office/drawing/2014/main" id="{3DD311F8-1B16-4FC7-B9DE-446F1D7C1A2A}"/>
                </a:ext>
              </a:extLst>
            </p:cNvPr>
            <p:cNvSpPr/>
            <p:nvPr/>
          </p:nvSpPr>
          <p:spPr>
            <a:xfrm>
              <a:off x="275659" y="5396868"/>
              <a:ext cx="11544674" cy="1107043"/>
            </a:xfrm>
            <a:prstGeom prst="rect">
              <a:avLst/>
            </a:prstGeom>
            <a:grpFill/>
            <a:ln w="63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274BCE69-6160-444E-8319-BE709DD6F0FF}"/>
              </a:ext>
            </a:extLst>
          </p:cNvPr>
          <p:cNvGrpSpPr/>
          <p:nvPr/>
        </p:nvGrpSpPr>
        <p:grpSpPr>
          <a:xfrm>
            <a:off x="3253980" y="163173"/>
            <a:ext cx="2636044" cy="618893"/>
            <a:chOff x="4338638" y="163172"/>
            <a:chExt cx="3514725" cy="618893"/>
          </a:xfrm>
          <a:solidFill>
            <a:srgbClr val="FF0000"/>
          </a:solidFill>
        </p:grpSpPr>
        <p:sp>
          <p:nvSpPr>
            <p:cNvPr id="3" name="Rectangle: Diagonal Corners Snipped 2">
              <a:extLst>
                <a:ext uri="{FF2B5EF4-FFF2-40B4-BE49-F238E27FC236}">
                  <a16:creationId xmlns="" xmlns:a16="http://schemas.microsoft.com/office/drawing/2014/main" id="{BE645F16-6172-4833-A407-C97F34A7C078}"/>
                </a:ext>
              </a:extLst>
            </p:cNvPr>
            <p:cNvSpPr/>
            <p:nvPr/>
          </p:nvSpPr>
          <p:spPr>
            <a:xfrm>
              <a:off x="4338638" y="163172"/>
              <a:ext cx="3514725" cy="618893"/>
            </a:xfrm>
            <a:prstGeom prst="snip2DiagRect">
              <a:avLst>
                <a:gd name="adj1" fmla="val 50000"/>
                <a:gd name="adj2" fmla="val 16667"/>
              </a:avLst>
            </a:prstGeom>
            <a:grp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D49457CE-90D3-424A-9DC3-4BE54C1053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4539" y="280610"/>
              <a:ext cx="2962913" cy="389053"/>
            </a:xfrm>
            <a:prstGeom prst="rect">
              <a:avLst/>
            </a:prstGeom>
            <a:grpFill/>
          </p:spPr>
        </p:pic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DE39D6B3-E3DC-4612-8022-B9665E85C3E1}"/>
              </a:ext>
            </a:extLst>
          </p:cNvPr>
          <p:cNvGrpSpPr/>
          <p:nvPr/>
        </p:nvGrpSpPr>
        <p:grpSpPr>
          <a:xfrm>
            <a:off x="2690447" y="826020"/>
            <a:ext cx="6200478" cy="569121"/>
            <a:chOff x="3587262" y="825877"/>
            <a:chExt cx="8267304" cy="569121"/>
          </a:xfrm>
          <a:solidFill>
            <a:srgbClr val="FFC000"/>
          </a:solidFill>
        </p:grpSpPr>
        <p:sp>
          <p:nvSpPr>
            <p:cNvPr id="16" name="Rectangle: Rounded Corners 15">
              <a:extLst>
                <a:ext uri="{FF2B5EF4-FFF2-40B4-BE49-F238E27FC236}">
                  <a16:creationId xmlns="" xmlns:a16="http://schemas.microsoft.com/office/drawing/2014/main" id="{49643438-ABC9-43D9-8F4A-502B23355655}"/>
                </a:ext>
              </a:extLst>
            </p:cNvPr>
            <p:cNvSpPr/>
            <p:nvPr/>
          </p:nvSpPr>
          <p:spPr>
            <a:xfrm>
              <a:off x="3587262" y="825877"/>
              <a:ext cx="8267304" cy="569121"/>
            </a:xfrm>
            <a:prstGeom prst="roundRect">
              <a:avLst>
                <a:gd name="adj" fmla="val 30815"/>
              </a:avLst>
            </a:prstGeom>
            <a:grp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493BF1EA-E4CC-4CD0-9D56-1CD3C7F40C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2345" y="918965"/>
              <a:ext cx="8042220" cy="439699"/>
            </a:xfrm>
            <a:prstGeom prst="rect">
              <a:avLst/>
            </a:prstGeom>
            <a:grpFill/>
          </p:spPr>
        </p:pic>
      </p:grp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6795D4B3-C5D1-4053-A391-4A9A2AB942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430" y="2775379"/>
            <a:ext cx="3987130" cy="38860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213D5A3A-4871-44B8-A636-5F4D27C10C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96" y="3266928"/>
            <a:ext cx="8367485" cy="33904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DD8BFF97-C47E-4333-86E4-70DF37A9B7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89" y="2632390"/>
            <a:ext cx="3109229" cy="54328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BF5C7565-0926-42FC-AE92-923271EEFBF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8" y="4254132"/>
            <a:ext cx="3109229" cy="33409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951791C8-AA8E-4B48-9466-9A30283DCCA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408" y="4280006"/>
            <a:ext cx="3987130" cy="32530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04C0C534-AFB7-4FEE-98B9-65CD7E0791D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72" y="4815073"/>
            <a:ext cx="8286782" cy="25228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ACFB0ADA-5356-4079-847E-B9A0E54B783E}"/>
              </a:ext>
            </a:extLst>
          </p:cNvPr>
          <p:cNvGrpSpPr/>
          <p:nvPr/>
        </p:nvGrpSpPr>
        <p:grpSpPr>
          <a:xfrm>
            <a:off x="2859261" y="1439533"/>
            <a:ext cx="5874694" cy="559010"/>
            <a:chOff x="3322409" y="1351933"/>
            <a:chExt cx="8329268" cy="678101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="" xmlns:a16="http://schemas.microsoft.com/office/drawing/2014/main" id="{E6C3DDF8-486B-474B-854E-C8B75C10333A}"/>
                </a:ext>
              </a:extLst>
            </p:cNvPr>
            <p:cNvSpPr/>
            <p:nvPr/>
          </p:nvSpPr>
          <p:spPr>
            <a:xfrm>
              <a:off x="3322409" y="1351933"/>
              <a:ext cx="8329268" cy="678101"/>
            </a:xfrm>
            <a:prstGeom prst="roundRect">
              <a:avLst>
                <a:gd name="adj" fmla="val 30815"/>
              </a:avLst>
            </a:prstGeom>
            <a:solidFill>
              <a:schemeClr val="accent4">
                <a:lumMod val="20000"/>
                <a:lumOff val="80000"/>
                <a:alpha val="41000"/>
              </a:schemeClr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="" xmlns:a16="http://schemas.microsoft.com/office/drawing/2014/main" id="{A7B62F9C-099A-4B54-8389-28747473559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6102" y="1499741"/>
              <a:ext cx="2854175" cy="343401"/>
            </a:xfrm>
            <a:prstGeom prst="rect">
              <a:avLst/>
            </a:prstGeom>
            <a:solidFill>
              <a:srgbClr val="00B050"/>
            </a:solidFill>
          </p:spPr>
        </p:pic>
        <p:pic>
          <p:nvPicPr>
            <p:cNvPr id="44" name="Picture 43">
              <a:extLst>
                <a:ext uri="{FF2B5EF4-FFF2-40B4-BE49-F238E27FC236}">
                  <a16:creationId xmlns="" xmlns:a16="http://schemas.microsoft.com/office/drawing/2014/main" id="{4545792F-0D7A-40A2-8336-667AF5990E4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4077" y="1493998"/>
              <a:ext cx="2769242" cy="34340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</p:pic>
        <p:pic>
          <p:nvPicPr>
            <p:cNvPr id="71" name="Picture 70">
              <a:extLst>
                <a:ext uri="{FF2B5EF4-FFF2-40B4-BE49-F238E27FC236}">
                  <a16:creationId xmlns="" xmlns:a16="http://schemas.microsoft.com/office/drawing/2014/main" id="{59AC91CF-9BA3-4C99-B73D-C43D2C37C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7119" y="1553430"/>
              <a:ext cx="2004406" cy="283968"/>
            </a:xfrm>
            <a:prstGeom prst="rect">
              <a:avLst/>
            </a:prstGeom>
            <a:solidFill>
              <a:srgbClr val="00B0F0"/>
            </a:solidFill>
          </p:spPr>
        </p:pic>
      </p:grpSp>
      <p:pic>
        <p:nvPicPr>
          <p:cNvPr id="65" name="Picture 64">
            <a:extLst>
              <a:ext uri="{FF2B5EF4-FFF2-40B4-BE49-F238E27FC236}">
                <a16:creationId xmlns="" xmlns:a16="http://schemas.microsoft.com/office/drawing/2014/main" id="{0CD94DA4-434E-44AE-8C8F-4D99AF27E2D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47" y="5632251"/>
            <a:ext cx="1402523" cy="409690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="" xmlns:a16="http://schemas.microsoft.com/office/drawing/2014/main" id="{800163FC-385A-48AB-8F2C-E0FFDBA73C3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191" y="5604280"/>
            <a:ext cx="3606482" cy="400198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="" xmlns:a16="http://schemas.microsoft.com/office/drawing/2014/main" id="{32832B36-2ABC-41C7-9AC4-4BF90DC4039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67" y="6078418"/>
            <a:ext cx="7965114" cy="3626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378487C-BAC1-4190-991F-9717E837BE9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68" y="475137"/>
            <a:ext cx="2429179" cy="1887063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4131977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64" presetClass="path" presetSubtype="0" accel="50000" decel="5000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1.66667E-6 -1.85185E-6 L -0.57565 -0.45324 " pathEditMode="relative" rAng="0" ptsTypes="AA">
                                      <p:cBhvr>
                                        <p:cTn id="1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89" y="-2266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18" dur="125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95000"/>
              </a:schemeClr>
            </a:gs>
            <a:gs pos="40000">
              <a:schemeClr val="bg1">
                <a:alpha val="26000"/>
                <a:lumMod val="80000"/>
              </a:schemeClr>
            </a:gs>
            <a:gs pos="64000">
              <a:schemeClr val="bg1">
                <a:lumMod val="85000"/>
                <a:alpha val="51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B0AE8EB-98D0-48BE-AC66-E3E85BCCE3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438" y="1302560"/>
            <a:ext cx="5288912" cy="469270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1F65DC07-9A0A-495A-B5DC-A9E825A0514A}"/>
              </a:ext>
            </a:extLst>
          </p:cNvPr>
          <p:cNvSpPr/>
          <p:nvPr/>
        </p:nvSpPr>
        <p:spPr>
          <a:xfrm>
            <a:off x="1720215" y="234183"/>
            <a:ext cx="5703570" cy="769667"/>
          </a:xfrm>
          <a:prstGeom prst="rect">
            <a:avLst/>
          </a:prstGeom>
          <a:solidFill>
            <a:srgbClr val="FFC000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68198" y="335860"/>
            <a:ext cx="51377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Read the text  carefully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10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95000"/>
              </a:schemeClr>
            </a:gs>
            <a:gs pos="40000">
              <a:schemeClr val="bg1">
                <a:alpha val="26000"/>
                <a:lumMod val="80000"/>
              </a:schemeClr>
            </a:gs>
            <a:gs pos="64000">
              <a:schemeClr val="bg1">
                <a:lumMod val="85000"/>
                <a:alpha val="51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3" hidden="1">
            <a:extLst>
              <a:ext uri="{FF2B5EF4-FFF2-40B4-BE49-F238E27FC236}">
                <a16:creationId xmlns="" xmlns:a16="http://schemas.microsoft.com/office/drawing/2014/main" id="{3C2D1720-F0A3-4BE6-8103-5DB6136B73D9}"/>
              </a:ext>
            </a:extLst>
          </p:cNvPr>
          <p:cNvSpPr/>
          <p:nvPr/>
        </p:nvSpPr>
        <p:spPr>
          <a:xfrm>
            <a:off x="267140" y="2303771"/>
            <a:ext cx="2582769" cy="756985"/>
          </a:xfrm>
          <a:prstGeom prst="roundRect">
            <a:avLst>
              <a:gd name="adj" fmla="val 47353"/>
            </a:avLst>
          </a:prstGeom>
          <a:solidFill>
            <a:srgbClr val="8D38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home" hidden="1">
            <a:extLst>
              <a:ext uri="{FF2B5EF4-FFF2-40B4-BE49-F238E27FC236}">
                <a16:creationId xmlns="" xmlns:a16="http://schemas.microsoft.com/office/drawing/2014/main" id="{2D90E4E7-2AF6-4281-BB4D-A12D97F4CCB0}"/>
              </a:ext>
            </a:extLst>
          </p:cNvPr>
          <p:cNvSpPr/>
          <p:nvPr/>
        </p:nvSpPr>
        <p:spPr>
          <a:xfrm>
            <a:off x="3682447" y="1888121"/>
            <a:ext cx="3284445" cy="3822036"/>
          </a:xfrm>
          <a:custGeom>
            <a:avLst/>
            <a:gdLst>
              <a:gd name="connsiteX0" fmla="*/ 0 w 2221862"/>
              <a:gd name="connsiteY0" fmla="*/ 961001 h 1922001"/>
              <a:gd name="connsiteX1" fmla="*/ 549116 w 2221862"/>
              <a:gd name="connsiteY1" fmla="*/ 0 h 1922001"/>
              <a:gd name="connsiteX2" fmla="*/ 1672746 w 2221862"/>
              <a:gd name="connsiteY2" fmla="*/ 0 h 1922001"/>
              <a:gd name="connsiteX3" fmla="*/ 2221862 w 2221862"/>
              <a:gd name="connsiteY3" fmla="*/ 961001 h 1922001"/>
              <a:gd name="connsiteX4" fmla="*/ 1672746 w 2221862"/>
              <a:gd name="connsiteY4" fmla="*/ 1922001 h 1922001"/>
              <a:gd name="connsiteX5" fmla="*/ 549116 w 2221862"/>
              <a:gd name="connsiteY5" fmla="*/ 1922001 h 1922001"/>
              <a:gd name="connsiteX6" fmla="*/ 0 w 2221862"/>
              <a:gd name="connsiteY6" fmla="*/ 961001 h 192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21862" h="1922001">
                <a:moveTo>
                  <a:pt x="0" y="961001"/>
                </a:moveTo>
                <a:lnTo>
                  <a:pt x="549116" y="0"/>
                </a:lnTo>
                <a:lnTo>
                  <a:pt x="1672746" y="0"/>
                </a:lnTo>
                <a:lnTo>
                  <a:pt x="2221862" y="961001"/>
                </a:lnTo>
                <a:lnTo>
                  <a:pt x="1672746" y="1922001"/>
                </a:lnTo>
                <a:lnTo>
                  <a:pt x="549116" y="1922001"/>
                </a:lnTo>
                <a:lnTo>
                  <a:pt x="0" y="961001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FF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27884" tIns="378193" rIns="427884" bIns="378193" numCol="1" spcCol="1270" anchor="ctr" anchorCtr="0">
            <a:noAutofit/>
          </a:bodyPr>
          <a:lstStyle/>
          <a:p>
            <a:pPr algn="ctr" defTabSz="2089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700">
              <a:solidFill>
                <a:prstClr val="white"/>
              </a:solidFill>
            </a:endParaRPr>
          </a:p>
        </p:txBody>
      </p:sp>
      <p:sp>
        <p:nvSpPr>
          <p:cNvPr id="18" name="india" hidden="1">
            <a:extLst>
              <a:ext uri="{FF2B5EF4-FFF2-40B4-BE49-F238E27FC236}">
                <a16:creationId xmlns="" xmlns:a16="http://schemas.microsoft.com/office/drawing/2014/main" id="{27A2F8FE-BF96-4980-826D-D9C87294F005}"/>
              </a:ext>
            </a:extLst>
          </p:cNvPr>
          <p:cNvSpPr/>
          <p:nvPr/>
        </p:nvSpPr>
        <p:spPr>
          <a:xfrm>
            <a:off x="3682447" y="1888121"/>
            <a:ext cx="3346010" cy="3812814"/>
          </a:xfrm>
          <a:custGeom>
            <a:avLst/>
            <a:gdLst>
              <a:gd name="connsiteX0" fmla="*/ 0 w 2221862"/>
              <a:gd name="connsiteY0" fmla="*/ 961001 h 1922001"/>
              <a:gd name="connsiteX1" fmla="*/ 549116 w 2221862"/>
              <a:gd name="connsiteY1" fmla="*/ 0 h 1922001"/>
              <a:gd name="connsiteX2" fmla="*/ 1672746 w 2221862"/>
              <a:gd name="connsiteY2" fmla="*/ 0 h 1922001"/>
              <a:gd name="connsiteX3" fmla="*/ 2221862 w 2221862"/>
              <a:gd name="connsiteY3" fmla="*/ 961001 h 1922001"/>
              <a:gd name="connsiteX4" fmla="*/ 1672746 w 2221862"/>
              <a:gd name="connsiteY4" fmla="*/ 1922001 h 1922001"/>
              <a:gd name="connsiteX5" fmla="*/ 549116 w 2221862"/>
              <a:gd name="connsiteY5" fmla="*/ 1922001 h 1922001"/>
              <a:gd name="connsiteX6" fmla="*/ 0 w 2221862"/>
              <a:gd name="connsiteY6" fmla="*/ 961001 h 192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21862" h="1922001">
                <a:moveTo>
                  <a:pt x="0" y="961001"/>
                </a:moveTo>
                <a:lnTo>
                  <a:pt x="549116" y="0"/>
                </a:lnTo>
                <a:lnTo>
                  <a:pt x="1672746" y="0"/>
                </a:lnTo>
                <a:lnTo>
                  <a:pt x="2221862" y="961001"/>
                </a:lnTo>
                <a:lnTo>
                  <a:pt x="1672746" y="1922001"/>
                </a:lnTo>
                <a:lnTo>
                  <a:pt x="549116" y="1922001"/>
                </a:lnTo>
                <a:lnTo>
                  <a:pt x="0" y="961001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FF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27884" tIns="378193" rIns="427884" bIns="378193" numCol="1" spcCol="1270" anchor="ctr" anchorCtr="0">
            <a:noAutofit/>
          </a:bodyPr>
          <a:lstStyle/>
          <a:p>
            <a:pPr algn="ctr" defTabSz="2089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700">
              <a:solidFill>
                <a:prstClr val="white"/>
              </a:solidFill>
            </a:endParaRPr>
          </a:p>
        </p:txBody>
      </p:sp>
      <p:sp>
        <p:nvSpPr>
          <p:cNvPr id="16" name="press" hidden="1">
            <a:extLst>
              <a:ext uri="{FF2B5EF4-FFF2-40B4-BE49-F238E27FC236}">
                <a16:creationId xmlns="" xmlns:a16="http://schemas.microsoft.com/office/drawing/2014/main" id="{0054AB33-BBF1-4179-A957-737979DD89B3}"/>
              </a:ext>
            </a:extLst>
          </p:cNvPr>
          <p:cNvSpPr/>
          <p:nvPr/>
        </p:nvSpPr>
        <p:spPr>
          <a:xfrm>
            <a:off x="3682447" y="1888121"/>
            <a:ext cx="3284444" cy="3812814"/>
          </a:xfrm>
          <a:custGeom>
            <a:avLst/>
            <a:gdLst>
              <a:gd name="connsiteX0" fmla="*/ 0 w 2221862"/>
              <a:gd name="connsiteY0" fmla="*/ 961001 h 1922001"/>
              <a:gd name="connsiteX1" fmla="*/ 549116 w 2221862"/>
              <a:gd name="connsiteY1" fmla="*/ 0 h 1922001"/>
              <a:gd name="connsiteX2" fmla="*/ 1672746 w 2221862"/>
              <a:gd name="connsiteY2" fmla="*/ 0 h 1922001"/>
              <a:gd name="connsiteX3" fmla="*/ 2221862 w 2221862"/>
              <a:gd name="connsiteY3" fmla="*/ 961001 h 1922001"/>
              <a:gd name="connsiteX4" fmla="*/ 1672746 w 2221862"/>
              <a:gd name="connsiteY4" fmla="*/ 1922001 h 1922001"/>
              <a:gd name="connsiteX5" fmla="*/ 549116 w 2221862"/>
              <a:gd name="connsiteY5" fmla="*/ 1922001 h 1922001"/>
              <a:gd name="connsiteX6" fmla="*/ 0 w 2221862"/>
              <a:gd name="connsiteY6" fmla="*/ 961001 h 192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21862" h="1922001">
                <a:moveTo>
                  <a:pt x="0" y="961001"/>
                </a:moveTo>
                <a:lnTo>
                  <a:pt x="549116" y="0"/>
                </a:lnTo>
                <a:lnTo>
                  <a:pt x="1672746" y="0"/>
                </a:lnTo>
                <a:lnTo>
                  <a:pt x="2221862" y="961001"/>
                </a:lnTo>
                <a:lnTo>
                  <a:pt x="1672746" y="1922001"/>
                </a:lnTo>
                <a:lnTo>
                  <a:pt x="549116" y="1922001"/>
                </a:lnTo>
                <a:lnTo>
                  <a:pt x="0" y="961001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2540000" h="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27884" tIns="378193" rIns="427884" bIns="378193" numCol="1" spcCol="1270" anchor="ctr" anchorCtr="0">
            <a:noAutofit/>
          </a:bodyPr>
          <a:lstStyle/>
          <a:p>
            <a:pPr algn="ctr" defTabSz="2089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700" dirty="0">
              <a:solidFill>
                <a:prstClr val="white"/>
              </a:solidFill>
            </a:endParaRPr>
          </a:p>
        </p:txBody>
      </p:sp>
      <p:sp>
        <p:nvSpPr>
          <p:cNvPr id="19" name="heath" hidden="1">
            <a:extLst>
              <a:ext uri="{FF2B5EF4-FFF2-40B4-BE49-F238E27FC236}">
                <a16:creationId xmlns="" xmlns:a16="http://schemas.microsoft.com/office/drawing/2014/main" id="{8878288C-05EA-4173-8A41-18AE0582EF98}"/>
              </a:ext>
            </a:extLst>
          </p:cNvPr>
          <p:cNvSpPr/>
          <p:nvPr/>
        </p:nvSpPr>
        <p:spPr>
          <a:xfrm>
            <a:off x="3682447" y="1888121"/>
            <a:ext cx="3284445" cy="3812814"/>
          </a:xfrm>
          <a:custGeom>
            <a:avLst/>
            <a:gdLst>
              <a:gd name="connsiteX0" fmla="*/ 0 w 2221862"/>
              <a:gd name="connsiteY0" fmla="*/ 961001 h 1922001"/>
              <a:gd name="connsiteX1" fmla="*/ 549116 w 2221862"/>
              <a:gd name="connsiteY1" fmla="*/ 0 h 1922001"/>
              <a:gd name="connsiteX2" fmla="*/ 1672746 w 2221862"/>
              <a:gd name="connsiteY2" fmla="*/ 0 h 1922001"/>
              <a:gd name="connsiteX3" fmla="*/ 2221862 w 2221862"/>
              <a:gd name="connsiteY3" fmla="*/ 961001 h 1922001"/>
              <a:gd name="connsiteX4" fmla="*/ 1672746 w 2221862"/>
              <a:gd name="connsiteY4" fmla="*/ 1922001 h 1922001"/>
              <a:gd name="connsiteX5" fmla="*/ 549116 w 2221862"/>
              <a:gd name="connsiteY5" fmla="*/ 1922001 h 1922001"/>
              <a:gd name="connsiteX6" fmla="*/ 0 w 2221862"/>
              <a:gd name="connsiteY6" fmla="*/ 961001 h 192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21862" h="1922001">
                <a:moveTo>
                  <a:pt x="0" y="961001"/>
                </a:moveTo>
                <a:lnTo>
                  <a:pt x="549116" y="0"/>
                </a:lnTo>
                <a:lnTo>
                  <a:pt x="1672746" y="0"/>
                </a:lnTo>
                <a:lnTo>
                  <a:pt x="2221862" y="961001"/>
                </a:lnTo>
                <a:lnTo>
                  <a:pt x="1672746" y="1922001"/>
                </a:lnTo>
                <a:lnTo>
                  <a:pt x="549116" y="1922001"/>
                </a:lnTo>
                <a:lnTo>
                  <a:pt x="0" y="961001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2540000" h="6350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27884" tIns="378193" rIns="427884" bIns="378193" numCol="1" spcCol="1270" anchor="ctr" anchorCtr="0">
            <a:noAutofit/>
          </a:bodyPr>
          <a:lstStyle/>
          <a:p>
            <a:pPr algn="ctr" defTabSz="2089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700" dirty="0">
              <a:solidFill>
                <a:prstClr val="white"/>
              </a:solidFill>
            </a:endParaRPr>
          </a:p>
        </p:txBody>
      </p:sp>
      <p:sp>
        <p:nvSpPr>
          <p:cNvPr id="4" name="dhanmondi" hidden="1">
            <a:extLst>
              <a:ext uri="{FF2B5EF4-FFF2-40B4-BE49-F238E27FC236}">
                <a16:creationId xmlns="" xmlns:a16="http://schemas.microsoft.com/office/drawing/2014/main" id="{4C2A5963-9156-4033-9C7A-40504D70C852}"/>
              </a:ext>
            </a:extLst>
          </p:cNvPr>
          <p:cNvSpPr/>
          <p:nvPr/>
        </p:nvSpPr>
        <p:spPr>
          <a:xfrm>
            <a:off x="3629299" y="1859021"/>
            <a:ext cx="3399158" cy="3822036"/>
          </a:xfrm>
          <a:custGeom>
            <a:avLst/>
            <a:gdLst>
              <a:gd name="connsiteX0" fmla="*/ 0 w 2221862"/>
              <a:gd name="connsiteY0" fmla="*/ 961001 h 1922001"/>
              <a:gd name="connsiteX1" fmla="*/ 549116 w 2221862"/>
              <a:gd name="connsiteY1" fmla="*/ 0 h 1922001"/>
              <a:gd name="connsiteX2" fmla="*/ 1672746 w 2221862"/>
              <a:gd name="connsiteY2" fmla="*/ 0 h 1922001"/>
              <a:gd name="connsiteX3" fmla="*/ 2221862 w 2221862"/>
              <a:gd name="connsiteY3" fmla="*/ 961001 h 1922001"/>
              <a:gd name="connsiteX4" fmla="*/ 1672746 w 2221862"/>
              <a:gd name="connsiteY4" fmla="*/ 1922001 h 1922001"/>
              <a:gd name="connsiteX5" fmla="*/ 549116 w 2221862"/>
              <a:gd name="connsiteY5" fmla="*/ 1922001 h 1922001"/>
              <a:gd name="connsiteX6" fmla="*/ 0 w 2221862"/>
              <a:gd name="connsiteY6" fmla="*/ 961001 h 192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21862" h="1922001">
                <a:moveTo>
                  <a:pt x="0" y="961001"/>
                </a:moveTo>
                <a:lnTo>
                  <a:pt x="549116" y="0"/>
                </a:lnTo>
                <a:lnTo>
                  <a:pt x="1672746" y="0"/>
                </a:lnTo>
                <a:lnTo>
                  <a:pt x="2221862" y="961001"/>
                </a:lnTo>
                <a:lnTo>
                  <a:pt x="1672746" y="1922001"/>
                </a:lnTo>
                <a:lnTo>
                  <a:pt x="549116" y="1922001"/>
                </a:lnTo>
                <a:lnTo>
                  <a:pt x="0" y="961001"/>
                </a:lnTo>
                <a:close/>
              </a:path>
            </a:pathLst>
          </a:custGeom>
          <a:blipFill dpi="0"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48000"/>
                      </a14:imgEffect>
                      <a14:imgEffect>
                        <a14:brightnessContrast bright="-3000" contrast="2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 extrusionH="50800" prstMaterial="matte">
            <a:bevelT w="0" h="635000"/>
            <a:bevelB w="0"/>
            <a:contourClr>
              <a:schemeClr val="bg1">
                <a:lumMod val="95000"/>
              </a:schemeClr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27884" tIns="378193" rIns="427884" bIns="378193" numCol="1" spcCol="1270" anchor="ctr" anchorCtr="0">
            <a:noAutofit/>
          </a:bodyPr>
          <a:lstStyle/>
          <a:p>
            <a:pPr algn="ctr" defTabSz="2089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700" dirty="0">
              <a:solidFill>
                <a:prstClr val="white"/>
              </a:solidFill>
            </a:endParaRPr>
          </a:p>
        </p:txBody>
      </p:sp>
      <p:pic>
        <p:nvPicPr>
          <p:cNvPr id="25" name="in 3" hidden="1">
            <a:extLst>
              <a:ext uri="{FF2B5EF4-FFF2-40B4-BE49-F238E27FC236}">
                <a16:creationId xmlns="" xmlns:a16="http://schemas.microsoft.com/office/drawing/2014/main" id="{C6BEFB8B-E173-4001-BC87-12E0FBC1256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418" y="1964878"/>
            <a:ext cx="5788539" cy="1685586"/>
          </a:xfrm>
          <a:prstGeom prst="rect">
            <a:avLst/>
          </a:prstGeom>
        </p:spPr>
      </p:pic>
      <p:sp>
        <p:nvSpPr>
          <p:cNvPr id="33" name="4" hidden="1">
            <a:extLst>
              <a:ext uri="{FF2B5EF4-FFF2-40B4-BE49-F238E27FC236}">
                <a16:creationId xmlns="" xmlns:a16="http://schemas.microsoft.com/office/drawing/2014/main" id="{DB067C34-6347-4A77-A65A-5F7075FA892F}"/>
              </a:ext>
            </a:extLst>
          </p:cNvPr>
          <p:cNvSpPr/>
          <p:nvPr/>
        </p:nvSpPr>
        <p:spPr>
          <a:xfrm>
            <a:off x="253445" y="3201634"/>
            <a:ext cx="2582769" cy="756985"/>
          </a:xfrm>
          <a:prstGeom prst="roundRect">
            <a:avLst>
              <a:gd name="adj" fmla="val 47353"/>
            </a:avLst>
          </a:prstGeom>
          <a:solidFill>
            <a:srgbClr val="8D38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5" hidden="1">
            <a:extLst>
              <a:ext uri="{FF2B5EF4-FFF2-40B4-BE49-F238E27FC236}">
                <a16:creationId xmlns="" xmlns:a16="http://schemas.microsoft.com/office/drawing/2014/main" id="{B7A11D25-0C48-4D0E-8F4A-82CBEFE77873}"/>
              </a:ext>
            </a:extLst>
          </p:cNvPr>
          <p:cNvSpPr/>
          <p:nvPr/>
        </p:nvSpPr>
        <p:spPr>
          <a:xfrm>
            <a:off x="267140" y="4079826"/>
            <a:ext cx="2582769" cy="756985"/>
          </a:xfrm>
          <a:prstGeom prst="roundRect">
            <a:avLst>
              <a:gd name="adj" fmla="val 47353"/>
            </a:avLst>
          </a:prstGeom>
          <a:solidFill>
            <a:srgbClr val="8D38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9" name="in 4" hidden="1">
            <a:extLst>
              <a:ext uri="{FF2B5EF4-FFF2-40B4-BE49-F238E27FC236}">
                <a16:creationId xmlns="" xmlns:a16="http://schemas.microsoft.com/office/drawing/2014/main" id="{A55727B1-2808-45B7-96AA-039F192940A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175" y="2286833"/>
            <a:ext cx="5782435" cy="1829805"/>
          </a:xfrm>
          <a:prstGeom prst="rect">
            <a:avLst/>
          </a:prstGeom>
        </p:spPr>
      </p:pic>
      <p:sp>
        <p:nvSpPr>
          <p:cNvPr id="40" name="7" hidden="1">
            <a:extLst>
              <a:ext uri="{FF2B5EF4-FFF2-40B4-BE49-F238E27FC236}">
                <a16:creationId xmlns="" xmlns:a16="http://schemas.microsoft.com/office/drawing/2014/main" id="{16E3273A-30ED-4E29-A293-59B6B3910FE8}"/>
              </a:ext>
            </a:extLst>
          </p:cNvPr>
          <p:cNvSpPr/>
          <p:nvPr/>
        </p:nvSpPr>
        <p:spPr>
          <a:xfrm>
            <a:off x="267141" y="5869922"/>
            <a:ext cx="2575810" cy="756985"/>
          </a:xfrm>
          <a:prstGeom prst="roundRect">
            <a:avLst>
              <a:gd name="adj" fmla="val 47353"/>
            </a:avLst>
          </a:prstGeom>
          <a:solidFill>
            <a:srgbClr val="8D38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1" name="in5" hidden="1">
            <a:extLst>
              <a:ext uri="{FF2B5EF4-FFF2-40B4-BE49-F238E27FC236}">
                <a16:creationId xmlns="" xmlns:a16="http://schemas.microsoft.com/office/drawing/2014/main" id="{09361823-CD93-4CC6-9F3A-A03E8A82905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529" y="2740471"/>
            <a:ext cx="5802419" cy="1679934"/>
          </a:xfrm>
          <a:prstGeom prst="rect">
            <a:avLst/>
          </a:prstGeom>
        </p:spPr>
      </p:pic>
      <p:sp>
        <p:nvSpPr>
          <p:cNvPr id="42" name="6" hidden="1">
            <a:extLst>
              <a:ext uri="{FF2B5EF4-FFF2-40B4-BE49-F238E27FC236}">
                <a16:creationId xmlns="" xmlns:a16="http://schemas.microsoft.com/office/drawing/2014/main" id="{A95A68A6-08BA-4AD7-BFE6-A1A728D03449}"/>
              </a:ext>
            </a:extLst>
          </p:cNvPr>
          <p:cNvSpPr/>
          <p:nvPr/>
        </p:nvSpPr>
        <p:spPr>
          <a:xfrm>
            <a:off x="260183" y="4966024"/>
            <a:ext cx="2582769" cy="756985"/>
          </a:xfrm>
          <a:prstGeom prst="roundRect">
            <a:avLst>
              <a:gd name="adj" fmla="val 47353"/>
            </a:avLst>
          </a:prstGeom>
          <a:solidFill>
            <a:srgbClr val="8D38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4" name="in6" hidden="1">
            <a:extLst>
              <a:ext uri="{FF2B5EF4-FFF2-40B4-BE49-F238E27FC236}">
                <a16:creationId xmlns="" xmlns:a16="http://schemas.microsoft.com/office/drawing/2014/main" id="{69B9B730-D678-488B-906A-D77A1B2F62D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806" y="2763086"/>
            <a:ext cx="5602181" cy="1848679"/>
          </a:xfrm>
          <a:prstGeom prst="rect">
            <a:avLst/>
          </a:prstGeom>
        </p:spPr>
      </p:pic>
      <p:pic>
        <p:nvPicPr>
          <p:cNvPr id="46" name="in 7" hidden="1">
            <a:extLst>
              <a:ext uri="{FF2B5EF4-FFF2-40B4-BE49-F238E27FC236}">
                <a16:creationId xmlns="" xmlns:a16="http://schemas.microsoft.com/office/drawing/2014/main" id="{811911EE-0063-49CA-855E-D8C66F03E57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776" y="2345636"/>
            <a:ext cx="5756806" cy="28293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6591224-ABFD-4899-8E94-27E765CD1F6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325" y="170574"/>
            <a:ext cx="3785834" cy="3182392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30B5F7F6-38E7-42EF-8DC8-E4420A79A05B}"/>
              </a:ext>
            </a:extLst>
          </p:cNvPr>
          <p:cNvGrpSpPr/>
          <p:nvPr/>
        </p:nvGrpSpPr>
        <p:grpSpPr>
          <a:xfrm>
            <a:off x="242841" y="218154"/>
            <a:ext cx="4713029" cy="2511083"/>
            <a:chOff x="323788" y="218049"/>
            <a:chExt cx="5839188" cy="2511083"/>
          </a:xfrm>
          <a:solidFill>
            <a:schemeClr val="accent6"/>
          </a:solidFill>
        </p:grpSpPr>
        <p:grpSp>
          <p:nvGrpSpPr>
            <p:cNvPr id="6" name="Group 5">
              <a:extLst>
                <a:ext uri="{FF2B5EF4-FFF2-40B4-BE49-F238E27FC236}">
                  <a16:creationId xmlns="" xmlns:a16="http://schemas.microsoft.com/office/drawing/2014/main" id="{289C3B25-C83B-4B84-A374-79201EBFAB75}"/>
                </a:ext>
              </a:extLst>
            </p:cNvPr>
            <p:cNvGrpSpPr/>
            <p:nvPr/>
          </p:nvGrpSpPr>
          <p:grpSpPr>
            <a:xfrm>
              <a:off x="323788" y="218049"/>
              <a:ext cx="5839188" cy="2511083"/>
              <a:chOff x="123684" y="118841"/>
              <a:chExt cx="7253995" cy="2511083"/>
            </a:xfrm>
            <a:grpFill/>
          </p:grpSpPr>
          <p:sp>
            <p:nvSpPr>
              <p:cNvPr id="5" name="Arrow: Right 4">
                <a:extLst>
                  <a:ext uri="{FF2B5EF4-FFF2-40B4-BE49-F238E27FC236}">
                    <a16:creationId xmlns="" xmlns:a16="http://schemas.microsoft.com/office/drawing/2014/main" id="{613C08BB-E1EE-4043-BFE5-E2BEE67AF7EE}"/>
                  </a:ext>
                </a:extLst>
              </p:cNvPr>
              <p:cNvSpPr/>
              <p:nvPr/>
            </p:nvSpPr>
            <p:spPr>
              <a:xfrm>
                <a:off x="6446145" y="998496"/>
                <a:ext cx="931534" cy="773723"/>
              </a:xfrm>
              <a:prstGeom prst="rightArrow">
                <a:avLst>
                  <a:gd name="adj1" fmla="val 50000"/>
                  <a:gd name="adj2" fmla="val 60909"/>
                </a:avLst>
              </a:prstGeom>
              <a:grp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" name="Rectangle 1">
                <a:extLst>
                  <a:ext uri="{FF2B5EF4-FFF2-40B4-BE49-F238E27FC236}">
                    <a16:creationId xmlns="" xmlns:a16="http://schemas.microsoft.com/office/drawing/2014/main" id="{30541E89-386C-4FE5-896E-B90E01C9AB56}"/>
                  </a:ext>
                </a:extLst>
              </p:cNvPr>
              <p:cNvSpPr/>
              <p:nvPr/>
            </p:nvSpPr>
            <p:spPr>
              <a:xfrm>
                <a:off x="123684" y="118841"/>
                <a:ext cx="6316163" cy="2511083"/>
              </a:xfrm>
              <a:prstGeom prst="rect">
                <a:avLst/>
              </a:prstGeom>
              <a:grp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AD7AACC7-D2BF-408B-B344-45DD9256F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253" y="372958"/>
              <a:ext cx="4944847" cy="2201429"/>
            </a:xfrm>
            <a:prstGeom prst="rect">
              <a:avLst/>
            </a:prstGeom>
            <a:grpFill/>
          </p:spPr>
        </p:pic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3F4A9839-6864-43A0-826A-AB4128F70017}"/>
              </a:ext>
            </a:extLst>
          </p:cNvPr>
          <p:cNvGrpSpPr/>
          <p:nvPr/>
        </p:nvGrpSpPr>
        <p:grpSpPr>
          <a:xfrm>
            <a:off x="4410404" y="3830827"/>
            <a:ext cx="4490807" cy="2511083"/>
            <a:chOff x="5753685" y="4041737"/>
            <a:chExt cx="5987743" cy="2511083"/>
          </a:xfrm>
          <a:solidFill>
            <a:srgbClr val="00B0F0"/>
          </a:solidFill>
        </p:grpSpPr>
        <p:grpSp>
          <p:nvGrpSpPr>
            <p:cNvPr id="34" name="Group 33">
              <a:extLst>
                <a:ext uri="{FF2B5EF4-FFF2-40B4-BE49-F238E27FC236}">
                  <a16:creationId xmlns="" xmlns:a16="http://schemas.microsoft.com/office/drawing/2014/main" id="{0A636158-A76E-4FA6-97D7-E6DBEE299AEA}"/>
                </a:ext>
              </a:extLst>
            </p:cNvPr>
            <p:cNvGrpSpPr/>
            <p:nvPr/>
          </p:nvGrpSpPr>
          <p:grpSpPr>
            <a:xfrm>
              <a:off x="5753685" y="4041737"/>
              <a:ext cx="5987743" cy="2511083"/>
              <a:chOff x="-691732" y="118841"/>
              <a:chExt cx="7131579" cy="2511083"/>
            </a:xfrm>
            <a:grpFill/>
          </p:grpSpPr>
          <p:sp>
            <p:nvSpPr>
              <p:cNvPr id="36" name="Arrow: Right 35">
                <a:extLst>
                  <a:ext uri="{FF2B5EF4-FFF2-40B4-BE49-F238E27FC236}">
                    <a16:creationId xmlns="" xmlns:a16="http://schemas.microsoft.com/office/drawing/2014/main" id="{60EF1C37-84A8-4D1F-9624-2E4D78172C2B}"/>
                  </a:ext>
                </a:extLst>
              </p:cNvPr>
              <p:cNvSpPr/>
              <p:nvPr/>
            </p:nvSpPr>
            <p:spPr>
              <a:xfrm rot="10800000">
                <a:off x="-691732" y="1224159"/>
                <a:ext cx="931535" cy="773723"/>
              </a:xfrm>
              <a:prstGeom prst="rightArrow">
                <a:avLst>
                  <a:gd name="adj1" fmla="val 50000"/>
                  <a:gd name="adj2" fmla="val 60909"/>
                </a:avLst>
              </a:prstGeom>
              <a:grp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="" xmlns:a16="http://schemas.microsoft.com/office/drawing/2014/main" id="{99C560B8-C0E2-472D-9517-F7039F8FA87D}"/>
                  </a:ext>
                </a:extLst>
              </p:cNvPr>
              <p:cNvSpPr/>
              <p:nvPr/>
            </p:nvSpPr>
            <p:spPr>
              <a:xfrm>
                <a:off x="123684" y="118841"/>
                <a:ext cx="6316163" cy="2511083"/>
              </a:xfrm>
              <a:prstGeom prst="rect">
                <a:avLst/>
              </a:prstGeom>
              <a:grp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35" name="Picture 34">
              <a:extLst>
                <a:ext uri="{FF2B5EF4-FFF2-40B4-BE49-F238E27FC236}">
                  <a16:creationId xmlns="" xmlns:a16="http://schemas.microsoft.com/office/drawing/2014/main" id="{29C40E0A-C71F-4104-8DC7-9C4E5DA4B6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3924" y="4149339"/>
              <a:ext cx="5051895" cy="2295877"/>
            </a:xfrm>
            <a:prstGeom prst="rect">
              <a:avLst/>
            </a:prstGeom>
            <a:grpFill/>
          </p:spPr>
        </p:pic>
      </p:grpSp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6463438B-BAFF-4AC3-99BE-ED4E9A4CE8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3" y="3334260"/>
            <a:ext cx="3785834" cy="321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20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5" presetClass="pat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339 -0.03009 L -0.47955 -0.01852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54" y="57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1250" fill="hold"/>
                                        <p:tgtEl>
                                          <p:spTgt spid="29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"/>
                            </p:stCondLst>
                            <p:childTnLst>
                              <p:par>
                                <p:cTn id="34" presetID="35" presetClass="path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0.00846 -0.01204 L -0.48971 0.05486 " pathEditMode="relative" rAng="0" ptsTypes="AA">
                                      <p:cBhvr>
                                        <p:cTn id="35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09" y="3333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42" presetClass="path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1016 -0.04514 L -0.49101 0.12662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65" y="8588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6" presetClass="entr" presetSubtype="4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35" presetClass="pat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1523 -0.03611 L -0.49779 0.2419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51" y="13889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42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0339 -0.00602 L -0.49948 0.39074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43" y="19838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4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64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55 -0.02106 L 0.18542 -0.00555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48" y="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5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42" presetClass="path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66667E-6 -7.40741E-7 L 0.09271 0.27523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35" y="1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000"/>
                            </p:stCondLst>
                            <p:childTnLst>
                              <p:par>
                                <p:cTn id="138" presetID="42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-7.40741E-7 L -0.09571 0.27523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53" y="1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7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35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8 4.81481E-6 L -0.18463 -0.00325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92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500"/>
                            </p:stCondLst>
                            <p:childTnLst>
                              <p:par>
                                <p:cTn id="15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30" grpId="0" animBg="1"/>
      <p:bldP spid="21" grpId="0" animBg="1"/>
      <p:bldP spid="21" grpId="1" animBg="1"/>
      <p:bldP spid="21" grpId="2" animBg="1"/>
      <p:bldP spid="18" grpId="0" animBg="1"/>
      <p:bldP spid="18" grpId="1" animBg="1"/>
      <p:bldP spid="18" grpId="2" animBg="1"/>
      <p:bldP spid="16" grpId="0" animBg="1"/>
      <p:bldP spid="16" grpId="1" animBg="1"/>
      <p:bldP spid="16" grpId="2" animBg="1"/>
      <p:bldP spid="19" grpId="0" animBg="1"/>
      <p:bldP spid="19" grpId="1" animBg="1"/>
      <p:bldP spid="19" grpId="2" animBg="1"/>
      <p:bldP spid="4" grpId="0" animBg="1"/>
      <p:bldP spid="4" grpId="1" animBg="1"/>
      <p:bldP spid="33" grpId="0" animBg="1"/>
      <p:bldP spid="38" grpId="0" animBg="1"/>
      <p:bldP spid="40" grpId="0" animBg="1"/>
      <p:bldP spid="4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50FB8EE-1405-4135-9265-E8F06B287D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20" y="538081"/>
            <a:ext cx="3643025" cy="3334988"/>
          </a:xfrm>
          <a:prstGeom prst="rect">
            <a:avLst/>
          </a:prstGeom>
        </p:spPr>
      </p:pic>
      <p:sp>
        <p:nvSpPr>
          <p:cNvPr id="30" name="3" hidden="1">
            <a:extLst>
              <a:ext uri="{FF2B5EF4-FFF2-40B4-BE49-F238E27FC236}">
                <a16:creationId xmlns="" xmlns:a16="http://schemas.microsoft.com/office/drawing/2014/main" id="{3C2D1720-F0A3-4BE6-8103-5DB6136B73D9}"/>
              </a:ext>
            </a:extLst>
          </p:cNvPr>
          <p:cNvSpPr/>
          <p:nvPr/>
        </p:nvSpPr>
        <p:spPr>
          <a:xfrm>
            <a:off x="267140" y="2303747"/>
            <a:ext cx="2582769" cy="756985"/>
          </a:xfrm>
          <a:prstGeom prst="roundRect">
            <a:avLst>
              <a:gd name="adj" fmla="val 47353"/>
            </a:avLst>
          </a:prstGeom>
          <a:solidFill>
            <a:srgbClr val="8D38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home" hidden="1">
            <a:extLst>
              <a:ext uri="{FF2B5EF4-FFF2-40B4-BE49-F238E27FC236}">
                <a16:creationId xmlns="" xmlns:a16="http://schemas.microsoft.com/office/drawing/2014/main" id="{2D90E4E7-2AF6-4281-BB4D-A12D97F4CCB0}"/>
              </a:ext>
            </a:extLst>
          </p:cNvPr>
          <p:cNvSpPr/>
          <p:nvPr/>
        </p:nvSpPr>
        <p:spPr>
          <a:xfrm>
            <a:off x="3682447" y="1888121"/>
            <a:ext cx="3284445" cy="3822036"/>
          </a:xfrm>
          <a:custGeom>
            <a:avLst/>
            <a:gdLst>
              <a:gd name="connsiteX0" fmla="*/ 0 w 2221862"/>
              <a:gd name="connsiteY0" fmla="*/ 961001 h 1922001"/>
              <a:gd name="connsiteX1" fmla="*/ 549116 w 2221862"/>
              <a:gd name="connsiteY1" fmla="*/ 0 h 1922001"/>
              <a:gd name="connsiteX2" fmla="*/ 1672746 w 2221862"/>
              <a:gd name="connsiteY2" fmla="*/ 0 h 1922001"/>
              <a:gd name="connsiteX3" fmla="*/ 2221862 w 2221862"/>
              <a:gd name="connsiteY3" fmla="*/ 961001 h 1922001"/>
              <a:gd name="connsiteX4" fmla="*/ 1672746 w 2221862"/>
              <a:gd name="connsiteY4" fmla="*/ 1922001 h 1922001"/>
              <a:gd name="connsiteX5" fmla="*/ 549116 w 2221862"/>
              <a:gd name="connsiteY5" fmla="*/ 1922001 h 1922001"/>
              <a:gd name="connsiteX6" fmla="*/ 0 w 2221862"/>
              <a:gd name="connsiteY6" fmla="*/ 961001 h 192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21862" h="1922001">
                <a:moveTo>
                  <a:pt x="0" y="961001"/>
                </a:moveTo>
                <a:lnTo>
                  <a:pt x="549116" y="0"/>
                </a:lnTo>
                <a:lnTo>
                  <a:pt x="1672746" y="0"/>
                </a:lnTo>
                <a:lnTo>
                  <a:pt x="2221862" y="961001"/>
                </a:lnTo>
                <a:lnTo>
                  <a:pt x="1672746" y="1922001"/>
                </a:lnTo>
                <a:lnTo>
                  <a:pt x="549116" y="1922001"/>
                </a:lnTo>
                <a:lnTo>
                  <a:pt x="0" y="961001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FF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27884" tIns="378193" rIns="427884" bIns="378193" numCol="1" spcCol="1270" anchor="ctr" anchorCtr="0">
            <a:noAutofit/>
          </a:bodyPr>
          <a:lstStyle/>
          <a:p>
            <a:pPr algn="ctr" defTabSz="2089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700">
              <a:solidFill>
                <a:prstClr val="white"/>
              </a:solidFill>
            </a:endParaRPr>
          </a:p>
        </p:txBody>
      </p:sp>
      <p:sp>
        <p:nvSpPr>
          <p:cNvPr id="18" name="india" hidden="1">
            <a:extLst>
              <a:ext uri="{FF2B5EF4-FFF2-40B4-BE49-F238E27FC236}">
                <a16:creationId xmlns="" xmlns:a16="http://schemas.microsoft.com/office/drawing/2014/main" id="{27A2F8FE-BF96-4980-826D-D9C87294F005}"/>
              </a:ext>
            </a:extLst>
          </p:cNvPr>
          <p:cNvSpPr/>
          <p:nvPr/>
        </p:nvSpPr>
        <p:spPr>
          <a:xfrm>
            <a:off x="3682447" y="1888121"/>
            <a:ext cx="3346010" cy="3812814"/>
          </a:xfrm>
          <a:custGeom>
            <a:avLst/>
            <a:gdLst>
              <a:gd name="connsiteX0" fmla="*/ 0 w 2221862"/>
              <a:gd name="connsiteY0" fmla="*/ 961001 h 1922001"/>
              <a:gd name="connsiteX1" fmla="*/ 549116 w 2221862"/>
              <a:gd name="connsiteY1" fmla="*/ 0 h 1922001"/>
              <a:gd name="connsiteX2" fmla="*/ 1672746 w 2221862"/>
              <a:gd name="connsiteY2" fmla="*/ 0 h 1922001"/>
              <a:gd name="connsiteX3" fmla="*/ 2221862 w 2221862"/>
              <a:gd name="connsiteY3" fmla="*/ 961001 h 1922001"/>
              <a:gd name="connsiteX4" fmla="*/ 1672746 w 2221862"/>
              <a:gd name="connsiteY4" fmla="*/ 1922001 h 1922001"/>
              <a:gd name="connsiteX5" fmla="*/ 549116 w 2221862"/>
              <a:gd name="connsiteY5" fmla="*/ 1922001 h 1922001"/>
              <a:gd name="connsiteX6" fmla="*/ 0 w 2221862"/>
              <a:gd name="connsiteY6" fmla="*/ 961001 h 192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21862" h="1922001">
                <a:moveTo>
                  <a:pt x="0" y="961001"/>
                </a:moveTo>
                <a:lnTo>
                  <a:pt x="549116" y="0"/>
                </a:lnTo>
                <a:lnTo>
                  <a:pt x="1672746" y="0"/>
                </a:lnTo>
                <a:lnTo>
                  <a:pt x="2221862" y="961001"/>
                </a:lnTo>
                <a:lnTo>
                  <a:pt x="1672746" y="1922001"/>
                </a:lnTo>
                <a:lnTo>
                  <a:pt x="549116" y="1922001"/>
                </a:lnTo>
                <a:lnTo>
                  <a:pt x="0" y="961001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FF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27884" tIns="378193" rIns="427884" bIns="378193" numCol="1" spcCol="1270" anchor="ctr" anchorCtr="0">
            <a:noAutofit/>
          </a:bodyPr>
          <a:lstStyle/>
          <a:p>
            <a:pPr algn="ctr" defTabSz="2089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700">
              <a:solidFill>
                <a:prstClr val="white"/>
              </a:solidFill>
            </a:endParaRPr>
          </a:p>
        </p:txBody>
      </p:sp>
      <p:sp>
        <p:nvSpPr>
          <p:cNvPr id="16" name="press" hidden="1">
            <a:extLst>
              <a:ext uri="{FF2B5EF4-FFF2-40B4-BE49-F238E27FC236}">
                <a16:creationId xmlns="" xmlns:a16="http://schemas.microsoft.com/office/drawing/2014/main" id="{0054AB33-BBF1-4179-A957-737979DD89B3}"/>
              </a:ext>
            </a:extLst>
          </p:cNvPr>
          <p:cNvSpPr/>
          <p:nvPr/>
        </p:nvSpPr>
        <p:spPr>
          <a:xfrm>
            <a:off x="3682447" y="1888121"/>
            <a:ext cx="3284444" cy="3812814"/>
          </a:xfrm>
          <a:custGeom>
            <a:avLst/>
            <a:gdLst>
              <a:gd name="connsiteX0" fmla="*/ 0 w 2221862"/>
              <a:gd name="connsiteY0" fmla="*/ 961001 h 1922001"/>
              <a:gd name="connsiteX1" fmla="*/ 549116 w 2221862"/>
              <a:gd name="connsiteY1" fmla="*/ 0 h 1922001"/>
              <a:gd name="connsiteX2" fmla="*/ 1672746 w 2221862"/>
              <a:gd name="connsiteY2" fmla="*/ 0 h 1922001"/>
              <a:gd name="connsiteX3" fmla="*/ 2221862 w 2221862"/>
              <a:gd name="connsiteY3" fmla="*/ 961001 h 1922001"/>
              <a:gd name="connsiteX4" fmla="*/ 1672746 w 2221862"/>
              <a:gd name="connsiteY4" fmla="*/ 1922001 h 1922001"/>
              <a:gd name="connsiteX5" fmla="*/ 549116 w 2221862"/>
              <a:gd name="connsiteY5" fmla="*/ 1922001 h 1922001"/>
              <a:gd name="connsiteX6" fmla="*/ 0 w 2221862"/>
              <a:gd name="connsiteY6" fmla="*/ 961001 h 192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21862" h="1922001">
                <a:moveTo>
                  <a:pt x="0" y="961001"/>
                </a:moveTo>
                <a:lnTo>
                  <a:pt x="549116" y="0"/>
                </a:lnTo>
                <a:lnTo>
                  <a:pt x="1672746" y="0"/>
                </a:lnTo>
                <a:lnTo>
                  <a:pt x="2221862" y="961001"/>
                </a:lnTo>
                <a:lnTo>
                  <a:pt x="1672746" y="1922001"/>
                </a:lnTo>
                <a:lnTo>
                  <a:pt x="549116" y="1922001"/>
                </a:lnTo>
                <a:lnTo>
                  <a:pt x="0" y="961001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2540000" h="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27884" tIns="378193" rIns="427884" bIns="378193" numCol="1" spcCol="1270" anchor="ctr" anchorCtr="0">
            <a:noAutofit/>
          </a:bodyPr>
          <a:lstStyle/>
          <a:p>
            <a:pPr algn="ctr" defTabSz="2089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700" dirty="0">
              <a:solidFill>
                <a:prstClr val="white"/>
              </a:solidFill>
            </a:endParaRPr>
          </a:p>
        </p:txBody>
      </p:sp>
      <p:sp>
        <p:nvSpPr>
          <p:cNvPr id="19" name="heath" hidden="1">
            <a:extLst>
              <a:ext uri="{FF2B5EF4-FFF2-40B4-BE49-F238E27FC236}">
                <a16:creationId xmlns="" xmlns:a16="http://schemas.microsoft.com/office/drawing/2014/main" id="{8878288C-05EA-4173-8A41-18AE0582EF98}"/>
              </a:ext>
            </a:extLst>
          </p:cNvPr>
          <p:cNvSpPr/>
          <p:nvPr/>
        </p:nvSpPr>
        <p:spPr>
          <a:xfrm>
            <a:off x="3682447" y="1888121"/>
            <a:ext cx="3284445" cy="3812814"/>
          </a:xfrm>
          <a:custGeom>
            <a:avLst/>
            <a:gdLst>
              <a:gd name="connsiteX0" fmla="*/ 0 w 2221862"/>
              <a:gd name="connsiteY0" fmla="*/ 961001 h 1922001"/>
              <a:gd name="connsiteX1" fmla="*/ 549116 w 2221862"/>
              <a:gd name="connsiteY1" fmla="*/ 0 h 1922001"/>
              <a:gd name="connsiteX2" fmla="*/ 1672746 w 2221862"/>
              <a:gd name="connsiteY2" fmla="*/ 0 h 1922001"/>
              <a:gd name="connsiteX3" fmla="*/ 2221862 w 2221862"/>
              <a:gd name="connsiteY3" fmla="*/ 961001 h 1922001"/>
              <a:gd name="connsiteX4" fmla="*/ 1672746 w 2221862"/>
              <a:gd name="connsiteY4" fmla="*/ 1922001 h 1922001"/>
              <a:gd name="connsiteX5" fmla="*/ 549116 w 2221862"/>
              <a:gd name="connsiteY5" fmla="*/ 1922001 h 1922001"/>
              <a:gd name="connsiteX6" fmla="*/ 0 w 2221862"/>
              <a:gd name="connsiteY6" fmla="*/ 961001 h 192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21862" h="1922001">
                <a:moveTo>
                  <a:pt x="0" y="961001"/>
                </a:moveTo>
                <a:lnTo>
                  <a:pt x="549116" y="0"/>
                </a:lnTo>
                <a:lnTo>
                  <a:pt x="1672746" y="0"/>
                </a:lnTo>
                <a:lnTo>
                  <a:pt x="2221862" y="961001"/>
                </a:lnTo>
                <a:lnTo>
                  <a:pt x="1672746" y="1922001"/>
                </a:lnTo>
                <a:lnTo>
                  <a:pt x="549116" y="1922001"/>
                </a:lnTo>
                <a:lnTo>
                  <a:pt x="0" y="961001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2540000" h="6350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27884" tIns="378193" rIns="427884" bIns="378193" numCol="1" spcCol="1270" anchor="ctr" anchorCtr="0">
            <a:noAutofit/>
          </a:bodyPr>
          <a:lstStyle/>
          <a:p>
            <a:pPr algn="ctr" defTabSz="2089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700" dirty="0">
              <a:solidFill>
                <a:prstClr val="white"/>
              </a:solidFill>
            </a:endParaRPr>
          </a:p>
        </p:txBody>
      </p:sp>
      <p:sp>
        <p:nvSpPr>
          <p:cNvPr id="4" name="dhanmondi" hidden="1">
            <a:extLst>
              <a:ext uri="{FF2B5EF4-FFF2-40B4-BE49-F238E27FC236}">
                <a16:creationId xmlns="" xmlns:a16="http://schemas.microsoft.com/office/drawing/2014/main" id="{4C2A5963-9156-4033-9C7A-40504D70C852}"/>
              </a:ext>
            </a:extLst>
          </p:cNvPr>
          <p:cNvSpPr/>
          <p:nvPr/>
        </p:nvSpPr>
        <p:spPr>
          <a:xfrm>
            <a:off x="3629299" y="1859021"/>
            <a:ext cx="3399158" cy="3822036"/>
          </a:xfrm>
          <a:custGeom>
            <a:avLst/>
            <a:gdLst>
              <a:gd name="connsiteX0" fmla="*/ 0 w 2221862"/>
              <a:gd name="connsiteY0" fmla="*/ 961001 h 1922001"/>
              <a:gd name="connsiteX1" fmla="*/ 549116 w 2221862"/>
              <a:gd name="connsiteY1" fmla="*/ 0 h 1922001"/>
              <a:gd name="connsiteX2" fmla="*/ 1672746 w 2221862"/>
              <a:gd name="connsiteY2" fmla="*/ 0 h 1922001"/>
              <a:gd name="connsiteX3" fmla="*/ 2221862 w 2221862"/>
              <a:gd name="connsiteY3" fmla="*/ 961001 h 1922001"/>
              <a:gd name="connsiteX4" fmla="*/ 1672746 w 2221862"/>
              <a:gd name="connsiteY4" fmla="*/ 1922001 h 1922001"/>
              <a:gd name="connsiteX5" fmla="*/ 549116 w 2221862"/>
              <a:gd name="connsiteY5" fmla="*/ 1922001 h 1922001"/>
              <a:gd name="connsiteX6" fmla="*/ 0 w 2221862"/>
              <a:gd name="connsiteY6" fmla="*/ 961001 h 192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21862" h="1922001">
                <a:moveTo>
                  <a:pt x="0" y="961001"/>
                </a:moveTo>
                <a:lnTo>
                  <a:pt x="549116" y="0"/>
                </a:lnTo>
                <a:lnTo>
                  <a:pt x="1672746" y="0"/>
                </a:lnTo>
                <a:lnTo>
                  <a:pt x="2221862" y="961001"/>
                </a:lnTo>
                <a:lnTo>
                  <a:pt x="1672746" y="1922001"/>
                </a:lnTo>
                <a:lnTo>
                  <a:pt x="549116" y="1922001"/>
                </a:lnTo>
                <a:lnTo>
                  <a:pt x="0" y="961001"/>
                </a:lnTo>
                <a:close/>
              </a:path>
            </a:pathLst>
          </a:custGeom>
          <a:blipFill dpi="0"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48000"/>
                      </a14:imgEffect>
                      <a14:imgEffect>
                        <a14:brightnessContrast bright="-3000" contrast="2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 extrusionH="50800" prstMaterial="matte">
            <a:bevelT w="0" h="635000"/>
            <a:bevelB w="0"/>
            <a:contourClr>
              <a:schemeClr val="bg1">
                <a:lumMod val="95000"/>
              </a:schemeClr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27884" tIns="378193" rIns="427884" bIns="378193" numCol="1" spcCol="1270" anchor="ctr" anchorCtr="0">
            <a:noAutofit/>
          </a:bodyPr>
          <a:lstStyle/>
          <a:p>
            <a:pPr algn="ctr" defTabSz="2089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700" dirty="0">
              <a:solidFill>
                <a:prstClr val="white"/>
              </a:solidFill>
            </a:endParaRPr>
          </a:p>
        </p:txBody>
      </p:sp>
      <p:pic>
        <p:nvPicPr>
          <p:cNvPr id="14" name="in2" hidden="1">
            <a:extLst>
              <a:ext uri="{FF2B5EF4-FFF2-40B4-BE49-F238E27FC236}">
                <a16:creationId xmlns="" xmlns:a16="http://schemas.microsoft.com/office/drawing/2014/main" id="{30098E62-571E-4EF8-9B80-8625C77B74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019" y="2146852"/>
            <a:ext cx="5517459" cy="1636302"/>
          </a:xfrm>
          <a:prstGeom prst="rect">
            <a:avLst/>
          </a:prstGeom>
        </p:spPr>
      </p:pic>
      <p:sp>
        <p:nvSpPr>
          <p:cNvPr id="38" name="5" hidden="1">
            <a:extLst>
              <a:ext uri="{FF2B5EF4-FFF2-40B4-BE49-F238E27FC236}">
                <a16:creationId xmlns="" xmlns:a16="http://schemas.microsoft.com/office/drawing/2014/main" id="{B7A11D25-0C48-4D0E-8F4A-82CBEFE77873}"/>
              </a:ext>
            </a:extLst>
          </p:cNvPr>
          <p:cNvSpPr/>
          <p:nvPr/>
        </p:nvSpPr>
        <p:spPr>
          <a:xfrm>
            <a:off x="267140" y="4079802"/>
            <a:ext cx="2582769" cy="756985"/>
          </a:xfrm>
          <a:prstGeom prst="roundRect">
            <a:avLst>
              <a:gd name="adj" fmla="val 47353"/>
            </a:avLst>
          </a:prstGeom>
          <a:solidFill>
            <a:srgbClr val="8D38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7" hidden="1">
            <a:extLst>
              <a:ext uri="{FF2B5EF4-FFF2-40B4-BE49-F238E27FC236}">
                <a16:creationId xmlns="" xmlns:a16="http://schemas.microsoft.com/office/drawing/2014/main" id="{16E3273A-30ED-4E29-A293-59B6B3910FE8}"/>
              </a:ext>
            </a:extLst>
          </p:cNvPr>
          <p:cNvSpPr/>
          <p:nvPr/>
        </p:nvSpPr>
        <p:spPr>
          <a:xfrm>
            <a:off x="267141" y="5869898"/>
            <a:ext cx="2575810" cy="756985"/>
          </a:xfrm>
          <a:prstGeom prst="roundRect">
            <a:avLst>
              <a:gd name="adj" fmla="val 47353"/>
            </a:avLst>
          </a:prstGeom>
          <a:solidFill>
            <a:srgbClr val="8D38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1" name="in5" hidden="1">
            <a:extLst>
              <a:ext uri="{FF2B5EF4-FFF2-40B4-BE49-F238E27FC236}">
                <a16:creationId xmlns="" xmlns:a16="http://schemas.microsoft.com/office/drawing/2014/main" id="{09361823-CD93-4CC6-9F3A-A03E8A82905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529" y="2740471"/>
            <a:ext cx="5802419" cy="1679934"/>
          </a:xfrm>
          <a:prstGeom prst="rect">
            <a:avLst/>
          </a:prstGeom>
        </p:spPr>
      </p:pic>
      <p:sp>
        <p:nvSpPr>
          <p:cNvPr id="42" name="6" hidden="1">
            <a:extLst>
              <a:ext uri="{FF2B5EF4-FFF2-40B4-BE49-F238E27FC236}">
                <a16:creationId xmlns="" xmlns:a16="http://schemas.microsoft.com/office/drawing/2014/main" id="{A95A68A6-08BA-4AD7-BFE6-A1A728D03449}"/>
              </a:ext>
            </a:extLst>
          </p:cNvPr>
          <p:cNvSpPr/>
          <p:nvPr/>
        </p:nvSpPr>
        <p:spPr>
          <a:xfrm>
            <a:off x="260183" y="4966000"/>
            <a:ext cx="2582769" cy="756985"/>
          </a:xfrm>
          <a:prstGeom prst="roundRect">
            <a:avLst>
              <a:gd name="adj" fmla="val 47353"/>
            </a:avLst>
          </a:prstGeom>
          <a:solidFill>
            <a:srgbClr val="8D38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4" name="in6" hidden="1">
            <a:extLst>
              <a:ext uri="{FF2B5EF4-FFF2-40B4-BE49-F238E27FC236}">
                <a16:creationId xmlns="" xmlns:a16="http://schemas.microsoft.com/office/drawing/2014/main" id="{69B9B730-D678-488B-906A-D77A1B2F62D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806" y="2763086"/>
            <a:ext cx="5602181" cy="1848679"/>
          </a:xfrm>
          <a:prstGeom prst="rect">
            <a:avLst/>
          </a:prstGeom>
        </p:spPr>
      </p:pic>
      <p:pic>
        <p:nvPicPr>
          <p:cNvPr id="46" name="in 7" hidden="1">
            <a:extLst>
              <a:ext uri="{FF2B5EF4-FFF2-40B4-BE49-F238E27FC236}">
                <a16:creationId xmlns="" xmlns:a16="http://schemas.microsoft.com/office/drawing/2014/main" id="{811911EE-0063-49CA-855E-D8C66F03E57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776" y="2345636"/>
            <a:ext cx="5756806" cy="2829340"/>
          </a:xfrm>
          <a:prstGeom prst="rect">
            <a:avLst/>
          </a:prstGeom>
        </p:spPr>
      </p:pic>
      <p:sp>
        <p:nvSpPr>
          <p:cNvPr id="31" name="1" hidden="1">
            <a:extLst>
              <a:ext uri="{FF2B5EF4-FFF2-40B4-BE49-F238E27FC236}">
                <a16:creationId xmlns="" xmlns:a16="http://schemas.microsoft.com/office/drawing/2014/main" id="{93C44836-321A-4CC9-86F7-5A05CA29CF93}"/>
              </a:ext>
            </a:extLst>
          </p:cNvPr>
          <p:cNvSpPr/>
          <p:nvPr/>
        </p:nvSpPr>
        <p:spPr>
          <a:xfrm>
            <a:off x="3914422" y="4667250"/>
            <a:ext cx="5229578" cy="1943100"/>
          </a:xfrm>
          <a:prstGeom prst="roundRect">
            <a:avLst>
              <a:gd name="adj" fmla="val 42698"/>
            </a:avLst>
          </a:prstGeom>
          <a:solidFill>
            <a:srgbClr val="8D38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2" name="in 1" hidden="1">
            <a:extLst>
              <a:ext uri="{FF2B5EF4-FFF2-40B4-BE49-F238E27FC236}">
                <a16:creationId xmlns="" xmlns:a16="http://schemas.microsoft.com/office/drawing/2014/main" id="{9ADC3867-C6C0-4169-8005-ABF5BC0C021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522" y="7477006"/>
            <a:ext cx="8282354" cy="857487"/>
          </a:xfrm>
          <a:prstGeom prst="rect">
            <a:avLst/>
          </a:prstGeom>
        </p:spPr>
      </p:pic>
      <p:pic>
        <p:nvPicPr>
          <p:cNvPr id="3" name="Picture 2" hidden="1">
            <a:extLst>
              <a:ext uri="{FF2B5EF4-FFF2-40B4-BE49-F238E27FC236}">
                <a16:creationId xmlns="" xmlns:a16="http://schemas.microsoft.com/office/drawing/2014/main" id="{56591224-ABFD-4899-8E94-27E765CD1F6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233" y="420383"/>
            <a:ext cx="2852397" cy="3795273"/>
          </a:xfrm>
          <a:prstGeom prst="rect">
            <a:avLst/>
          </a:prstGeom>
        </p:spPr>
      </p:pic>
      <p:pic>
        <p:nvPicPr>
          <p:cNvPr id="7" name="Picture 6" hidden="1">
            <a:extLst>
              <a:ext uri="{FF2B5EF4-FFF2-40B4-BE49-F238E27FC236}">
                <a16:creationId xmlns="" xmlns:a16="http://schemas.microsoft.com/office/drawing/2014/main" id="{6DCC86FF-630E-4627-9041-94FD6672977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74" y="2815158"/>
            <a:ext cx="2852397" cy="379527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6EEDE358-8A42-4667-A96A-4AE7DA72E05D}"/>
              </a:ext>
            </a:extLst>
          </p:cNvPr>
          <p:cNvSpPr txBox="1"/>
          <p:nvPr/>
        </p:nvSpPr>
        <p:spPr>
          <a:xfrm>
            <a:off x="-3806134" y="1552419"/>
            <a:ext cx="3471409" cy="232065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Early</a:t>
            </a:r>
            <a:r>
              <a:rPr lang="en-US" spc="4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</a:t>
            </a:r>
            <a:r>
              <a:rPr lang="en-US" spc="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en-US" spc="-3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morning</a:t>
            </a:r>
            <a:r>
              <a:rPr lang="en-US" spc="7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on</a:t>
            </a:r>
            <a:r>
              <a:rPr lang="en-US" spc="1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8</a:t>
            </a:r>
            <a:r>
              <a:rPr lang="en-US" spc="-3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January</a:t>
            </a:r>
            <a:r>
              <a:rPr lang="en-US" spc="17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pc="-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9</a:t>
            </a:r>
            <a:r>
              <a:rPr lang="en-US" spc="-10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2,</a:t>
            </a:r>
            <a:r>
              <a:rPr lang="en-US" spc="3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Bangabandhu</a:t>
            </a:r>
            <a:r>
              <a:rPr lang="en-US" spc="17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arrived</a:t>
            </a:r>
            <a:r>
              <a:rPr lang="en-US" spc="5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at</a:t>
            </a:r>
            <a:r>
              <a:rPr lang="en-US" spc="1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Heath</a:t>
            </a:r>
            <a:r>
              <a:rPr lang="en-US" spc="-1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ow Airport</a:t>
            </a:r>
          </a:p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and met</a:t>
            </a:r>
            <a:r>
              <a:rPr lang="en-US" spc="-15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en-US" spc="-8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pc="-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Britis</a:t>
            </a:r>
            <a:r>
              <a:rPr lang="en-US" spc="-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pc="-14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Prime</a:t>
            </a:r>
            <a:r>
              <a:rPr lang="en-US" spc="-11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pc="-4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pc="-3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pc="-4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nist</a:t>
            </a:r>
            <a:r>
              <a:rPr lang="en-US" spc="-4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er</a:t>
            </a:r>
            <a:r>
              <a:rPr lang="en-US" spc="16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Edward</a:t>
            </a:r>
            <a:r>
              <a:rPr lang="en-US" spc="9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Heath</a:t>
            </a:r>
            <a:r>
              <a:rPr lang="en-US" spc="15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and</a:t>
            </a:r>
            <a:r>
              <a:rPr lang="en-US" spc="6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Leader</a:t>
            </a:r>
            <a:r>
              <a:rPr lang="en-US" spc="12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of</a:t>
            </a:r>
            <a:r>
              <a:rPr lang="en-US" spc="3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en-US" spc="5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pc="-1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opposition</a:t>
            </a:r>
            <a:r>
              <a:rPr lang="en-US" spc="5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pc="-2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pc="-2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arold</a:t>
            </a:r>
            <a:r>
              <a:rPr lang="en-US" spc="7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pc="-3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</a:t>
            </a:r>
            <a:r>
              <a:rPr lang="en-US" spc="-2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ils</a:t>
            </a:r>
            <a:r>
              <a:rPr lang="en-US" spc="-3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on.</a:t>
            </a:r>
            <a:r>
              <a:rPr lang="en-US" spc="-2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34E27DDE-007F-458B-B9F8-E283A2BF5BB9}"/>
              </a:ext>
            </a:extLst>
          </p:cNvPr>
          <p:cNvSpPr txBox="1"/>
          <p:nvPr/>
        </p:nvSpPr>
        <p:spPr>
          <a:xfrm>
            <a:off x="-3913745" y="4828401"/>
            <a:ext cx="3794679" cy="107930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>
                <a:solidFill>
                  <a:srgbClr val="41414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Bangabandhu</a:t>
            </a:r>
            <a:r>
              <a:rPr lang="en-US" spc="175" dirty="0">
                <a:solidFill>
                  <a:srgbClr val="41414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dirty="0">
                <a:solidFill>
                  <a:srgbClr val="41414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et</a:t>
            </a:r>
            <a:r>
              <a:rPr lang="en-US" spc="-155" dirty="0">
                <a:solidFill>
                  <a:srgbClr val="41414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a  news  conference</a:t>
            </a:r>
          </a:p>
          <a:p>
            <a:r>
              <a:rPr lang="en-US" sz="2400" spc="-155" dirty="0">
                <a:solidFill>
                  <a:srgbClr val="41414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at </a:t>
            </a:r>
            <a:r>
              <a:rPr lang="en-US" sz="2400" dirty="0">
                <a:solidFill>
                  <a:srgbClr val="41414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41414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</a:t>
            </a:r>
            <a:r>
              <a:rPr lang="en-US" spc="-65" dirty="0">
                <a:solidFill>
                  <a:srgbClr val="41414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dirty="0">
                <a:solidFill>
                  <a:srgbClr val="41414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el</a:t>
            </a:r>
            <a:r>
              <a:rPr lang="en-US" spc="-110" dirty="0">
                <a:solidFill>
                  <a:srgbClr val="41414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dirty="0">
                <a:solidFill>
                  <a:srgbClr val="41414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Claridge in London in</a:t>
            </a:r>
          </a:p>
          <a:p>
            <a:r>
              <a:rPr lang="en-US" dirty="0">
                <a:solidFill>
                  <a:srgbClr val="41414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1414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theevening</a:t>
            </a:r>
            <a:r>
              <a:rPr lang="en-US" dirty="0">
                <a:solidFill>
                  <a:srgbClr val="41414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0n 8 January 1972</a:t>
            </a:r>
            <a:r>
              <a:rPr lang="en-US" spc="-30" dirty="0">
                <a:solidFill>
                  <a:srgbClr val="41414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pc="-25" dirty="0">
                <a:solidFill>
                  <a:srgbClr val="41414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18B0DB4B-D966-4218-B7FF-314D9DDB0A64}"/>
              </a:ext>
            </a:extLst>
          </p:cNvPr>
          <p:cNvGrpSpPr/>
          <p:nvPr/>
        </p:nvGrpSpPr>
        <p:grpSpPr>
          <a:xfrm>
            <a:off x="4091959" y="515635"/>
            <a:ext cx="4738862" cy="2818643"/>
            <a:chOff x="5880294" y="3873069"/>
            <a:chExt cx="5805039" cy="2693115"/>
          </a:xfrm>
          <a:solidFill>
            <a:schemeClr val="accent6">
              <a:lumMod val="60000"/>
              <a:lumOff val="40000"/>
            </a:schemeClr>
          </a:solidFill>
        </p:grpSpPr>
        <p:grpSp>
          <p:nvGrpSpPr>
            <p:cNvPr id="32" name="Group 31">
              <a:extLst>
                <a:ext uri="{FF2B5EF4-FFF2-40B4-BE49-F238E27FC236}">
                  <a16:creationId xmlns="" xmlns:a16="http://schemas.microsoft.com/office/drawing/2014/main" id="{1039A4C7-D6DD-426E-9B7A-C28581CFC028}"/>
                </a:ext>
              </a:extLst>
            </p:cNvPr>
            <p:cNvGrpSpPr/>
            <p:nvPr/>
          </p:nvGrpSpPr>
          <p:grpSpPr>
            <a:xfrm flipH="1">
              <a:off x="5880294" y="3873069"/>
              <a:ext cx="5805039" cy="2693115"/>
              <a:chOff x="56626" y="46349"/>
              <a:chExt cx="7188608" cy="2511083"/>
            </a:xfrm>
            <a:grpFill/>
          </p:grpSpPr>
          <p:sp>
            <p:nvSpPr>
              <p:cNvPr id="33" name="Arrow: Right 32">
                <a:extLst>
                  <a:ext uri="{FF2B5EF4-FFF2-40B4-BE49-F238E27FC236}">
                    <a16:creationId xmlns="" xmlns:a16="http://schemas.microsoft.com/office/drawing/2014/main" id="{2867C238-F5FE-4329-8E04-193A605AD656}"/>
                  </a:ext>
                </a:extLst>
              </p:cNvPr>
              <p:cNvSpPr/>
              <p:nvPr/>
            </p:nvSpPr>
            <p:spPr>
              <a:xfrm>
                <a:off x="6313700" y="937109"/>
                <a:ext cx="931534" cy="773723"/>
              </a:xfrm>
              <a:prstGeom prst="rightArrow">
                <a:avLst>
                  <a:gd name="adj1" fmla="val 50000"/>
                  <a:gd name="adj2" fmla="val 60909"/>
                </a:avLst>
              </a:prstGeom>
              <a:grp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="" xmlns:a16="http://schemas.microsoft.com/office/drawing/2014/main" id="{F9573700-185B-400D-8D01-556F6BCE0964}"/>
                  </a:ext>
                </a:extLst>
              </p:cNvPr>
              <p:cNvSpPr/>
              <p:nvPr/>
            </p:nvSpPr>
            <p:spPr>
              <a:xfrm>
                <a:off x="56626" y="46349"/>
                <a:ext cx="6316163" cy="2511083"/>
              </a:xfrm>
              <a:prstGeom prst="rect">
                <a:avLst/>
              </a:prstGeom>
              <a:grp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17" name="Picture 16">
              <a:extLst>
                <a:ext uri="{FF2B5EF4-FFF2-40B4-BE49-F238E27FC236}">
                  <a16:creationId xmlns="" xmlns:a16="http://schemas.microsoft.com/office/drawing/2014/main" id="{39CC103D-CBFB-4FC3-95F3-988FF2380D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6170" y="4321241"/>
              <a:ext cx="4857813" cy="1796770"/>
            </a:xfrm>
            <a:prstGeom prst="rect">
              <a:avLst/>
            </a:prstGeom>
            <a:grpFill/>
          </p:spPr>
        </p:pic>
      </p:grp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44956E1D-5D91-4DD3-874B-6A56AF1C4281}"/>
              </a:ext>
            </a:extLst>
          </p:cNvPr>
          <p:cNvGrpSpPr/>
          <p:nvPr/>
        </p:nvGrpSpPr>
        <p:grpSpPr>
          <a:xfrm>
            <a:off x="313180" y="4112593"/>
            <a:ext cx="4543260" cy="2511083"/>
            <a:chOff x="454312" y="232965"/>
            <a:chExt cx="6568357" cy="2511083"/>
          </a:xfrm>
          <a:solidFill>
            <a:schemeClr val="accent4"/>
          </a:solidFill>
        </p:grpSpPr>
        <p:grpSp>
          <p:nvGrpSpPr>
            <p:cNvPr id="29" name="Group 28">
              <a:extLst>
                <a:ext uri="{FF2B5EF4-FFF2-40B4-BE49-F238E27FC236}">
                  <a16:creationId xmlns="" xmlns:a16="http://schemas.microsoft.com/office/drawing/2014/main" id="{32C77581-E49E-4BC1-8981-FEDAD15CA32C}"/>
                </a:ext>
              </a:extLst>
            </p:cNvPr>
            <p:cNvGrpSpPr/>
            <p:nvPr/>
          </p:nvGrpSpPr>
          <p:grpSpPr>
            <a:xfrm>
              <a:off x="454312" y="232965"/>
              <a:ext cx="6568357" cy="2511083"/>
              <a:chOff x="123684" y="118841"/>
              <a:chExt cx="7134313" cy="2511083"/>
            </a:xfrm>
            <a:grpFill/>
          </p:grpSpPr>
          <p:sp>
            <p:nvSpPr>
              <p:cNvPr id="36" name="Arrow: Right 35">
                <a:extLst>
                  <a:ext uri="{FF2B5EF4-FFF2-40B4-BE49-F238E27FC236}">
                    <a16:creationId xmlns="" xmlns:a16="http://schemas.microsoft.com/office/drawing/2014/main" id="{A2AAE516-C6FB-46DC-9260-CB16F83B3757}"/>
                  </a:ext>
                </a:extLst>
              </p:cNvPr>
              <p:cNvSpPr/>
              <p:nvPr/>
            </p:nvSpPr>
            <p:spPr>
              <a:xfrm>
                <a:off x="6326463" y="987520"/>
                <a:ext cx="931534" cy="773723"/>
              </a:xfrm>
              <a:prstGeom prst="rightArrow">
                <a:avLst>
                  <a:gd name="adj1" fmla="val 50000"/>
                  <a:gd name="adj2" fmla="val 60909"/>
                </a:avLst>
              </a:prstGeom>
              <a:grp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="" xmlns:a16="http://schemas.microsoft.com/office/drawing/2014/main" id="{43CB5A8D-3A01-4E03-BDCA-CC1CD302175F}"/>
                  </a:ext>
                </a:extLst>
              </p:cNvPr>
              <p:cNvSpPr/>
              <p:nvPr/>
            </p:nvSpPr>
            <p:spPr>
              <a:xfrm>
                <a:off x="123684" y="118841"/>
                <a:ext cx="6316163" cy="2511083"/>
              </a:xfrm>
              <a:prstGeom prst="rect">
                <a:avLst/>
              </a:prstGeom>
              <a:grp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35" name="Picture 34">
              <a:extLst>
                <a:ext uri="{FF2B5EF4-FFF2-40B4-BE49-F238E27FC236}">
                  <a16:creationId xmlns="" xmlns:a16="http://schemas.microsoft.com/office/drawing/2014/main" id="{BDB93F76-DB82-4D4C-BD03-1F2990BE06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395" y="323863"/>
              <a:ext cx="5773027" cy="2219136"/>
            </a:xfrm>
            <a:prstGeom prst="rect">
              <a:avLst/>
            </a:prstGeom>
            <a:grpFill/>
          </p:spPr>
        </p:pic>
      </p:grpSp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ACC01C65-751C-473A-89C1-85C7EAA38E9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396" y="3535401"/>
            <a:ext cx="3794465" cy="317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028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5" presetClass="pat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08333E-6 -0.00903 L -0.45078 -0.2636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39" y="-1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5" presetClass="path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0.01354 -0.02107 L -0.46081 -0.16968 " pathEditMode="relative" rAng="0" ptsTypes="AA">
                                      <p:cBhvr>
                                        <p:cTn id="2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24" y="-7431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42" presetClass="path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1016 -0.04514 L -0.49101 0.1266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65" y="8588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6" presetClass="entr" presetSubtype="4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35" presetClass="pat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1523 -0.03611 L -0.49779 0.241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51" y="13889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42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0339 -0.00602 L -0.49948 0.39074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43" y="19838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37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9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64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55 -0.02106 L 0.18542 -0.00555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48" y="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42" presetClass="path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66667E-6 -7.40741E-7 L 0.09271 0.27523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35" y="1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0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"/>
                            </p:stCondLst>
                            <p:childTnLst>
                              <p:par>
                                <p:cTn id="132" presetID="42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-7.40741E-7 L -0.09571 0.27523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53" y="1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1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00"/>
                            </p:stCondLst>
                            <p:childTnLst>
                              <p:par>
                                <p:cTn id="143" presetID="35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8 4.81481E-6 L -0.18463 -0.00325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92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500"/>
                            </p:stCondLst>
                            <p:childTnLst>
                              <p:par>
                                <p:cTn id="15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4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30" grpId="0" animBg="1"/>
      <p:bldP spid="21" grpId="0" animBg="1"/>
      <p:bldP spid="21" grpId="1" animBg="1"/>
      <p:bldP spid="21" grpId="2" animBg="1"/>
      <p:bldP spid="18" grpId="0" animBg="1"/>
      <p:bldP spid="18" grpId="1" animBg="1"/>
      <p:bldP spid="18" grpId="2" animBg="1"/>
      <p:bldP spid="16" grpId="0" animBg="1"/>
      <p:bldP spid="16" grpId="1" animBg="1"/>
      <p:bldP spid="16" grpId="2" animBg="1"/>
      <p:bldP spid="19" grpId="0" animBg="1"/>
      <p:bldP spid="19" grpId="1" animBg="1"/>
      <p:bldP spid="19" grpId="2" animBg="1"/>
      <p:bldP spid="4" grpId="0" animBg="1"/>
      <p:bldP spid="4" grpId="1" animBg="1"/>
      <p:bldP spid="38" grpId="0" animBg="1"/>
      <p:bldP spid="40" grpId="0" animBg="1"/>
      <p:bldP spid="42" grpId="0" animBg="1"/>
      <p:bldP spid="3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3" hidden="1">
            <a:extLst>
              <a:ext uri="{FF2B5EF4-FFF2-40B4-BE49-F238E27FC236}">
                <a16:creationId xmlns="" xmlns:a16="http://schemas.microsoft.com/office/drawing/2014/main" id="{3C2D1720-F0A3-4BE6-8103-5DB6136B73D9}"/>
              </a:ext>
            </a:extLst>
          </p:cNvPr>
          <p:cNvSpPr/>
          <p:nvPr/>
        </p:nvSpPr>
        <p:spPr>
          <a:xfrm>
            <a:off x="267140" y="2303723"/>
            <a:ext cx="2582769" cy="756985"/>
          </a:xfrm>
          <a:prstGeom prst="roundRect">
            <a:avLst>
              <a:gd name="adj" fmla="val 47353"/>
            </a:avLst>
          </a:prstGeom>
          <a:solidFill>
            <a:srgbClr val="8D38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home" hidden="1">
            <a:extLst>
              <a:ext uri="{FF2B5EF4-FFF2-40B4-BE49-F238E27FC236}">
                <a16:creationId xmlns="" xmlns:a16="http://schemas.microsoft.com/office/drawing/2014/main" id="{2D90E4E7-2AF6-4281-BB4D-A12D97F4CCB0}"/>
              </a:ext>
            </a:extLst>
          </p:cNvPr>
          <p:cNvSpPr/>
          <p:nvPr/>
        </p:nvSpPr>
        <p:spPr>
          <a:xfrm>
            <a:off x="3682447" y="1888121"/>
            <a:ext cx="3284445" cy="3822036"/>
          </a:xfrm>
          <a:custGeom>
            <a:avLst/>
            <a:gdLst>
              <a:gd name="connsiteX0" fmla="*/ 0 w 2221862"/>
              <a:gd name="connsiteY0" fmla="*/ 961001 h 1922001"/>
              <a:gd name="connsiteX1" fmla="*/ 549116 w 2221862"/>
              <a:gd name="connsiteY1" fmla="*/ 0 h 1922001"/>
              <a:gd name="connsiteX2" fmla="*/ 1672746 w 2221862"/>
              <a:gd name="connsiteY2" fmla="*/ 0 h 1922001"/>
              <a:gd name="connsiteX3" fmla="*/ 2221862 w 2221862"/>
              <a:gd name="connsiteY3" fmla="*/ 961001 h 1922001"/>
              <a:gd name="connsiteX4" fmla="*/ 1672746 w 2221862"/>
              <a:gd name="connsiteY4" fmla="*/ 1922001 h 1922001"/>
              <a:gd name="connsiteX5" fmla="*/ 549116 w 2221862"/>
              <a:gd name="connsiteY5" fmla="*/ 1922001 h 1922001"/>
              <a:gd name="connsiteX6" fmla="*/ 0 w 2221862"/>
              <a:gd name="connsiteY6" fmla="*/ 961001 h 192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21862" h="1922001">
                <a:moveTo>
                  <a:pt x="0" y="961001"/>
                </a:moveTo>
                <a:lnTo>
                  <a:pt x="549116" y="0"/>
                </a:lnTo>
                <a:lnTo>
                  <a:pt x="1672746" y="0"/>
                </a:lnTo>
                <a:lnTo>
                  <a:pt x="2221862" y="961001"/>
                </a:lnTo>
                <a:lnTo>
                  <a:pt x="1672746" y="1922001"/>
                </a:lnTo>
                <a:lnTo>
                  <a:pt x="549116" y="1922001"/>
                </a:lnTo>
                <a:lnTo>
                  <a:pt x="0" y="961001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FF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27884" tIns="378193" rIns="427884" bIns="378193" numCol="1" spcCol="1270" anchor="ctr" anchorCtr="0">
            <a:noAutofit/>
          </a:bodyPr>
          <a:lstStyle/>
          <a:p>
            <a:pPr algn="ctr" defTabSz="2089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700">
              <a:solidFill>
                <a:prstClr val="white"/>
              </a:solidFill>
            </a:endParaRPr>
          </a:p>
        </p:txBody>
      </p:sp>
      <p:sp>
        <p:nvSpPr>
          <p:cNvPr id="18" name="india" hidden="1">
            <a:extLst>
              <a:ext uri="{FF2B5EF4-FFF2-40B4-BE49-F238E27FC236}">
                <a16:creationId xmlns="" xmlns:a16="http://schemas.microsoft.com/office/drawing/2014/main" id="{27A2F8FE-BF96-4980-826D-D9C87294F005}"/>
              </a:ext>
            </a:extLst>
          </p:cNvPr>
          <p:cNvSpPr/>
          <p:nvPr/>
        </p:nvSpPr>
        <p:spPr>
          <a:xfrm>
            <a:off x="3682447" y="1888121"/>
            <a:ext cx="3346010" cy="3812814"/>
          </a:xfrm>
          <a:custGeom>
            <a:avLst/>
            <a:gdLst>
              <a:gd name="connsiteX0" fmla="*/ 0 w 2221862"/>
              <a:gd name="connsiteY0" fmla="*/ 961001 h 1922001"/>
              <a:gd name="connsiteX1" fmla="*/ 549116 w 2221862"/>
              <a:gd name="connsiteY1" fmla="*/ 0 h 1922001"/>
              <a:gd name="connsiteX2" fmla="*/ 1672746 w 2221862"/>
              <a:gd name="connsiteY2" fmla="*/ 0 h 1922001"/>
              <a:gd name="connsiteX3" fmla="*/ 2221862 w 2221862"/>
              <a:gd name="connsiteY3" fmla="*/ 961001 h 1922001"/>
              <a:gd name="connsiteX4" fmla="*/ 1672746 w 2221862"/>
              <a:gd name="connsiteY4" fmla="*/ 1922001 h 1922001"/>
              <a:gd name="connsiteX5" fmla="*/ 549116 w 2221862"/>
              <a:gd name="connsiteY5" fmla="*/ 1922001 h 1922001"/>
              <a:gd name="connsiteX6" fmla="*/ 0 w 2221862"/>
              <a:gd name="connsiteY6" fmla="*/ 961001 h 192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21862" h="1922001">
                <a:moveTo>
                  <a:pt x="0" y="961001"/>
                </a:moveTo>
                <a:lnTo>
                  <a:pt x="549116" y="0"/>
                </a:lnTo>
                <a:lnTo>
                  <a:pt x="1672746" y="0"/>
                </a:lnTo>
                <a:lnTo>
                  <a:pt x="2221862" y="961001"/>
                </a:lnTo>
                <a:lnTo>
                  <a:pt x="1672746" y="1922001"/>
                </a:lnTo>
                <a:lnTo>
                  <a:pt x="549116" y="1922001"/>
                </a:lnTo>
                <a:lnTo>
                  <a:pt x="0" y="961001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FF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27884" tIns="378193" rIns="427884" bIns="378193" numCol="1" spcCol="1270" anchor="ctr" anchorCtr="0">
            <a:noAutofit/>
          </a:bodyPr>
          <a:lstStyle/>
          <a:p>
            <a:pPr algn="ctr" defTabSz="2089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700">
              <a:solidFill>
                <a:prstClr val="white"/>
              </a:solidFill>
            </a:endParaRPr>
          </a:p>
        </p:txBody>
      </p:sp>
      <p:sp>
        <p:nvSpPr>
          <p:cNvPr id="16" name="press" hidden="1">
            <a:extLst>
              <a:ext uri="{FF2B5EF4-FFF2-40B4-BE49-F238E27FC236}">
                <a16:creationId xmlns="" xmlns:a16="http://schemas.microsoft.com/office/drawing/2014/main" id="{0054AB33-BBF1-4179-A957-737979DD89B3}"/>
              </a:ext>
            </a:extLst>
          </p:cNvPr>
          <p:cNvSpPr/>
          <p:nvPr/>
        </p:nvSpPr>
        <p:spPr>
          <a:xfrm>
            <a:off x="3682447" y="1888121"/>
            <a:ext cx="3284444" cy="3812814"/>
          </a:xfrm>
          <a:custGeom>
            <a:avLst/>
            <a:gdLst>
              <a:gd name="connsiteX0" fmla="*/ 0 w 2221862"/>
              <a:gd name="connsiteY0" fmla="*/ 961001 h 1922001"/>
              <a:gd name="connsiteX1" fmla="*/ 549116 w 2221862"/>
              <a:gd name="connsiteY1" fmla="*/ 0 h 1922001"/>
              <a:gd name="connsiteX2" fmla="*/ 1672746 w 2221862"/>
              <a:gd name="connsiteY2" fmla="*/ 0 h 1922001"/>
              <a:gd name="connsiteX3" fmla="*/ 2221862 w 2221862"/>
              <a:gd name="connsiteY3" fmla="*/ 961001 h 1922001"/>
              <a:gd name="connsiteX4" fmla="*/ 1672746 w 2221862"/>
              <a:gd name="connsiteY4" fmla="*/ 1922001 h 1922001"/>
              <a:gd name="connsiteX5" fmla="*/ 549116 w 2221862"/>
              <a:gd name="connsiteY5" fmla="*/ 1922001 h 1922001"/>
              <a:gd name="connsiteX6" fmla="*/ 0 w 2221862"/>
              <a:gd name="connsiteY6" fmla="*/ 961001 h 192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21862" h="1922001">
                <a:moveTo>
                  <a:pt x="0" y="961001"/>
                </a:moveTo>
                <a:lnTo>
                  <a:pt x="549116" y="0"/>
                </a:lnTo>
                <a:lnTo>
                  <a:pt x="1672746" y="0"/>
                </a:lnTo>
                <a:lnTo>
                  <a:pt x="2221862" y="961001"/>
                </a:lnTo>
                <a:lnTo>
                  <a:pt x="1672746" y="1922001"/>
                </a:lnTo>
                <a:lnTo>
                  <a:pt x="549116" y="1922001"/>
                </a:lnTo>
                <a:lnTo>
                  <a:pt x="0" y="961001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2540000" h="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27884" tIns="378193" rIns="427884" bIns="378193" numCol="1" spcCol="1270" anchor="ctr" anchorCtr="0">
            <a:noAutofit/>
          </a:bodyPr>
          <a:lstStyle/>
          <a:p>
            <a:pPr algn="ctr" defTabSz="2089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700" dirty="0">
              <a:solidFill>
                <a:prstClr val="white"/>
              </a:solidFill>
            </a:endParaRPr>
          </a:p>
        </p:txBody>
      </p:sp>
      <p:sp>
        <p:nvSpPr>
          <p:cNvPr id="19" name="heath" hidden="1">
            <a:extLst>
              <a:ext uri="{FF2B5EF4-FFF2-40B4-BE49-F238E27FC236}">
                <a16:creationId xmlns="" xmlns:a16="http://schemas.microsoft.com/office/drawing/2014/main" id="{8878288C-05EA-4173-8A41-18AE0582EF98}"/>
              </a:ext>
            </a:extLst>
          </p:cNvPr>
          <p:cNvSpPr/>
          <p:nvPr/>
        </p:nvSpPr>
        <p:spPr>
          <a:xfrm>
            <a:off x="3682447" y="1888121"/>
            <a:ext cx="3284445" cy="3812814"/>
          </a:xfrm>
          <a:custGeom>
            <a:avLst/>
            <a:gdLst>
              <a:gd name="connsiteX0" fmla="*/ 0 w 2221862"/>
              <a:gd name="connsiteY0" fmla="*/ 961001 h 1922001"/>
              <a:gd name="connsiteX1" fmla="*/ 549116 w 2221862"/>
              <a:gd name="connsiteY1" fmla="*/ 0 h 1922001"/>
              <a:gd name="connsiteX2" fmla="*/ 1672746 w 2221862"/>
              <a:gd name="connsiteY2" fmla="*/ 0 h 1922001"/>
              <a:gd name="connsiteX3" fmla="*/ 2221862 w 2221862"/>
              <a:gd name="connsiteY3" fmla="*/ 961001 h 1922001"/>
              <a:gd name="connsiteX4" fmla="*/ 1672746 w 2221862"/>
              <a:gd name="connsiteY4" fmla="*/ 1922001 h 1922001"/>
              <a:gd name="connsiteX5" fmla="*/ 549116 w 2221862"/>
              <a:gd name="connsiteY5" fmla="*/ 1922001 h 1922001"/>
              <a:gd name="connsiteX6" fmla="*/ 0 w 2221862"/>
              <a:gd name="connsiteY6" fmla="*/ 961001 h 192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21862" h="1922001">
                <a:moveTo>
                  <a:pt x="0" y="961001"/>
                </a:moveTo>
                <a:lnTo>
                  <a:pt x="549116" y="0"/>
                </a:lnTo>
                <a:lnTo>
                  <a:pt x="1672746" y="0"/>
                </a:lnTo>
                <a:lnTo>
                  <a:pt x="2221862" y="961001"/>
                </a:lnTo>
                <a:lnTo>
                  <a:pt x="1672746" y="1922001"/>
                </a:lnTo>
                <a:lnTo>
                  <a:pt x="549116" y="1922001"/>
                </a:lnTo>
                <a:lnTo>
                  <a:pt x="0" y="961001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2540000" h="6350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27884" tIns="378193" rIns="427884" bIns="378193" numCol="1" spcCol="1270" anchor="ctr" anchorCtr="0">
            <a:noAutofit/>
          </a:bodyPr>
          <a:lstStyle/>
          <a:p>
            <a:pPr algn="ctr" defTabSz="2089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700" dirty="0">
              <a:solidFill>
                <a:prstClr val="white"/>
              </a:solidFill>
            </a:endParaRPr>
          </a:p>
        </p:txBody>
      </p:sp>
      <p:sp>
        <p:nvSpPr>
          <p:cNvPr id="4" name="dhanmondi" hidden="1">
            <a:extLst>
              <a:ext uri="{FF2B5EF4-FFF2-40B4-BE49-F238E27FC236}">
                <a16:creationId xmlns="" xmlns:a16="http://schemas.microsoft.com/office/drawing/2014/main" id="{4C2A5963-9156-4033-9C7A-40504D70C852}"/>
              </a:ext>
            </a:extLst>
          </p:cNvPr>
          <p:cNvSpPr/>
          <p:nvPr/>
        </p:nvSpPr>
        <p:spPr>
          <a:xfrm>
            <a:off x="3629299" y="1859021"/>
            <a:ext cx="3399158" cy="3822036"/>
          </a:xfrm>
          <a:custGeom>
            <a:avLst/>
            <a:gdLst>
              <a:gd name="connsiteX0" fmla="*/ 0 w 2221862"/>
              <a:gd name="connsiteY0" fmla="*/ 961001 h 1922001"/>
              <a:gd name="connsiteX1" fmla="*/ 549116 w 2221862"/>
              <a:gd name="connsiteY1" fmla="*/ 0 h 1922001"/>
              <a:gd name="connsiteX2" fmla="*/ 1672746 w 2221862"/>
              <a:gd name="connsiteY2" fmla="*/ 0 h 1922001"/>
              <a:gd name="connsiteX3" fmla="*/ 2221862 w 2221862"/>
              <a:gd name="connsiteY3" fmla="*/ 961001 h 1922001"/>
              <a:gd name="connsiteX4" fmla="*/ 1672746 w 2221862"/>
              <a:gd name="connsiteY4" fmla="*/ 1922001 h 1922001"/>
              <a:gd name="connsiteX5" fmla="*/ 549116 w 2221862"/>
              <a:gd name="connsiteY5" fmla="*/ 1922001 h 1922001"/>
              <a:gd name="connsiteX6" fmla="*/ 0 w 2221862"/>
              <a:gd name="connsiteY6" fmla="*/ 961001 h 192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21862" h="1922001">
                <a:moveTo>
                  <a:pt x="0" y="961001"/>
                </a:moveTo>
                <a:lnTo>
                  <a:pt x="549116" y="0"/>
                </a:lnTo>
                <a:lnTo>
                  <a:pt x="1672746" y="0"/>
                </a:lnTo>
                <a:lnTo>
                  <a:pt x="2221862" y="961001"/>
                </a:lnTo>
                <a:lnTo>
                  <a:pt x="1672746" y="1922001"/>
                </a:lnTo>
                <a:lnTo>
                  <a:pt x="549116" y="1922001"/>
                </a:lnTo>
                <a:lnTo>
                  <a:pt x="0" y="961001"/>
                </a:lnTo>
                <a:close/>
              </a:path>
            </a:pathLst>
          </a:custGeom>
          <a:blipFill dpi="0"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48000"/>
                      </a14:imgEffect>
                      <a14:imgEffect>
                        <a14:brightnessContrast bright="-3000" contrast="2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 extrusionH="50800" prstMaterial="matte">
            <a:bevelT w="0" h="635000"/>
            <a:bevelB w="0"/>
            <a:contourClr>
              <a:schemeClr val="bg1">
                <a:lumMod val="95000"/>
              </a:schemeClr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27884" tIns="378193" rIns="427884" bIns="378193" numCol="1" spcCol="1270" anchor="ctr" anchorCtr="0">
            <a:noAutofit/>
          </a:bodyPr>
          <a:lstStyle/>
          <a:p>
            <a:pPr algn="ctr" defTabSz="2089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700" dirty="0">
              <a:solidFill>
                <a:prstClr val="white"/>
              </a:solidFill>
            </a:endParaRPr>
          </a:p>
        </p:txBody>
      </p:sp>
      <p:pic>
        <p:nvPicPr>
          <p:cNvPr id="14" name="in2" hidden="1">
            <a:extLst>
              <a:ext uri="{FF2B5EF4-FFF2-40B4-BE49-F238E27FC236}">
                <a16:creationId xmlns="" xmlns:a16="http://schemas.microsoft.com/office/drawing/2014/main" id="{30098E62-571E-4EF8-9B80-8625C77B74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019" y="2146852"/>
            <a:ext cx="5517459" cy="1636302"/>
          </a:xfrm>
          <a:prstGeom prst="rect">
            <a:avLst/>
          </a:prstGeom>
        </p:spPr>
      </p:pic>
      <p:pic>
        <p:nvPicPr>
          <p:cNvPr id="25" name="in 3" hidden="1">
            <a:extLst>
              <a:ext uri="{FF2B5EF4-FFF2-40B4-BE49-F238E27FC236}">
                <a16:creationId xmlns="" xmlns:a16="http://schemas.microsoft.com/office/drawing/2014/main" id="{C6BEFB8B-E173-4001-BC87-12E0FBC125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418" y="1964878"/>
            <a:ext cx="5788539" cy="1685586"/>
          </a:xfrm>
          <a:prstGeom prst="rect">
            <a:avLst/>
          </a:prstGeom>
        </p:spPr>
      </p:pic>
      <p:sp>
        <p:nvSpPr>
          <p:cNvPr id="33" name="4" hidden="1">
            <a:extLst>
              <a:ext uri="{FF2B5EF4-FFF2-40B4-BE49-F238E27FC236}">
                <a16:creationId xmlns="" xmlns:a16="http://schemas.microsoft.com/office/drawing/2014/main" id="{DB067C34-6347-4A77-A65A-5F7075FA892F}"/>
              </a:ext>
            </a:extLst>
          </p:cNvPr>
          <p:cNvSpPr/>
          <p:nvPr/>
        </p:nvSpPr>
        <p:spPr>
          <a:xfrm>
            <a:off x="253445" y="3201634"/>
            <a:ext cx="2582769" cy="756985"/>
          </a:xfrm>
          <a:prstGeom prst="roundRect">
            <a:avLst>
              <a:gd name="adj" fmla="val 47353"/>
            </a:avLst>
          </a:prstGeom>
          <a:solidFill>
            <a:srgbClr val="8D38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5" hidden="1">
            <a:extLst>
              <a:ext uri="{FF2B5EF4-FFF2-40B4-BE49-F238E27FC236}">
                <a16:creationId xmlns="" xmlns:a16="http://schemas.microsoft.com/office/drawing/2014/main" id="{B7A11D25-0C48-4D0E-8F4A-82CBEFE77873}"/>
              </a:ext>
            </a:extLst>
          </p:cNvPr>
          <p:cNvSpPr/>
          <p:nvPr/>
        </p:nvSpPr>
        <p:spPr>
          <a:xfrm>
            <a:off x="267140" y="4079778"/>
            <a:ext cx="2582769" cy="756985"/>
          </a:xfrm>
          <a:prstGeom prst="roundRect">
            <a:avLst>
              <a:gd name="adj" fmla="val 47353"/>
            </a:avLst>
          </a:prstGeom>
          <a:solidFill>
            <a:srgbClr val="8D38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9" name="in 4" hidden="1">
            <a:extLst>
              <a:ext uri="{FF2B5EF4-FFF2-40B4-BE49-F238E27FC236}">
                <a16:creationId xmlns="" xmlns:a16="http://schemas.microsoft.com/office/drawing/2014/main" id="{A55727B1-2808-45B7-96AA-039F192940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151" y="2286785"/>
            <a:ext cx="5782435" cy="1829805"/>
          </a:xfrm>
          <a:prstGeom prst="rect">
            <a:avLst/>
          </a:prstGeom>
        </p:spPr>
      </p:pic>
      <p:sp>
        <p:nvSpPr>
          <p:cNvPr id="40" name="7" hidden="1">
            <a:extLst>
              <a:ext uri="{FF2B5EF4-FFF2-40B4-BE49-F238E27FC236}">
                <a16:creationId xmlns="" xmlns:a16="http://schemas.microsoft.com/office/drawing/2014/main" id="{16E3273A-30ED-4E29-A293-59B6B3910FE8}"/>
              </a:ext>
            </a:extLst>
          </p:cNvPr>
          <p:cNvSpPr/>
          <p:nvPr/>
        </p:nvSpPr>
        <p:spPr>
          <a:xfrm>
            <a:off x="267141" y="5869874"/>
            <a:ext cx="2575810" cy="756985"/>
          </a:xfrm>
          <a:prstGeom prst="roundRect">
            <a:avLst>
              <a:gd name="adj" fmla="val 47353"/>
            </a:avLst>
          </a:prstGeom>
          <a:solidFill>
            <a:srgbClr val="8D38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1" name="in5" hidden="1">
            <a:extLst>
              <a:ext uri="{FF2B5EF4-FFF2-40B4-BE49-F238E27FC236}">
                <a16:creationId xmlns="" xmlns:a16="http://schemas.microsoft.com/office/drawing/2014/main" id="{09361823-CD93-4CC6-9F3A-A03E8A82905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529" y="2740471"/>
            <a:ext cx="5802419" cy="1679934"/>
          </a:xfrm>
          <a:prstGeom prst="rect">
            <a:avLst/>
          </a:prstGeom>
        </p:spPr>
      </p:pic>
      <p:sp>
        <p:nvSpPr>
          <p:cNvPr id="42" name="6" hidden="1">
            <a:extLst>
              <a:ext uri="{FF2B5EF4-FFF2-40B4-BE49-F238E27FC236}">
                <a16:creationId xmlns="" xmlns:a16="http://schemas.microsoft.com/office/drawing/2014/main" id="{A95A68A6-08BA-4AD7-BFE6-A1A728D03449}"/>
              </a:ext>
            </a:extLst>
          </p:cNvPr>
          <p:cNvSpPr/>
          <p:nvPr/>
        </p:nvSpPr>
        <p:spPr>
          <a:xfrm>
            <a:off x="260183" y="4965976"/>
            <a:ext cx="2582769" cy="756985"/>
          </a:xfrm>
          <a:prstGeom prst="roundRect">
            <a:avLst>
              <a:gd name="adj" fmla="val 47353"/>
            </a:avLst>
          </a:prstGeom>
          <a:solidFill>
            <a:srgbClr val="8D38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4" name="in6" hidden="1">
            <a:extLst>
              <a:ext uri="{FF2B5EF4-FFF2-40B4-BE49-F238E27FC236}">
                <a16:creationId xmlns="" xmlns:a16="http://schemas.microsoft.com/office/drawing/2014/main" id="{69B9B730-D678-488B-906A-D77A1B2F62D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803" y="2763086"/>
            <a:ext cx="5602181" cy="1848679"/>
          </a:xfrm>
          <a:prstGeom prst="rect">
            <a:avLst/>
          </a:prstGeom>
        </p:spPr>
      </p:pic>
      <p:pic>
        <p:nvPicPr>
          <p:cNvPr id="12" name="in 1">
            <a:extLst>
              <a:ext uri="{FF2B5EF4-FFF2-40B4-BE49-F238E27FC236}">
                <a16:creationId xmlns="" xmlns:a16="http://schemas.microsoft.com/office/drawing/2014/main" id="{9ADC3867-C6C0-4169-8005-ABF5BC0C021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522" y="7477006"/>
            <a:ext cx="8282354" cy="8574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136EE2E-A91D-428E-9D7C-B1CB55ECE91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611" y="373750"/>
            <a:ext cx="3917147" cy="29485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798AE48-8229-454D-8724-713A597D830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48" y="3429000"/>
            <a:ext cx="4025651" cy="305525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FFFA58E7-6666-4FB5-A348-64611DF7DDE3}"/>
              </a:ext>
            </a:extLst>
          </p:cNvPr>
          <p:cNvGrpSpPr/>
          <p:nvPr/>
        </p:nvGrpSpPr>
        <p:grpSpPr>
          <a:xfrm>
            <a:off x="219810" y="373807"/>
            <a:ext cx="4659503" cy="2511083"/>
            <a:chOff x="454312" y="232965"/>
            <a:chExt cx="6509403" cy="2511083"/>
          </a:xfrm>
          <a:solidFill>
            <a:srgbClr val="00B050"/>
          </a:solidFill>
        </p:grpSpPr>
        <p:grpSp>
          <p:nvGrpSpPr>
            <p:cNvPr id="24" name="Group 23">
              <a:extLst>
                <a:ext uri="{FF2B5EF4-FFF2-40B4-BE49-F238E27FC236}">
                  <a16:creationId xmlns="" xmlns:a16="http://schemas.microsoft.com/office/drawing/2014/main" id="{9B504765-B5D9-4EDE-85AE-F36A8FF2DD69}"/>
                </a:ext>
              </a:extLst>
            </p:cNvPr>
            <p:cNvGrpSpPr/>
            <p:nvPr/>
          </p:nvGrpSpPr>
          <p:grpSpPr>
            <a:xfrm>
              <a:off x="454312" y="232965"/>
              <a:ext cx="6509403" cy="2511083"/>
              <a:chOff x="123684" y="118841"/>
              <a:chExt cx="7070279" cy="2511083"/>
            </a:xfrm>
            <a:grpFill/>
          </p:grpSpPr>
          <p:sp>
            <p:nvSpPr>
              <p:cNvPr id="26" name="Arrow: Right 25">
                <a:extLst>
                  <a:ext uri="{FF2B5EF4-FFF2-40B4-BE49-F238E27FC236}">
                    <a16:creationId xmlns="" xmlns:a16="http://schemas.microsoft.com/office/drawing/2014/main" id="{38190DE2-AAF0-4C32-8AF3-30F894B1BE7F}"/>
                  </a:ext>
                </a:extLst>
              </p:cNvPr>
              <p:cNvSpPr/>
              <p:nvPr/>
            </p:nvSpPr>
            <p:spPr>
              <a:xfrm>
                <a:off x="6262429" y="987520"/>
                <a:ext cx="931534" cy="773723"/>
              </a:xfrm>
              <a:prstGeom prst="rightArrow">
                <a:avLst>
                  <a:gd name="adj1" fmla="val 50000"/>
                  <a:gd name="adj2" fmla="val 60909"/>
                </a:avLst>
              </a:prstGeom>
              <a:grp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="" xmlns:a16="http://schemas.microsoft.com/office/drawing/2014/main" id="{54591F51-C736-4A23-A7E3-99D59251EA5E}"/>
                  </a:ext>
                </a:extLst>
              </p:cNvPr>
              <p:cNvSpPr/>
              <p:nvPr/>
            </p:nvSpPr>
            <p:spPr>
              <a:xfrm>
                <a:off x="123684" y="118841"/>
                <a:ext cx="6316163" cy="2511083"/>
              </a:xfrm>
              <a:prstGeom prst="rect">
                <a:avLst/>
              </a:prstGeom>
              <a:grp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8E863A60-B6BC-46DD-BB8C-514B61A6FF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629" y="232965"/>
              <a:ext cx="5576270" cy="2511083"/>
            </a:xfrm>
            <a:prstGeom prst="rect">
              <a:avLst/>
            </a:prstGeom>
            <a:grpFill/>
          </p:spPr>
        </p:pic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E3A919F5-3E94-4075-9AE1-13D2307C60A2}"/>
              </a:ext>
            </a:extLst>
          </p:cNvPr>
          <p:cNvGrpSpPr/>
          <p:nvPr/>
        </p:nvGrpSpPr>
        <p:grpSpPr>
          <a:xfrm>
            <a:off x="4343288" y="3886200"/>
            <a:ext cx="4534395" cy="2598050"/>
            <a:chOff x="5423604" y="4362958"/>
            <a:chExt cx="6606405" cy="2541034"/>
          </a:xfrm>
          <a:solidFill>
            <a:srgbClr val="FFFF00"/>
          </a:solidFill>
        </p:grpSpPr>
        <p:grpSp>
          <p:nvGrpSpPr>
            <p:cNvPr id="28" name="Group 27">
              <a:extLst>
                <a:ext uri="{FF2B5EF4-FFF2-40B4-BE49-F238E27FC236}">
                  <a16:creationId xmlns="" xmlns:a16="http://schemas.microsoft.com/office/drawing/2014/main" id="{1AE9FE23-8A42-4275-B4AF-9CB51452649B}"/>
                </a:ext>
              </a:extLst>
            </p:cNvPr>
            <p:cNvGrpSpPr/>
            <p:nvPr/>
          </p:nvGrpSpPr>
          <p:grpSpPr>
            <a:xfrm flipH="1">
              <a:off x="5423604" y="4362958"/>
              <a:ext cx="6606405" cy="2511083"/>
              <a:chOff x="123684" y="118841"/>
              <a:chExt cx="7175639" cy="2511083"/>
            </a:xfrm>
            <a:grpFill/>
          </p:grpSpPr>
          <p:sp>
            <p:nvSpPr>
              <p:cNvPr id="32" name="Arrow: Right 31">
                <a:extLst>
                  <a:ext uri="{FF2B5EF4-FFF2-40B4-BE49-F238E27FC236}">
                    <a16:creationId xmlns="" xmlns:a16="http://schemas.microsoft.com/office/drawing/2014/main" id="{F3DFDDD4-CCF1-4521-A8ED-CF0A31902322}"/>
                  </a:ext>
                </a:extLst>
              </p:cNvPr>
              <p:cNvSpPr/>
              <p:nvPr/>
            </p:nvSpPr>
            <p:spPr>
              <a:xfrm>
                <a:off x="6367789" y="987520"/>
                <a:ext cx="931534" cy="773723"/>
              </a:xfrm>
              <a:prstGeom prst="rightArrow">
                <a:avLst>
                  <a:gd name="adj1" fmla="val 50000"/>
                  <a:gd name="adj2" fmla="val 60909"/>
                </a:avLst>
              </a:prstGeom>
              <a:grp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="" xmlns:a16="http://schemas.microsoft.com/office/drawing/2014/main" id="{018418D4-4D85-4D83-B2F3-9BB122D4F8DF}"/>
                  </a:ext>
                </a:extLst>
              </p:cNvPr>
              <p:cNvSpPr/>
              <p:nvPr/>
            </p:nvSpPr>
            <p:spPr>
              <a:xfrm>
                <a:off x="123684" y="118841"/>
                <a:ext cx="6316163" cy="2511083"/>
              </a:xfrm>
              <a:prstGeom prst="rect">
                <a:avLst/>
              </a:prstGeom>
              <a:grp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6C77E12D-586E-4E47-98EA-B80BB573E0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4720" y="4501960"/>
              <a:ext cx="5523109" cy="240203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180752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path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0.01354 -0.02107 L -0.46081 -0.16968 " pathEditMode="relative" rAng="0" ptsTypes="AA">
                                      <p:cBhvr>
                                        <p:cTn id="15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24" y="-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35" presetClass="pat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339 -0.03009 L -0.47955 -0.0185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54" y="57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1250" fill="hold"/>
                                        <p:tgtEl>
                                          <p:spTgt spid="29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50"/>
                            </p:stCondLst>
                            <p:childTnLst>
                              <p:par>
                                <p:cTn id="47" presetID="35" presetClass="path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0.00846 -0.01204 L -0.48971 0.05486 " pathEditMode="relative" rAng="0" ptsTypes="AA">
                                      <p:cBhvr>
                                        <p:cTn id="48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09" y="3333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42" presetClass="path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1016 -0.04514 L -0.49101 0.12662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65" y="8588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6" presetClass="entr" presetSubtype="4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35" presetClass="pat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1523 -0.03611 L -0.49779 0.2419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51" y="13889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9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5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3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64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55 -0.02106 L 0.18542 -0.00555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48" y="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4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42" presetClass="path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66667E-6 -7.40741E-7 L 0.09271 0.27523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35" y="1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5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000"/>
                            </p:stCondLst>
                            <p:childTnLst>
                              <p:par>
                                <p:cTn id="147" presetID="42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-7.40741E-7 L -0.09571 0.27523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53" y="1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6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000"/>
                            </p:stCondLst>
                            <p:childTnLst>
                              <p:par>
                                <p:cTn id="158" presetID="35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8 4.81481E-6 L -0.18463 -0.00325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92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30" grpId="0" animBg="1"/>
      <p:bldP spid="21" grpId="0" animBg="1"/>
      <p:bldP spid="21" grpId="1" animBg="1"/>
      <p:bldP spid="21" grpId="2" animBg="1"/>
      <p:bldP spid="18" grpId="0" animBg="1"/>
      <p:bldP spid="18" grpId="1" animBg="1"/>
      <p:bldP spid="18" grpId="2" animBg="1"/>
      <p:bldP spid="16" grpId="0" animBg="1"/>
      <p:bldP spid="16" grpId="1" animBg="1"/>
      <p:bldP spid="16" grpId="2" animBg="1"/>
      <p:bldP spid="19" grpId="0" animBg="1"/>
      <p:bldP spid="19" grpId="1" animBg="1"/>
      <p:bldP spid="19" grpId="2" animBg="1"/>
      <p:bldP spid="4" grpId="0" animBg="1"/>
      <p:bldP spid="4" grpId="1" animBg="1"/>
      <p:bldP spid="33" grpId="0" animBg="1"/>
      <p:bldP spid="38" grpId="0" animBg="1"/>
      <p:bldP spid="40" grpId="0" animBg="1"/>
      <p:bldP spid="4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B394E0E2-B154-47F7-8D8D-AAE45AC7C1F1}"/>
              </a:ext>
            </a:extLst>
          </p:cNvPr>
          <p:cNvSpPr/>
          <p:nvPr/>
        </p:nvSpPr>
        <p:spPr>
          <a:xfrm>
            <a:off x="304800" y="3484043"/>
            <a:ext cx="8610600" cy="306915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8EBDFA9F-4CCF-43F7-8CB7-49698A0E5E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6" r="8007"/>
          <a:stretch/>
        </p:blipFill>
        <p:spPr>
          <a:xfrm>
            <a:off x="5875020" y="358370"/>
            <a:ext cx="2903220" cy="3023748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0AE5963E-6671-479D-8B05-5CC4AC40BC33}"/>
              </a:ext>
            </a:extLst>
          </p:cNvPr>
          <p:cNvGrpSpPr/>
          <p:nvPr/>
        </p:nvGrpSpPr>
        <p:grpSpPr>
          <a:xfrm>
            <a:off x="3039681" y="256493"/>
            <a:ext cx="3064669" cy="928687"/>
            <a:chOff x="4052888" y="256462"/>
            <a:chExt cx="4086225" cy="928687"/>
          </a:xfrm>
        </p:grpSpPr>
        <p:sp>
          <p:nvSpPr>
            <p:cNvPr id="3" name="Rectangle: Diagonal Corners Snipped 2">
              <a:extLst>
                <a:ext uri="{FF2B5EF4-FFF2-40B4-BE49-F238E27FC236}">
                  <a16:creationId xmlns="" xmlns:a16="http://schemas.microsoft.com/office/drawing/2014/main" id="{BE645F16-6172-4833-A407-C97F34A7C078}"/>
                </a:ext>
              </a:extLst>
            </p:cNvPr>
            <p:cNvSpPr/>
            <p:nvPr/>
          </p:nvSpPr>
          <p:spPr>
            <a:xfrm>
              <a:off x="4052888" y="256462"/>
              <a:ext cx="4086225" cy="928687"/>
            </a:xfrm>
            <a:prstGeom prst="snip2DiagRect">
              <a:avLst>
                <a:gd name="adj1" fmla="val 50000"/>
                <a:gd name="adj2" fmla="val 16667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AF1C459A-9778-4196-8BB6-00F7CCB20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1075" y="358370"/>
              <a:ext cx="3309849" cy="762066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3805862E-9114-4790-9565-D35F7CAFC91D}"/>
              </a:ext>
            </a:extLst>
          </p:cNvPr>
          <p:cNvGrpSpPr/>
          <p:nvPr/>
        </p:nvGrpSpPr>
        <p:grpSpPr>
          <a:xfrm>
            <a:off x="448480" y="2168061"/>
            <a:ext cx="5246370" cy="1073050"/>
            <a:chOff x="121920" y="1287057"/>
            <a:chExt cx="7909560" cy="1325234"/>
          </a:xfrm>
          <a:solidFill>
            <a:srgbClr val="00B050"/>
          </a:solidFill>
        </p:grpSpPr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46C50418-220C-4470-AFF2-96913DB4FAF3}"/>
                </a:ext>
              </a:extLst>
            </p:cNvPr>
            <p:cNvSpPr/>
            <p:nvPr/>
          </p:nvSpPr>
          <p:spPr>
            <a:xfrm>
              <a:off x="121920" y="1287057"/>
              <a:ext cx="7909560" cy="1325234"/>
            </a:xfrm>
            <a:prstGeom prst="rect">
              <a:avLst/>
            </a:prstGeom>
            <a:grp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01DC16A2-0B63-4E7F-ADC0-F8BAAEDF78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080" y="1412897"/>
              <a:ext cx="7657240" cy="1073553"/>
            </a:xfrm>
            <a:prstGeom prst="rect">
              <a:avLst/>
            </a:prstGeom>
            <a:grpFill/>
          </p:spPr>
        </p:pic>
      </p:grp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3C85BBF8-3ACA-4C26-A275-AA5994824D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80" y="4054584"/>
            <a:ext cx="5742930" cy="37798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07D47A37-AD57-4610-BA98-9DD42C479E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66" y="4738179"/>
            <a:ext cx="5742930" cy="37798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12B4D6DF-F4F0-4D9A-A336-9A1008617C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80" y="5405793"/>
            <a:ext cx="5742930" cy="37798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EEA334B9-FFAD-4743-AE8A-2DD4754FA8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81" y="6089357"/>
            <a:ext cx="7388993" cy="34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293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5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28599" y="266640"/>
            <a:ext cx="8610601" cy="236988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solidFill>
                  <a:srgbClr val="FFC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Evaluation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Make a timeline of the incidents mentioned in the texts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on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Bangabandhu's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homecoming.   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" name="Picture 1" descr="Description: https://1.bp.blogspot.com/-bugBhax-RXw/YKs_XLvw1pI/AAAAAAAAB9k/GGiU2BPlINIIcZoW3F_uG7Gy4TJPORhowCLcBGAsYHQ/w663-h303/g%2Ban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67000"/>
            <a:ext cx="8610600" cy="388620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3343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308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solidFill>
            <a:schemeClr val="accent5">
              <a:lumMod val="5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Castellar" pitchFamily="18" charset="0"/>
              </a:rPr>
              <a:t>    </a:t>
            </a:r>
            <a:r>
              <a:rPr lang="en-US" sz="4800" dirty="0" smtClean="0">
                <a:solidFill>
                  <a:srgbClr val="00FF00"/>
                </a:solidFill>
                <a:latin typeface="Castellar" pitchFamily="18" charset="0"/>
              </a:rPr>
              <a:t>Teacher’s identity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779838" y="1628775"/>
            <a:ext cx="4800600" cy="452596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buFontTx/>
              <a:buNone/>
            </a:pPr>
            <a:r>
              <a:rPr lang="en-US" sz="3200" dirty="0" err="1" smtClean="0">
                <a:solidFill>
                  <a:srgbClr val="0070C0"/>
                </a:solidFill>
              </a:rPr>
              <a:t>Md.Zakir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Hossain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Molla</a:t>
            </a:r>
            <a:endParaRPr lang="en-US" sz="3200" dirty="0" smtClean="0">
              <a:solidFill>
                <a:srgbClr val="0070C0"/>
              </a:solidFill>
            </a:endParaRPr>
          </a:p>
          <a:p>
            <a:pPr eaLnBrk="1" hangingPunct="1">
              <a:buFontTx/>
              <a:buNone/>
            </a:pPr>
            <a:r>
              <a:rPr lang="en-US" sz="3200" dirty="0" smtClean="0">
                <a:solidFill>
                  <a:srgbClr val="0070C0"/>
                </a:solidFill>
              </a:rPr>
              <a:t>                (</a:t>
            </a:r>
            <a:r>
              <a:rPr lang="en-US" sz="3200" dirty="0" err="1" smtClean="0">
                <a:solidFill>
                  <a:srgbClr val="0070C0"/>
                </a:solidFill>
              </a:rPr>
              <a:t>M.B.S,B.Ed</a:t>
            </a:r>
            <a:r>
              <a:rPr lang="en-US" sz="3200" dirty="0" smtClean="0">
                <a:solidFill>
                  <a:srgbClr val="0070C0"/>
                </a:solidFill>
              </a:rPr>
              <a:t>)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0070C0"/>
                </a:solidFill>
              </a:rPr>
              <a:t>Assistant Teacher</a:t>
            </a:r>
            <a:r>
              <a:rPr lang="en-US" sz="1800" dirty="0" smtClean="0">
                <a:solidFill>
                  <a:srgbClr val="0070C0"/>
                </a:solidFill>
              </a:rPr>
              <a:t>(Social Science)</a:t>
            </a:r>
          </a:p>
          <a:p>
            <a:pPr eaLnBrk="1" hangingPunct="1">
              <a:buFontTx/>
              <a:buNone/>
            </a:pPr>
            <a:r>
              <a:rPr lang="en-US" sz="3200" dirty="0" err="1" smtClean="0">
                <a:solidFill>
                  <a:srgbClr val="0070C0"/>
                </a:solidFill>
              </a:rPr>
              <a:t>Baneswardi</a:t>
            </a:r>
            <a:r>
              <a:rPr lang="en-US" sz="3200" dirty="0" smtClean="0">
                <a:solidFill>
                  <a:srgbClr val="0070C0"/>
                </a:solidFill>
              </a:rPr>
              <a:t> High School,</a:t>
            </a:r>
          </a:p>
          <a:p>
            <a:pPr eaLnBrk="1" hangingPunct="1">
              <a:buFontTx/>
              <a:buNone/>
            </a:pPr>
            <a:r>
              <a:rPr lang="en-US" sz="3200" dirty="0" err="1" smtClean="0">
                <a:solidFill>
                  <a:srgbClr val="0070C0"/>
                </a:solidFill>
              </a:rPr>
              <a:t>Nagarkanda,Faridpur</a:t>
            </a:r>
            <a:r>
              <a:rPr lang="en-US" sz="1800" dirty="0" smtClean="0">
                <a:solidFill>
                  <a:srgbClr val="0070C0"/>
                </a:solidFill>
              </a:rPr>
              <a:t>.</a:t>
            </a:r>
          </a:p>
          <a:p>
            <a:pPr eaLnBrk="1" hangingPunct="1">
              <a:buFontTx/>
              <a:buNone/>
            </a:pPr>
            <a:r>
              <a:rPr lang="en-US" sz="3200" dirty="0" smtClean="0">
                <a:solidFill>
                  <a:srgbClr val="0070C0"/>
                </a:solidFill>
              </a:rPr>
              <a:t>Mobile No:01621-401412</a:t>
            </a:r>
          </a:p>
        </p:txBody>
      </p:sp>
      <p:pic>
        <p:nvPicPr>
          <p:cNvPr id="3079" name="Picture 7" descr="1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600200"/>
            <a:ext cx="3413125" cy="45259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</p:pic>
    </p:spTree>
    <p:extLst>
      <p:ext uri="{BB962C8B-B14F-4D97-AF65-F5344CB8AC3E}">
        <p14:creationId xmlns:p14="http://schemas.microsoft.com/office/powerpoint/2010/main" val="4049056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1D4807B0-FFE2-449E-8CF1-A4F0B3F742F8}"/>
              </a:ext>
            </a:extLst>
          </p:cNvPr>
          <p:cNvGrpSpPr/>
          <p:nvPr/>
        </p:nvGrpSpPr>
        <p:grpSpPr>
          <a:xfrm>
            <a:off x="2134651" y="533402"/>
            <a:ext cx="4874702" cy="1066801"/>
            <a:chOff x="3429001" y="374073"/>
            <a:chExt cx="5333999" cy="1226127"/>
          </a:xfrm>
          <a:solidFill>
            <a:srgbClr val="00B050"/>
          </a:solidFill>
        </p:grpSpPr>
        <p:sp>
          <p:nvSpPr>
            <p:cNvPr id="3" name="Rectangle: Diagonal Corners Snipped 2">
              <a:extLst>
                <a:ext uri="{FF2B5EF4-FFF2-40B4-BE49-F238E27FC236}">
                  <a16:creationId xmlns="" xmlns:a16="http://schemas.microsoft.com/office/drawing/2014/main" id="{BE645F16-6172-4833-A407-C97F34A7C078}"/>
                </a:ext>
              </a:extLst>
            </p:cNvPr>
            <p:cNvSpPr/>
            <p:nvPr/>
          </p:nvSpPr>
          <p:spPr>
            <a:xfrm>
              <a:off x="3429001" y="374073"/>
              <a:ext cx="5333999" cy="1226127"/>
            </a:xfrm>
            <a:prstGeom prst="snip2DiagRect">
              <a:avLst>
                <a:gd name="adj1" fmla="val 50000"/>
                <a:gd name="adj2" fmla="val 16667"/>
              </a:avLst>
            </a:prstGeom>
            <a:grpFill/>
            <a:ln w="136525">
              <a:solidFill>
                <a:schemeClr val="accent2">
                  <a:lumMod val="40000"/>
                  <a:lumOff val="6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D2E6402D-2904-48B4-9EF2-AD4E2D609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2749" y="515368"/>
              <a:ext cx="4226500" cy="819150"/>
            </a:xfrm>
            <a:prstGeom prst="rect">
              <a:avLst/>
            </a:prstGeom>
            <a:grpFill/>
          </p:spPr>
        </p:pic>
      </p:grp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08CD31CA-317D-4502-8566-41987EA519CD}"/>
              </a:ext>
            </a:extLst>
          </p:cNvPr>
          <p:cNvGrpSpPr/>
          <p:nvPr/>
        </p:nvGrpSpPr>
        <p:grpSpPr>
          <a:xfrm>
            <a:off x="1826662" y="2503256"/>
            <a:ext cx="5490679" cy="925747"/>
            <a:chOff x="2615575" y="2666859"/>
            <a:chExt cx="7320905" cy="1050188"/>
          </a:xfrm>
          <a:solidFill>
            <a:srgbClr val="92D050"/>
          </a:solidFill>
        </p:grpSpPr>
        <p:sp>
          <p:nvSpPr>
            <p:cNvPr id="11" name="Rectangle: Diagonal Corners Snipped 10">
              <a:extLst>
                <a:ext uri="{FF2B5EF4-FFF2-40B4-BE49-F238E27FC236}">
                  <a16:creationId xmlns="" xmlns:a16="http://schemas.microsoft.com/office/drawing/2014/main" id="{D2F8A9AC-0C90-4104-B598-7202B70A9B7A}"/>
                </a:ext>
              </a:extLst>
            </p:cNvPr>
            <p:cNvSpPr/>
            <p:nvPr/>
          </p:nvSpPr>
          <p:spPr>
            <a:xfrm>
              <a:off x="2615575" y="2666859"/>
              <a:ext cx="7320905" cy="1050188"/>
            </a:xfrm>
            <a:prstGeom prst="snip2DiagRect">
              <a:avLst>
                <a:gd name="adj1" fmla="val 0"/>
                <a:gd name="adj2" fmla="val 50000"/>
              </a:avLst>
            </a:prstGeom>
            <a:grp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Plain">
                <a:avLst>
                  <a:gd name="adj" fmla="val 50511"/>
                </a:avLst>
              </a:prstTxWarp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DC5F272A-AB51-49B3-AF55-357BD87099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3765" y="2895599"/>
              <a:ext cx="6724471" cy="533401"/>
            </a:xfrm>
            <a:prstGeom prst="rect">
              <a:avLst/>
            </a:prstGeom>
            <a:grpFill/>
          </p:spPr>
        </p:pic>
      </p:grpSp>
      <p:sp>
        <p:nvSpPr>
          <p:cNvPr id="13" name="Rectangle: Diagonal Corners Snipped 12">
            <a:extLst>
              <a:ext uri="{FF2B5EF4-FFF2-40B4-BE49-F238E27FC236}">
                <a16:creationId xmlns="" xmlns:a16="http://schemas.microsoft.com/office/drawing/2014/main" id="{E9316E59-7EF4-43A4-9D6C-4FFC40B49A53}"/>
              </a:ext>
            </a:extLst>
          </p:cNvPr>
          <p:cNvSpPr/>
          <p:nvPr/>
        </p:nvSpPr>
        <p:spPr>
          <a:xfrm flipV="1">
            <a:off x="2254628" y="4160522"/>
            <a:ext cx="4441917" cy="1397910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6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>
                <a:gd name="adj" fmla="val 50511"/>
              </a:avLst>
            </a:prstTxWarp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42260" y="4391414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“</a:t>
            </a:r>
            <a:r>
              <a:rPr lang="en-US" sz="3600" dirty="0" err="1" smtClean="0"/>
              <a:t>Bangabandhu’s</a:t>
            </a:r>
            <a:r>
              <a:rPr lang="en-US" sz="3600" dirty="0" smtClean="0"/>
              <a:t> homecoming”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89400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8763000" cy="39719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4876800"/>
            <a:ext cx="8763000" cy="13234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Thanks all.</a:t>
            </a:r>
            <a:endParaRPr lang="en-US" sz="8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7691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2">
              <a:lumMod val="10000"/>
            </a:schemeClr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6600" dirty="0" smtClean="0"/>
              <a:t>Lesson  introduction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00B050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5400" dirty="0" smtClean="0"/>
              <a:t>Class: Nine&amp; Ten</a:t>
            </a:r>
          </a:p>
          <a:p>
            <a:pPr eaLnBrk="1" hangingPunct="1">
              <a:lnSpc>
                <a:spcPct val="90000"/>
              </a:lnSpc>
            </a:pPr>
            <a:r>
              <a:rPr lang="en-US" sz="5400" dirty="0" smtClean="0"/>
              <a:t>Subject:English-1</a:t>
            </a:r>
          </a:p>
          <a:p>
            <a:pPr eaLnBrk="1" hangingPunct="1">
              <a:lnSpc>
                <a:spcPct val="90000"/>
              </a:lnSpc>
            </a:pPr>
            <a:r>
              <a:rPr lang="en-US" sz="5400" dirty="0" smtClean="0"/>
              <a:t>Unit: 01</a:t>
            </a:r>
          </a:p>
          <a:p>
            <a:pPr eaLnBrk="1" hangingPunct="1">
              <a:lnSpc>
                <a:spcPct val="90000"/>
              </a:lnSpc>
            </a:pPr>
            <a:r>
              <a:rPr lang="en-US" sz="5400" dirty="0" smtClean="0"/>
              <a:t>Lesson:02 </a:t>
            </a:r>
          </a:p>
          <a:p>
            <a:pPr eaLnBrk="1" hangingPunct="1">
              <a:lnSpc>
                <a:spcPct val="90000"/>
              </a:lnSpc>
            </a:pPr>
            <a:r>
              <a:rPr lang="en-US" sz="5400" dirty="0" smtClean="0"/>
              <a:t>Date:06-08-2021</a:t>
            </a:r>
          </a:p>
        </p:txBody>
      </p:sp>
    </p:spTree>
    <p:extLst>
      <p:ext uri="{BB962C8B-B14F-4D97-AF65-F5344CB8AC3E}">
        <p14:creationId xmlns:p14="http://schemas.microsoft.com/office/powerpoint/2010/main" val="153995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ar color">
            <a:extLst>
              <a:ext uri="{FF2B5EF4-FFF2-40B4-BE49-F238E27FC236}">
                <a16:creationId xmlns="" xmlns:a16="http://schemas.microsoft.com/office/drawing/2014/main" id="{A6CA0F29-45A7-41F4-86DB-FFE3165CB8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955" y="1425263"/>
            <a:ext cx="4247294" cy="314798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27000">
              <a:srgbClr val="7030A0"/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1447C66-B847-40BD-AB62-80AF056175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354" y="2239210"/>
            <a:ext cx="4247296" cy="3147980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pic>
        <p:nvPicPr>
          <p:cNvPr id="11" name="grland">
            <a:extLst>
              <a:ext uri="{FF2B5EF4-FFF2-40B4-BE49-F238E27FC236}">
                <a16:creationId xmlns="" xmlns:a16="http://schemas.microsoft.com/office/drawing/2014/main" id="{976D299F-200B-4A5C-8392-3F2F181C2F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155" y="2192548"/>
            <a:ext cx="4247294" cy="31713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helicop">
            <a:extLst>
              <a:ext uri="{FF2B5EF4-FFF2-40B4-BE49-F238E27FC236}">
                <a16:creationId xmlns="" xmlns:a16="http://schemas.microsoft.com/office/drawing/2014/main" id="{B3F7F085-D9A2-4DB8-82B5-41A6EF2FD3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355" y="1843347"/>
            <a:ext cx="4247294" cy="317131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3F41FEA2-4115-4838-AE26-9339A9CFB4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5483472"/>
            <a:ext cx="4679737" cy="177024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5ADF4091-A6B0-4C82-B2F9-59483F8E24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999" y="5669699"/>
            <a:ext cx="4679738" cy="177023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8791E4DC-610B-4EE3-829D-BC5B34755B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94" y="5895500"/>
            <a:ext cx="4668495" cy="401419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</p:pic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C2F9D9FF-B21A-4044-9E40-AE1BE0664C99}"/>
              </a:ext>
            </a:extLst>
          </p:cNvPr>
          <p:cNvGrpSpPr/>
          <p:nvPr/>
        </p:nvGrpSpPr>
        <p:grpSpPr>
          <a:xfrm>
            <a:off x="457200" y="242016"/>
            <a:ext cx="8077199" cy="810713"/>
            <a:chOff x="2188564" y="2955120"/>
            <a:chExt cx="8013628" cy="1041218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="" xmlns:a16="http://schemas.microsoft.com/office/drawing/2014/main" id="{6882260D-271C-46AA-9098-923CC4D9377F}"/>
                </a:ext>
              </a:extLst>
            </p:cNvPr>
            <p:cNvSpPr/>
            <p:nvPr/>
          </p:nvSpPr>
          <p:spPr>
            <a:xfrm>
              <a:off x="2188564" y="2955120"/>
              <a:ext cx="8013628" cy="104121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 w="762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 contourW="158750">
              <a:bevelT w="101600" h="63500"/>
              <a:contourClr>
                <a:schemeClr val="bg1">
                  <a:lumMod val="8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="" xmlns:a16="http://schemas.microsoft.com/office/drawing/2014/main" id="{BC4AB6D4-EBF0-4AB3-9B2D-E32D1865B35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1515" y="3076905"/>
              <a:ext cx="7407728" cy="871134"/>
            </a:xfrm>
            <a:prstGeom prst="rect">
              <a:avLst/>
            </a:prstGeom>
            <a:solidFill>
              <a:srgbClr val="00B050"/>
            </a:solidFill>
          </p:spPr>
        </p:pic>
      </p:grpSp>
      <p:sp>
        <p:nvSpPr>
          <p:cNvPr id="2" name="TextBox 1"/>
          <p:cNvSpPr txBox="1"/>
          <p:nvPr/>
        </p:nvSpPr>
        <p:spPr>
          <a:xfrm>
            <a:off x="2859837" y="6327399"/>
            <a:ext cx="198120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Collected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42 -0.01574 L -0.27617 -0.20278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38" y="-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07407E-6 L -0.3108 -0.1007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47" y="-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9 0.05139 L -0.27513 0.28449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94" y="1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381000"/>
            <a:ext cx="7010400" cy="110799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/>
              <a:t>Lesson  Declaration</a:t>
            </a:r>
            <a:endParaRPr lang="en-US" sz="6600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1828800"/>
            <a:ext cx="8153400" cy="378565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8000" dirty="0" smtClean="0"/>
              <a:t>So, Today’s Lesson is “ </a:t>
            </a:r>
            <a:r>
              <a:rPr lang="en-US" sz="8000" dirty="0" err="1" smtClean="0"/>
              <a:t>Bangabandhu’s</a:t>
            </a:r>
            <a:r>
              <a:rPr lang="en-US" sz="8000" dirty="0" smtClean="0"/>
              <a:t> homecoming.”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59385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533400"/>
            <a:ext cx="6553200" cy="1015663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Learning outcomes</a:t>
            </a:r>
            <a:endParaRPr lang="en-US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716280" y="2025134"/>
            <a:ext cx="7086600" cy="46166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After completing the lesson, students will be able to: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2743200"/>
            <a:ext cx="8077200" cy="378565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4000" dirty="0" smtClean="0"/>
              <a:t>Ask and answer the questions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4000" dirty="0" smtClean="0"/>
              <a:t>*Tell the meaning of  words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4000" dirty="0" smtClean="0"/>
              <a:t>*read the passage carefully</a:t>
            </a:r>
          </a:p>
          <a:p>
            <a:pPr marL="285750" indent="-285750">
              <a:buFont typeface="Arial" charset="0"/>
              <a:buChar char="•"/>
            </a:pPr>
            <a:r>
              <a:rPr lang="en-US" sz="4000" dirty="0" smtClean="0"/>
              <a:t>* make  table  with information  from the passage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4000" dirty="0" smtClean="0"/>
              <a:t>* write a short paragraph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2687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95000"/>
              </a:schemeClr>
            </a:gs>
            <a:gs pos="40000">
              <a:schemeClr val="bg1">
                <a:alpha val="26000"/>
                <a:lumMod val="80000"/>
              </a:schemeClr>
            </a:gs>
            <a:gs pos="64000">
              <a:schemeClr val="bg1">
                <a:lumMod val="85000"/>
                <a:alpha val="51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3187EB16-6F45-4D64-BD8D-A7D7CA6A4746}"/>
              </a:ext>
            </a:extLst>
          </p:cNvPr>
          <p:cNvGrpSpPr/>
          <p:nvPr/>
        </p:nvGrpSpPr>
        <p:grpSpPr>
          <a:xfrm>
            <a:off x="2363321" y="330442"/>
            <a:ext cx="4417359" cy="887416"/>
            <a:chOff x="3151094" y="330442"/>
            <a:chExt cx="5889812" cy="887416"/>
          </a:xfrm>
          <a:solidFill>
            <a:srgbClr val="92D050"/>
          </a:solidFill>
        </p:grpSpPr>
        <p:sp>
          <p:nvSpPr>
            <p:cNvPr id="33" name="Main shape">
              <a:extLst>
                <a:ext uri="{FF2B5EF4-FFF2-40B4-BE49-F238E27FC236}">
                  <a16:creationId xmlns="" xmlns:a16="http://schemas.microsoft.com/office/drawing/2014/main" id="{D1E79EF9-39FE-42CF-88E7-A30587A2D204}"/>
                </a:ext>
              </a:extLst>
            </p:cNvPr>
            <p:cNvSpPr/>
            <p:nvPr/>
          </p:nvSpPr>
          <p:spPr>
            <a:xfrm>
              <a:off x="3151094" y="330442"/>
              <a:ext cx="5889812" cy="887416"/>
            </a:xfrm>
            <a:prstGeom prst="parallelogram">
              <a:avLst>
                <a:gd name="adj" fmla="val 0"/>
              </a:avLst>
            </a:prstGeom>
            <a:grp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4" name="INdividual">
              <a:extLst>
                <a:ext uri="{FF2B5EF4-FFF2-40B4-BE49-F238E27FC236}">
                  <a16:creationId xmlns="" xmlns:a16="http://schemas.microsoft.com/office/drawing/2014/main" id="{EDE0DA17-B81C-4546-A6DA-038F832C14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4165" y="453877"/>
              <a:ext cx="5163670" cy="623731"/>
            </a:xfrm>
            <a:prstGeom prst="rect">
              <a:avLst/>
            </a:prstGeom>
            <a:grpFill/>
          </p:spPr>
        </p:pic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7F5A595D-1B23-49ED-9D9A-14D354BB2F76}"/>
              </a:ext>
            </a:extLst>
          </p:cNvPr>
          <p:cNvGrpSpPr/>
          <p:nvPr/>
        </p:nvGrpSpPr>
        <p:grpSpPr>
          <a:xfrm>
            <a:off x="112867" y="4982648"/>
            <a:ext cx="5717218" cy="1569611"/>
            <a:chOff x="298396" y="5433032"/>
            <a:chExt cx="7622957" cy="1204334"/>
          </a:xfrm>
        </p:grpSpPr>
        <p:sp>
          <p:nvSpPr>
            <p:cNvPr id="31" name="Parallelogram 3">
              <a:extLst>
                <a:ext uri="{FF2B5EF4-FFF2-40B4-BE49-F238E27FC236}">
                  <a16:creationId xmlns="" xmlns:a16="http://schemas.microsoft.com/office/drawing/2014/main" id="{65A79743-8B66-4FEA-A582-02C5AECFC7A6}"/>
                </a:ext>
              </a:extLst>
            </p:cNvPr>
            <p:cNvSpPr/>
            <p:nvPr/>
          </p:nvSpPr>
          <p:spPr>
            <a:xfrm>
              <a:off x="298396" y="5433032"/>
              <a:ext cx="7622957" cy="1204334"/>
            </a:xfrm>
            <a:prstGeom prst="parallelogram">
              <a:avLst/>
            </a:prstGeom>
            <a:solidFill>
              <a:srgbClr val="7030A0"/>
            </a:solidFill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white"/>
                  </a:solidFill>
                </a:rPr>
                <a:t>dd</a:t>
              </a:r>
            </a:p>
          </p:txBody>
        </p:sp>
        <p:sp>
          <p:nvSpPr>
            <p:cNvPr id="36" name="Delhi color">
              <a:extLst>
                <a:ext uri="{FF2B5EF4-FFF2-40B4-BE49-F238E27FC236}">
                  <a16:creationId xmlns="" xmlns:a16="http://schemas.microsoft.com/office/drawing/2014/main" id="{D4D33627-556B-4AFE-B504-40EA7BCD54A3}"/>
                </a:ext>
              </a:extLst>
            </p:cNvPr>
            <p:cNvSpPr/>
            <p:nvPr/>
          </p:nvSpPr>
          <p:spPr>
            <a:xfrm>
              <a:off x="474392" y="5437863"/>
              <a:ext cx="7406620" cy="611150"/>
            </a:xfrm>
            <a:prstGeom prst="parallelogram">
              <a:avLst/>
            </a:prstGeom>
            <a:solidFill>
              <a:schemeClr val="accent2"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22" name="DElhi Q">
              <a:extLst>
                <a:ext uri="{FF2B5EF4-FFF2-40B4-BE49-F238E27FC236}">
                  <a16:creationId xmlns="" xmlns:a16="http://schemas.microsoft.com/office/drawing/2014/main" id="{B186D399-CCC2-4144-8AD1-B09689748C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859" y="5540652"/>
              <a:ext cx="6858689" cy="40557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pic>
        <p:nvPicPr>
          <p:cNvPr id="38" name="picture">
            <a:extLst>
              <a:ext uri="{FF2B5EF4-FFF2-40B4-BE49-F238E27FC236}">
                <a16:creationId xmlns="" xmlns:a16="http://schemas.microsoft.com/office/drawing/2014/main" id="{268190FA-0E2F-47A8-A983-E2717BFBD6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336" y="1561297"/>
            <a:ext cx="3017664" cy="332855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2316992A-FF63-420B-A888-6D8BFE4BCD56}"/>
              </a:ext>
            </a:extLst>
          </p:cNvPr>
          <p:cNvGrpSpPr/>
          <p:nvPr/>
        </p:nvGrpSpPr>
        <p:grpSpPr>
          <a:xfrm>
            <a:off x="497964" y="2878779"/>
            <a:ext cx="5628372" cy="1965900"/>
            <a:chOff x="514733" y="2878779"/>
            <a:chExt cx="7504496" cy="1100441"/>
          </a:xfrm>
        </p:grpSpPr>
        <p:sp>
          <p:nvSpPr>
            <p:cNvPr id="28" name="Parallelogram 1">
              <a:extLst>
                <a:ext uri="{FF2B5EF4-FFF2-40B4-BE49-F238E27FC236}">
                  <a16:creationId xmlns="" xmlns:a16="http://schemas.microsoft.com/office/drawing/2014/main" id="{02A3BF80-A49F-42A0-A801-9212F911D62F}"/>
                </a:ext>
              </a:extLst>
            </p:cNvPr>
            <p:cNvSpPr/>
            <p:nvPr/>
          </p:nvSpPr>
          <p:spPr>
            <a:xfrm>
              <a:off x="514733" y="2878779"/>
              <a:ext cx="7504496" cy="1100441"/>
            </a:xfrm>
            <a:prstGeom prst="parallelogram">
              <a:avLst/>
            </a:prstGeom>
            <a:solidFill>
              <a:schemeClr val="accent6">
                <a:lumMod val="60000"/>
                <a:lumOff val="40000"/>
              </a:schemeClr>
            </a:solidFill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white"/>
                  </a:solidFill>
                </a:rPr>
                <a:t>dd</a:t>
              </a:r>
            </a:p>
          </p:txBody>
        </p:sp>
        <p:sp>
          <p:nvSpPr>
            <p:cNvPr id="35" name="Bd color">
              <a:extLst>
                <a:ext uri="{FF2B5EF4-FFF2-40B4-BE49-F238E27FC236}">
                  <a16:creationId xmlns="" xmlns:a16="http://schemas.microsoft.com/office/drawing/2014/main" id="{7609AEB0-7E4B-49BA-BE55-9805922DE65A}"/>
                </a:ext>
              </a:extLst>
            </p:cNvPr>
            <p:cNvSpPr/>
            <p:nvPr/>
          </p:nvSpPr>
          <p:spPr>
            <a:xfrm>
              <a:off x="874462" y="2897627"/>
              <a:ext cx="7109478" cy="473564"/>
            </a:xfrm>
            <a:prstGeom prst="parallelogram">
              <a:avLst/>
            </a:prstGeom>
            <a:solidFill>
              <a:schemeClr val="accent2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6" name="president Q">
              <a:extLst>
                <a:ext uri="{FF2B5EF4-FFF2-40B4-BE49-F238E27FC236}">
                  <a16:creationId xmlns="" xmlns:a16="http://schemas.microsoft.com/office/drawing/2014/main" id="{3658BF86-8C7A-4011-9407-EACE4E793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048" y="3022497"/>
              <a:ext cx="6643568" cy="284345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AE740B3E-3B38-406B-9134-EC70F53BF047}"/>
              </a:ext>
            </a:extLst>
          </p:cNvPr>
          <p:cNvGrpSpPr/>
          <p:nvPr/>
        </p:nvGrpSpPr>
        <p:grpSpPr>
          <a:xfrm>
            <a:off x="1048975" y="1647114"/>
            <a:ext cx="4357301" cy="787031"/>
            <a:chOff x="1398494" y="1647112"/>
            <a:chExt cx="5809735" cy="787031"/>
          </a:xfrm>
          <a:solidFill>
            <a:srgbClr val="00B0F0"/>
          </a:solidFill>
        </p:grpSpPr>
        <p:sp>
          <p:nvSpPr>
            <p:cNvPr id="45" name="Rectangle: Rounded Corners 44">
              <a:extLst>
                <a:ext uri="{FF2B5EF4-FFF2-40B4-BE49-F238E27FC236}">
                  <a16:creationId xmlns="" xmlns:a16="http://schemas.microsoft.com/office/drawing/2014/main" id="{3AD1CC18-CB83-42E6-B675-73EFDE1AE1EA}"/>
                </a:ext>
              </a:extLst>
            </p:cNvPr>
            <p:cNvSpPr/>
            <p:nvPr/>
          </p:nvSpPr>
          <p:spPr>
            <a:xfrm>
              <a:off x="1398494" y="1647112"/>
              <a:ext cx="5809735" cy="787031"/>
            </a:xfrm>
            <a:prstGeom prst="roundRect">
              <a:avLst>
                <a:gd name="adj" fmla="val 50000"/>
              </a:avLst>
            </a:prstGeom>
            <a:grp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47" name="Picture 46">
              <a:extLst>
                <a:ext uri="{FF2B5EF4-FFF2-40B4-BE49-F238E27FC236}">
                  <a16:creationId xmlns="" xmlns:a16="http://schemas.microsoft.com/office/drawing/2014/main" id="{B9CF9483-41A4-421F-BF1D-09FA1210691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5286" y="1784499"/>
              <a:ext cx="5468586" cy="481626"/>
            </a:xfrm>
            <a:prstGeom prst="rect">
              <a:avLst/>
            </a:prstGeom>
            <a:grpFill/>
          </p:spPr>
        </p:pic>
      </p:grpSp>
      <p:pic>
        <p:nvPicPr>
          <p:cNvPr id="14" name="President ANS">
            <a:extLst>
              <a:ext uri="{FF2B5EF4-FFF2-40B4-BE49-F238E27FC236}">
                <a16:creationId xmlns="" xmlns:a16="http://schemas.microsoft.com/office/drawing/2014/main" id="{A3D9AE6D-6917-49B4-ABDC-DCF5854D3B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0000"/>
                    </a14:imgEffect>
                    <a14:imgEffect>
                      <a14:brightnessContrast brigh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61" y="3909524"/>
            <a:ext cx="4943846" cy="645073"/>
          </a:xfrm>
          <a:prstGeom prst="rect">
            <a:avLst/>
          </a:prstGeom>
        </p:spPr>
      </p:pic>
      <p:pic>
        <p:nvPicPr>
          <p:cNvPr id="24" name="Delhi ans">
            <a:extLst>
              <a:ext uri="{FF2B5EF4-FFF2-40B4-BE49-F238E27FC236}">
                <a16:creationId xmlns="" xmlns:a16="http://schemas.microsoft.com/office/drawing/2014/main" id="{E45D89A0-FF05-486D-B06D-8B56462A748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44" y="5962544"/>
            <a:ext cx="5012865" cy="64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42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Arrow:1">
            <a:extLst>
              <a:ext uri="{FF2B5EF4-FFF2-40B4-BE49-F238E27FC236}">
                <a16:creationId xmlns="" xmlns:a16="http://schemas.microsoft.com/office/drawing/2014/main" id="{DB13E783-EB7C-4D11-9A19-5C5F0C58306D}"/>
              </a:ext>
            </a:extLst>
          </p:cNvPr>
          <p:cNvSpPr/>
          <p:nvPr/>
        </p:nvSpPr>
        <p:spPr>
          <a:xfrm rot="16200000">
            <a:off x="3071669" y="1751869"/>
            <a:ext cx="304799" cy="329213"/>
          </a:xfrm>
          <a:prstGeom prst="down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main shape">
            <a:extLst>
              <a:ext uri="{FF2B5EF4-FFF2-40B4-BE49-F238E27FC236}">
                <a16:creationId xmlns="" xmlns:a16="http://schemas.microsoft.com/office/drawing/2014/main" id="{749A919A-4904-412F-BF82-95581BFC5AB3}"/>
              </a:ext>
            </a:extLst>
          </p:cNvPr>
          <p:cNvSpPr/>
          <p:nvPr/>
        </p:nvSpPr>
        <p:spPr>
          <a:xfrm>
            <a:off x="2018714" y="134561"/>
            <a:ext cx="5106573" cy="1016178"/>
          </a:xfrm>
          <a:prstGeom prst="parallelogram">
            <a:avLst>
              <a:gd name="adj" fmla="val 45000"/>
            </a:avLst>
          </a:prstGeom>
          <a:solidFill>
            <a:schemeClr val="bg1">
              <a:lumMod val="95000"/>
              <a:alpha val="54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text right">
            <a:extLst>
              <a:ext uri="{FF2B5EF4-FFF2-40B4-BE49-F238E27FC236}">
                <a16:creationId xmlns="" xmlns:a16="http://schemas.microsoft.com/office/drawing/2014/main" id="{30C6CAB3-A79F-41D4-AF1C-54E85976A0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077" y="67527"/>
            <a:ext cx="1846385" cy="1083212"/>
          </a:xfrm>
          <a:prstGeom prst="rect">
            <a:avLst/>
          </a:prstGeom>
        </p:spPr>
      </p:pic>
      <p:pic>
        <p:nvPicPr>
          <p:cNvPr id="12" name="text left">
            <a:extLst>
              <a:ext uri="{FF2B5EF4-FFF2-40B4-BE49-F238E27FC236}">
                <a16:creationId xmlns="" xmlns:a16="http://schemas.microsoft.com/office/drawing/2014/main" id="{B2D6C9C7-75F4-4FB1-A9E2-7532B361A2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0667" y="78448"/>
            <a:ext cx="2431951" cy="1016178"/>
          </a:xfrm>
          <a:prstGeom prst="rect">
            <a:avLst/>
          </a:prstGeom>
        </p:spPr>
      </p:pic>
      <p:sp>
        <p:nvSpPr>
          <p:cNvPr id="13" name="text block left">
            <a:extLst>
              <a:ext uri="{FF2B5EF4-FFF2-40B4-BE49-F238E27FC236}">
                <a16:creationId xmlns="" xmlns:a16="http://schemas.microsoft.com/office/drawing/2014/main" id="{FA11DF58-2EDF-4938-A479-77A917236791}"/>
              </a:ext>
            </a:extLst>
          </p:cNvPr>
          <p:cNvSpPr/>
          <p:nvPr/>
        </p:nvSpPr>
        <p:spPr>
          <a:xfrm>
            <a:off x="-1014442" y="-95527"/>
            <a:ext cx="2988345" cy="13460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ext block right">
            <a:extLst>
              <a:ext uri="{FF2B5EF4-FFF2-40B4-BE49-F238E27FC236}">
                <a16:creationId xmlns="" xmlns:a16="http://schemas.microsoft.com/office/drawing/2014/main" id="{D4AC18F7-BC4E-4C29-9EB5-D6D3E080BC3B}"/>
              </a:ext>
            </a:extLst>
          </p:cNvPr>
          <p:cNvSpPr/>
          <p:nvPr/>
        </p:nvSpPr>
        <p:spPr>
          <a:xfrm>
            <a:off x="7468117" y="-115292"/>
            <a:ext cx="1994303" cy="14952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843C572D-8D5A-47CE-81D2-80DF48B42412}"/>
              </a:ext>
            </a:extLst>
          </p:cNvPr>
          <p:cNvGrpSpPr/>
          <p:nvPr/>
        </p:nvGrpSpPr>
        <p:grpSpPr>
          <a:xfrm>
            <a:off x="220386" y="1262057"/>
            <a:ext cx="2662518" cy="1308847"/>
            <a:chOff x="293848" y="1262055"/>
            <a:chExt cx="3550024" cy="1308847"/>
          </a:xfrm>
          <a:solidFill>
            <a:srgbClr val="FFFF00"/>
          </a:solidFill>
        </p:grpSpPr>
        <p:sp>
          <p:nvSpPr>
            <p:cNvPr id="22" name="arrest oval">
              <a:extLst>
                <a:ext uri="{FF2B5EF4-FFF2-40B4-BE49-F238E27FC236}">
                  <a16:creationId xmlns="" xmlns:a16="http://schemas.microsoft.com/office/drawing/2014/main" id="{4C993D7B-B01C-4FE6-9820-98F9F8E9F383}"/>
                </a:ext>
              </a:extLst>
            </p:cNvPr>
            <p:cNvSpPr/>
            <p:nvPr/>
          </p:nvSpPr>
          <p:spPr>
            <a:xfrm>
              <a:off x="293848" y="1262055"/>
              <a:ext cx="3550024" cy="13088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21" name="ARREST">
              <a:extLst>
                <a:ext uri="{FF2B5EF4-FFF2-40B4-BE49-F238E27FC236}">
                  <a16:creationId xmlns="" xmlns:a16="http://schemas.microsoft.com/office/drawing/2014/main" id="{77761D39-4EEF-4DCB-9BCD-929516330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506" y="1391576"/>
              <a:ext cx="2444708" cy="877900"/>
            </a:xfrm>
            <a:prstGeom prst="rect">
              <a:avLst/>
            </a:prstGeom>
            <a:grpFill/>
          </p:spPr>
        </p:pic>
      </p:grpSp>
      <p:pic>
        <p:nvPicPr>
          <p:cNvPr id="35" name="bangabandhu">
            <a:extLst>
              <a:ext uri="{FF2B5EF4-FFF2-40B4-BE49-F238E27FC236}">
                <a16:creationId xmlns="" xmlns:a16="http://schemas.microsoft.com/office/drawing/2014/main" id="{FE40E054-0EBC-4D6A-A8C6-6182795EE0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207" y="2693589"/>
            <a:ext cx="4847663" cy="2762106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1B0ACD68-F67A-4172-9C28-64B5F4EE7B08}"/>
              </a:ext>
            </a:extLst>
          </p:cNvPr>
          <p:cNvGrpSpPr/>
          <p:nvPr/>
        </p:nvGrpSpPr>
        <p:grpSpPr>
          <a:xfrm>
            <a:off x="3594836" y="1439331"/>
            <a:ext cx="1696695" cy="1016179"/>
            <a:chOff x="4793112" y="1439329"/>
            <a:chExt cx="2262260" cy="1016179"/>
          </a:xfrm>
          <a:solidFill>
            <a:srgbClr val="92D050"/>
          </a:solidFill>
        </p:grpSpPr>
        <p:sp>
          <p:nvSpPr>
            <p:cNvPr id="25" name="MEANING OVAL">
              <a:extLst>
                <a:ext uri="{FF2B5EF4-FFF2-40B4-BE49-F238E27FC236}">
                  <a16:creationId xmlns="" xmlns:a16="http://schemas.microsoft.com/office/drawing/2014/main" id="{0CB84BA5-348C-4CC9-99BA-112A250ADD49}"/>
                </a:ext>
              </a:extLst>
            </p:cNvPr>
            <p:cNvSpPr/>
            <p:nvPr/>
          </p:nvSpPr>
          <p:spPr>
            <a:xfrm>
              <a:off x="4793112" y="1439329"/>
              <a:ext cx="2262260" cy="101617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27" name="meaning">
              <a:extLst>
                <a:ext uri="{FF2B5EF4-FFF2-40B4-BE49-F238E27FC236}">
                  <a16:creationId xmlns="" xmlns:a16="http://schemas.microsoft.com/office/drawing/2014/main" id="{33D96304-7F8D-46CD-9840-FB9749C2F90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1398" y="1691030"/>
              <a:ext cx="1825688" cy="512775"/>
            </a:xfrm>
            <a:prstGeom prst="rect">
              <a:avLst/>
            </a:prstGeom>
            <a:grpFill/>
          </p:spPr>
        </p:pic>
      </p:grpSp>
      <p:sp>
        <p:nvSpPr>
          <p:cNvPr id="30" name="Arrow: 2">
            <a:extLst>
              <a:ext uri="{FF2B5EF4-FFF2-40B4-BE49-F238E27FC236}">
                <a16:creationId xmlns="" xmlns:a16="http://schemas.microsoft.com/office/drawing/2014/main" id="{926C1C37-D8D2-4BEA-B3E7-53C1BE3408D8}"/>
              </a:ext>
            </a:extLst>
          </p:cNvPr>
          <p:cNvSpPr/>
          <p:nvPr/>
        </p:nvSpPr>
        <p:spPr>
          <a:xfrm rot="16200000">
            <a:off x="5490110" y="1729568"/>
            <a:ext cx="304799" cy="329213"/>
          </a:xfrm>
          <a:prstGeom prst="down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37AB5F4E-619F-47C3-9545-F88279E5A0BC}"/>
              </a:ext>
            </a:extLst>
          </p:cNvPr>
          <p:cNvGrpSpPr/>
          <p:nvPr/>
        </p:nvGrpSpPr>
        <p:grpSpPr>
          <a:xfrm>
            <a:off x="6018903" y="1421212"/>
            <a:ext cx="2779511" cy="1083212"/>
            <a:chOff x="8025069" y="1421212"/>
            <a:chExt cx="3706014" cy="1083212"/>
          </a:xfrm>
          <a:solidFill>
            <a:srgbClr val="FF0000"/>
          </a:solidFill>
        </p:grpSpPr>
        <p:sp>
          <p:nvSpPr>
            <p:cNvPr id="31" name="meaning oval r">
              <a:extLst>
                <a:ext uri="{FF2B5EF4-FFF2-40B4-BE49-F238E27FC236}">
                  <a16:creationId xmlns="" xmlns:a16="http://schemas.microsoft.com/office/drawing/2014/main" id="{FB12E93B-9171-4FBE-B99C-AFF032B5EEB9}"/>
                </a:ext>
              </a:extLst>
            </p:cNvPr>
            <p:cNvSpPr/>
            <p:nvPr/>
          </p:nvSpPr>
          <p:spPr>
            <a:xfrm>
              <a:off x="8025069" y="1421212"/>
              <a:ext cx="3706014" cy="1083212"/>
            </a:xfrm>
            <a:prstGeom prst="roundRect">
              <a:avLst>
                <a:gd name="adj" fmla="val 3084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33" name="mean">
              <a:extLst>
                <a:ext uri="{FF2B5EF4-FFF2-40B4-BE49-F238E27FC236}">
                  <a16:creationId xmlns="" xmlns:a16="http://schemas.microsoft.com/office/drawing/2014/main" id="{1BBA124D-8B38-4E8C-A974-1C59FB693B6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6553" y="1520893"/>
              <a:ext cx="3541810" cy="853050"/>
            </a:xfrm>
            <a:prstGeom prst="rect">
              <a:avLst/>
            </a:prstGeom>
            <a:grpFill/>
          </p:spPr>
        </p:pic>
      </p:grp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7762BE37-6EC9-48E0-9320-E93BF9959074}"/>
              </a:ext>
            </a:extLst>
          </p:cNvPr>
          <p:cNvGrpSpPr/>
          <p:nvPr/>
        </p:nvGrpSpPr>
        <p:grpSpPr>
          <a:xfrm>
            <a:off x="471521" y="5595945"/>
            <a:ext cx="8302743" cy="1124476"/>
            <a:chOff x="628694" y="5595945"/>
            <a:chExt cx="11070324" cy="1124476"/>
          </a:xfrm>
          <a:solidFill>
            <a:srgbClr val="7030A0"/>
          </a:solidFill>
        </p:grpSpPr>
        <p:sp>
          <p:nvSpPr>
            <p:cNvPr id="23" name="sentence oval">
              <a:extLst>
                <a:ext uri="{FF2B5EF4-FFF2-40B4-BE49-F238E27FC236}">
                  <a16:creationId xmlns="" xmlns:a16="http://schemas.microsoft.com/office/drawing/2014/main" id="{64323F92-0CC3-4982-BF07-02E0F739720B}"/>
                </a:ext>
              </a:extLst>
            </p:cNvPr>
            <p:cNvSpPr/>
            <p:nvPr/>
          </p:nvSpPr>
          <p:spPr>
            <a:xfrm>
              <a:off x="628694" y="5595945"/>
              <a:ext cx="11070324" cy="1083212"/>
            </a:xfrm>
            <a:prstGeom prst="rect">
              <a:avLst/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51" name="sentences">
              <a:extLst>
                <a:ext uri="{FF2B5EF4-FFF2-40B4-BE49-F238E27FC236}">
                  <a16:creationId xmlns="" xmlns:a16="http://schemas.microsoft.com/office/drawing/2014/main" id="{062E9BE0-FE97-4334-9FD7-B954E46E3AD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196" y="5704243"/>
              <a:ext cx="10743319" cy="1016178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35799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33333E-6 L 0.31667 3.33333E-6 " pathEditMode="relative" rAng="0" ptsTypes="AA">
                                      <p:cBhvr>
                                        <p:cTn id="1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33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11111E-6 L -0.28398 1.11111E-6 " pathEditMode="relative" rAng="0" ptsTypes="AA">
                                      <p:cBhvr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5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Arrow:1">
            <a:extLst>
              <a:ext uri="{FF2B5EF4-FFF2-40B4-BE49-F238E27FC236}">
                <a16:creationId xmlns="" xmlns:a16="http://schemas.microsoft.com/office/drawing/2014/main" id="{DB13E783-EB7C-4D11-9A19-5C5F0C58306D}"/>
              </a:ext>
            </a:extLst>
          </p:cNvPr>
          <p:cNvSpPr/>
          <p:nvPr/>
        </p:nvSpPr>
        <p:spPr>
          <a:xfrm rot="16200000">
            <a:off x="3136450" y="1060304"/>
            <a:ext cx="304799" cy="329213"/>
          </a:xfrm>
          <a:prstGeom prst="down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3D82B6A3-701F-49DA-A9FD-F47ECF64F69E}"/>
              </a:ext>
            </a:extLst>
          </p:cNvPr>
          <p:cNvGrpSpPr/>
          <p:nvPr/>
        </p:nvGrpSpPr>
        <p:grpSpPr>
          <a:xfrm>
            <a:off x="3644132" y="798031"/>
            <a:ext cx="1696695" cy="1016179"/>
            <a:chOff x="4793112" y="1439329"/>
            <a:chExt cx="2262260" cy="1016179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</p:grpSpPr>
        <p:sp>
          <p:nvSpPr>
            <p:cNvPr id="25" name="MEANING OVAL">
              <a:extLst>
                <a:ext uri="{FF2B5EF4-FFF2-40B4-BE49-F238E27FC236}">
                  <a16:creationId xmlns="" xmlns:a16="http://schemas.microsoft.com/office/drawing/2014/main" id="{0CB84BA5-348C-4CC9-99BA-112A250ADD49}"/>
                </a:ext>
              </a:extLst>
            </p:cNvPr>
            <p:cNvSpPr/>
            <p:nvPr/>
          </p:nvSpPr>
          <p:spPr>
            <a:xfrm>
              <a:off x="4793112" y="1439329"/>
              <a:ext cx="2262260" cy="101617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27" name="meaning">
              <a:extLst>
                <a:ext uri="{FF2B5EF4-FFF2-40B4-BE49-F238E27FC236}">
                  <a16:creationId xmlns="" xmlns:a16="http://schemas.microsoft.com/office/drawing/2014/main" id="{33D96304-7F8D-46CD-9840-FB9749C2F9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0218" y="1654804"/>
              <a:ext cx="1825688" cy="566881"/>
            </a:xfrm>
            <a:prstGeom prst="rect">
              <a:avLst/>
            </a:prstGeom>
            <a:grpFill/>
          </p:spPr>
        </p:pic>
      </p:grpSp>
      <p:sp>
        <p:nvSpPr>
          <p:cNvPr id="30" name="Arrow: 2">
            <a:extLst>
              <a:ext uri="{FF2B5EF4-FFF2-40B4-BE49-F238E27FC236}">
                <a16:creationId xmlns="" xmlns:a16="http://schemas.microsoft.com/office/drawing/2014/main" id="{926C1C37-D8D2-4BEA-B3E7-53C1BE3408D8}"/>
              </a:ext>
            </a:extLst>
          </p:cNvPr>
          <p:cNvSpPr/>
          <p:nvPr/>
        </p:nvSpPr>
        <p:spPr>
          <a:xfrm rot="16200000">
            <a:off x="5538060" y="1022630"/>
            <a:ext cx="304799" cy="329213"/>
          </a:xfrm>
          <a:prstGeom prst="down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64D5B80F-3B37-4148-A6F3-83D208CB9669}"/>
              </a:ext>
            </a:extLst>
          </p:cNvPr>
          <p:cNvGrpSpPr/>
          <p:nvPr/>
        </p:nvGrpSpPr>
        <p:grpSpPr>
          <a:xfrm>
            <a:off x="345688" y="579288"/>
            <a:ext cx="2662518" cy="1291247"/>
            <a:chOff x="401156" y="1317194"/>
            <a:chExt cx="3550024" cy="1291247"/>
          </a:xfrm>
          <a:solidFill>
            <a:srgbClr val="92D050"/>
          </a:solidFill>
        </p:grpSpPr>
        <p:sp>
          <p:nvSpPr>
            <p:cNvPr id="22" name="arrest oval">
              <a:extLst>
                <a:ext uri="{FF2B5EF4-FFF2-40B4-BE49-F238E27FC236}">
                  <a16:creationId xmlns="" xmlns:a16="http://schemas.microsoft.com/office/drawing/2014/main" id="{4C993D7B-B01C-4FE6-9820-98F9F8E9F383}"/>
                </a:ext>
              </a:extLst>
            </p:cNvPr>
            <p:cNvSpPr/>
            <p:nvPr/>
          </p:nvSpPr>
          <p:spPr>
            <a:xfrm>
              <a:off x="401156" y="1317194"/>
              <a:ext cx="3550024" cy="12912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7" name="Declaration">
              <a:extLst>
                <a:ext uri="{FF2B5EF4-FFF2-40B4-BE49-F238E27FC236}">
                  <a16:creationId xmlns="" xmlns:a16="http://schemas.microsoft.com/office/drawing/2014/main" id="{51E4F40E-C437-4551-8FA2-905A1ABAFE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692" y="1452128"/>
              <a:ext cx="2362952" cy="801543"/>
            </a:xfrm>
            <a:prstGeom prst="rect">
              <a:avLst/>
            </a:prstGeom>
            <a:grpFill/>
          </p:spPr>
        </p:pic>
      </p:grp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6154FE93-289B-4FFF-9FAB-7F195CFA0A31}"/>
              </a:ext>
            </a:extLst>
          </p:cNvPr>
          <p:cNvGrpSpPr/>
          <p:nvPr/>
        </p:nvGrpSpPr>
        <p:grpSpPr>
          <a:xfrm>
            <a:off x="6018899" y="797836"/>
            <a:ext cx="2779511" cy="1083212"/>
            <a:chOff x="8025069" y="1421212"/>
            <a:chExt cx="3706014" cy="1083212"/>
          </a:xfrm>
          <a:solidFill>
            <a:srgbClr val="FFFF00"/>
          </a:solidFill>
        </p:grpSpPr>
        <p:sp>
          <p:nvSpPr>
            <p:cNvPr id="31" name="meaning oval r">
              <a:extLst>
                <a:ext uri="{FF2B5EF4-FFF2-40B4-BE49-F238E27FC236}">
                  <a16:creationId xmlns="" xmlns:a16="http://schemas.microsoft.com/office/drawing/2014/main" id="{FB12E93B-9171-4FBE-B99C-AFF032B5EEB9}"/>
                </a:ext>
              </a:extLst>
            </p:cNvPr>
            <p:cNvSpPr/>
            <p:nvPr/>
          </p:nvSpPr>
          <p:spPr>
            <a:xfrm>
              <a:off x="8025069" y="1421212"/>
              <a:ext cx="3706014" cy="1083212"/>
            </a:xfrm>
            <a:prstGeom prst="roundRect">
              <a:avLst>
                <a:gd name="adj" fmla="val 3084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24" name="Declaration meaning">
              <a:extLst>
                <a:ext uri="{FF2B5EF4-FFF2-40B4-BE49-F238E27FC236}">
                  <a16:creationId xmlns="" xmlns:a16="http://schemas.microsoft.com/office/drawing/2014/main" id="{9FFFEC26-703E-4DED-B0F5-32FBF60385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7100" y="1439328"/>
              <a:ext cx="3401952" cy="1016179"/>
            </a:xfrm>
            <a:prstGeom prst="rect">
              <a:avLst/>
            </a:prstGeom>
            <a:grpFill/>
          </p:spPr>
        </p:pic>
      </p:grp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C86CA9F0-6936-4D0D-8860-2ECC4226002B}"/>
              </a:ext>
            </a:extLst>
          </p:cNvPr>
          <p:cNvGrpSpPr/>
          <p:nvPr/>
        </p:nvGrpSpPr>
        <p:grpSpPr>
          <a:xfrm>
            <a:off x="494251" y="5672160"/>
            <a:ext cx="7996454" cy="1083212"/>
            <a:chOff x="659001" y="5672160"/>
            <a:chExt cx="10661939" cy="1083212"/>
          </a:xfrm>
          <a:blipFill>
            <a:blip r:embed="rId5"/>
            <a:tile tx="0" ty="0" sx="100000" sy="100000" flip="none" algn="tl"/>
          </a:blipFill>
        </p:grpSpPr>
        <p:sp>
          <p:nvSpPr>
            <p:cNvPr id="23" name="sentence oval">
              <a:extLst>
                <a:ext uri="{FF2B5EF4-FFF2-40B4-BE49-F238E27FC236}">
                  <a16:creationId xmlns="" xmlns:a16="http://schemas.microsoft.com/office/drawing/2014/main" id="{64323F92-0CC3-4982-BF07-02E0F739720B}"/>
                </a:ext>
              </a:extLst>
            </p:cNvPr>
            <p:cNvSpPr/>
            <p:nvPr/>
          </p:nvSpPr>
          <p:spPr>
            <a:xfrm>
              <a:off x="659001" y="5672160"/>
              <a:ext cx="10661939" cy="1083212"/>
            </a:xfrm>
            <a:prstGeom prst="rect">
              <a:avLst/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32" name="declaration sentence">
              <a:extLst>
                <a:ext uri="{FF2B5EF4-FFF2-40B4-BE49-F238E27FC236}">
                  <a16:creationId xmlns="" xmlns:a16="http://schemas.microsoft.com/office/drawing/2014/main" id="{316A5F87-A2F7-47F2-9157-D44AF192F6A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646" y="5760542"/>
              <a:ext cx="10074648" cy="948849"/>
            </a:xfrm>
            <a:prstGeom prst="rect">
              <a:avLst/>
            </a:prstGeom>
            <a:grpFill/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199" y="2057401"/>
            <a:ext cx="7051271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33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163</Words>
  <Application>Microsoft Office PowerPoint</Application>
  <PresentationFormat>On-screen Show (4:3)</PresentationFormat>
  <Paragraphs>45</Paragraphs>
  <Slides>21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16</vt:i4>
      </vt:variant>
      <vt:variant>
        <vt:lpstr>Slide Titles</vt:lpstr>
      </vt:variant>
      <vt:variant>
        <vt:i4>21</vt:i4>
      </vt:variant>
    </vt:vector>
  </HeadingPairs>
  <TitlesOfParts>
    <vt:vector size="37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14_Office Theme</vt:lpstr>
      <vt:lpstr>Clarity</vt:lpstr>
      <vt:lpstr>Welcome</vt:lpstr>
      <vt:lpstr>    Teacher’s identity</vt:lpstr>
      <vt:lpstr>Lesson  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Zakir</dc:creator>
  <cp:lastModifiedBy>Zakin Hossain Molla</cp:lastModifiedBy>
  <cp:revision>25</cp:revision>
  <dcterms:created xsi:type="dcterms:W3CDTF">2020-07-31T09:59:32Z</dcterms:created>
  <dcterms:modified xsi:type="dcterms:W3CDTF">2021-09-24T16:13:35Z</dcterms:modified>
</cp:coreProperties>
</file>