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62" r:id="rId3"/>
    <p:sldId id="272" r:id="rId4"/>
    <p:sldId id="264" r:id="rId5"/>
    <p:sldId id="265" r:id="rId6"/>
    <p:sldId id="273" r:id="rId7"/>
    <p:sldId id="266" r:id="rId8"/>
    <p:sldId id="267" r:id="rId9"/>
    <p:sldId id="259" r:id="rId10"/>
    <p:sldId id="260" r:id="rId11"/>
    <p:sldId id="261" r:id="rId12"/>
    <p:sldId id="27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2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4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5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1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3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5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60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383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0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0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1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4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5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8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7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9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E45A06F-064F-4ACE-B554-76AB68CD8024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C23E7FE-118B-402E-B37C-CC87209D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7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4" y="269044"/>
            <a:ext cx="11398300" cy="6103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0425" y="1801503"/>
            <a:ext cx="46538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36" y="2586464"/>
            <a:ext cx="2519505" cy="1872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57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478" y="95534"/>
            <a:ext cx="11468668" cy="38896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যখন কোনোও ঠান্ডা বস্তুর সংস্পর্শে আসে ,তখন বায়ুতে থাকা জলীয় বাষ্প ঠান্ডা হয়ে পানির ফোঁটা তৈরি হয়।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514" y="3992653"/>
            <a:ext cx="4321507" cy="2865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635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4" y="1495247"/>
            <a:ext cx="3141333" cy="2967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18" y="1627832"/>
            <a:ext cx="3154981" cy="308439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234918" y="1374890"/>
            <a:ext cx="3186256" cy="3590276"/>
            <a:chOff x="8841198" y="1378423"/>
            <a:chExt cx="3186256" cy="3590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198" y="2001270"/>
              <a:ext cx="3186256" cy="2967429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 rot="16200000">
              <a:off x="10170826" y="2006232"/>
              <a:ext cx="1627834" cy="372215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16200000">
              <a:off x="9806518" y="2006232"/>
              <a:ext cx="1627834" cy="372215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9248227" y="1992585"/>
              <a:ext cx="1600539" cy="372215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02187" y="6073254"/>
            <a:ext cx="7036603" cy="791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অবস্থার পরিবর্তন </a:t>
            </a:r>
            <a:endParaRPr lang="en-GB" sz="7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390" y="5254388"/>
            <a:ext cx="2442949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47915" y="192631"/>
            <a:ext cx="2497541" cy="1244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484893" y="266803"/>
            <a:ext cx="2377496" cy="1178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3272065" y="2873381"/>
            <a:ext cx="1885848" cy="9515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 করা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7262218" y="2883281"/>
            <a:ext cx="2045142" cy="876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 করা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06849" y="5178580"/>
            <a:ext cx="2442949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8" t="11249" r="34173" b="18753"/>
          <a:stretch/>
        </p:blipFill>
        <p:spPr>
          <a:xfrm>
            <a:off x="2156346" y="2142698"/>
            <a:ext cx="3425588" cy="4271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1" t="15418" r="34193" b="12665"/>
          <a:stretch/>
        </p:blipFill>
        <p:spPr>
          <a:xfrm>
            <a:off x="6428096" y="2115405"/>
            <a:ext cx="3289111" cy="4298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1690" y="832513"/>
            <a:ext cx="615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" y="3138984"/>
            <a:ext cx="1123210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ফোটা কীভাবে তৈরি হয় 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শিশির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বাষ্পিভবন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অবস্থা কীভাবে পরিবর্তন হয়য়?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ঘনীভবন কী?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2006" y="682389"/>
            <a:ext cx="5950424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7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30302" y="0"/>
            <a:ext cx="4403679" cy="3848667"/>
            <a:chOff x="3002505" y="259308"/>
            <a:chExt cx="4403679" cy="3848667"/>
          </a:xfrm>
        </p:grpSpPr>
        <p:sp>
          <p:nvSpPr>
            <p:cNvPr id="5" name="Rectangle 4"/>
            <p:cNvSpPr/>
            <p:nvPr/>
          </p:nvSpPr>
          <p:spPr>
            <a:xfrm>
              <a:off x="3275462" y="1746912"/>
              <a:ext cx="3875964" cy="23610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 কাজ </a:t>
              </a:r>
              <a:endParaRPr lang="en-GB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3002505" y="259308"/>
              <a:ext cx="4403679" cy="1688814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14902" y="4299045"/>
            <a:ext cx="944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অবস্থার পরিবর্তন কীভাবে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পর্যবেক্ষনের ভিত্তিতে লেখ।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189" y="122829"/>
            <a:ext cx="753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GB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55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4456" y="627797"/>
            <a:ext cx="349382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844957" y="2688606"/>
            <a:ext cx="6755641" cy="319357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তাহমিনা আক্তার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বাদে ভূকশিমইল সরকারি প্রাথমিক বিদ্যালয়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কুলাউড়া,মৌলভীবাজার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1" y="2172694"/>
            <a:ext cx="3762375" cy="4095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7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727881" y="1992571"/>
            <a:ext cx="6177886" cy="361665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শ্রেণিঃপঞ্চম।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বিষয়ঃপ্রাঃবিজ্ঞান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অধ্যায়ঃ৩,জীবনের জন্য পানি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পাঠ্যাংশঃপানি চক্র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691" y="1919073"/>
            <a:ext cx="2685080" cy="3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04" y="2038847"/>
            <a:ext cx="4955151" cy="3297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60" y="2040767"/>
            <a:ext cx="5447020" cy="3268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6030" y="163773"/>
            <a:ext cx="608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ashban"/>
              </a:rPr>
              <a:t>এগুলো</a:t>
            </a:r>
            <a:r>
              <a:rPr lang="en-US" sz="4000" dirty="0" smtClean="0">
                <a:latin typeface="Nikashban"/>
              </a:rPr>
              <a:t> </a:t>
            </a:r>
            <a:r>
              <a:rPr lang="en-US" sz="4000" dirty="0" err="1" smtClean="0">
                <a:latin typeface="Nikashban"/>
              </a:rPr>
              <a:t>কিসের</a:t>
            </a:r>
            <a:r>
              <a:rPr lang="en-US" sz="4000" dirty="0" smtClean="0">
                <a:latin typeface="Nikashban"/>
              </a:rPr>
              <a:t> </a:t>
            </a:r>
            <a:r>
              <a:rPr lang="en-US" sz="4000" dirty="0" err="1" smtClean="0">
                <a:latin typeface="Nikashban"/>
              </a:rPr>
              <a:t>ছবি</a:t>
            </a:r>
            <a:endParaRPr lang="en-GB" sz="4000" dirty="0">
              <a:latin typeface="Nika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045958"/>
            <a:ext cx="54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ঘাসের উপর বিন্দু বিন্দু পানি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2758" y="1119116"/>
            <a:ext cx="509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ফোঁটা গুলো কোথা থেকে আসে?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0075" cy="6738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4" y="379828"/>
            <a:ext cx="6766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GB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73526" y="3010486"/>
            <a:ext cx="4375052" cy="1041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0319" y="2743199"/>
            <a:ext cx="5824025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পানিচক্র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095" y="4899544"/>
            <a:ext cx="786111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পানিচক্র কী তা ব্যাখ্যা করতে পারবে 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676" y="655091"/>
            <a:ext cx="5923129" cy="101566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শিখন ফল 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51" y="1960159"/>
            <a:ext cx="4359363" cy="2441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9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58" y="211015"/>
            <a:ext cx="7652825" cy="64633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কিছু ছবি দেখি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79" y="2046850"/>
            <a:ext cx="9383150" cy="481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5397" y="1266092"/>
            <a:ext cx="514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807" y="1012874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সুর্যের তাপে নদী বা সাগরের  পানি বাষ্প হয়ে উপরে উঠছে উপরে গিয়ে ঘনীভুত হয়ে তা আবার বৃষ্টি হয়ে নিচে পরছে। 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326" y="3938954"/>
            <a:ext cx="896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এই অবস্থাকে পানিচক্র বলে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730645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42" y="1659988"/>
            <a:ext cx="3337345" cy="2856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54" y="1531278"/>
            <a:ext cx="3220795" cy="30862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6574" y="4763069"/>
            <a:ext cx="4589701" cy="15558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কক্ষ তাপমাত্রার পানি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0356" y="4763069"/>
            <a:ext cx="4899548" cy="14398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বরফ খন্ড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মিশ্রিত পানি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1" y="154745"/>
            <a:ext cx="8454682" cy="12379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ফোটা গুলো কীভাবে তৈরি হয়? 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1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237</TotalTime>
  <Words>176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Nikashban</vt:lpstr>
      <vt:lpstr>NikoshBAN</vt:lpstr>
      <vt:lpstr>Vrinda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Bade Bhukshimoil</dc:creator>
  <cp:lastModifiedBy>Bade Bhukshimoil</cp:lastModifiedBy>
  <cp:revision>36</cp:revision>
  <dcterms:created xsi:type="dcterms:W3CDTF">2020-09-04T05:15:17Z</dcterms:created>
  <dcterms:modified xsi:type="dcterms:W3CDTF">2021-09-26T17:43:00Z</dcterms:modified>
</cp:coreProperties>
</file>