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8" r:id="rId4"/>
    <p:sldId id="280" r:id="rId5"/>
    <p:sldId id="269" r:id="rId6"/>
    <p:sldId id="270" r:id="rId7"/>
    <p:sldId id="271" r:id="rId8"/>
    <p:sldId id="272" r:id="rId9"/>
    <p:sldId id="273" r:id="rId10"/>
    <p:sldId id="274" r:id="rId11"/>
    <p:sldId id="281" r:id="rId12"/>
    <p:sldId id="282" r:id="rId13"/>
    <p:sldId id="278" r:id="rId14"/>
    <p:sldId id="27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AF736-5249-4B75-B814-1394744362B6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63070-B1B4-452D-B7AC-F7DF80DC4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409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AF736-5249-4B75-B814-1394744362B6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63070-B1B4-452D-B7AC-F7DF80DC4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88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AF736-5249-4B75-B814-1394744362B6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63070-B1B4-452D-B7AC-F7DF80DC4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076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AF736-5249-4B75-B814-1394744362B6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63070-B1B4-452D-B7AC-F7DF80DC4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608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AF736-5249-4B75-B814-1394744362B6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63070-B1B4-452D-B7AC-F7DF80DC4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567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AF736-5249-4B75-B814-1394744362B6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63070-B1B4-452D-B7AC-F7DF80DC4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59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AF736-5249-4B75-B814-1394744362B6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63070-B1B4-452D-B7AC-F7DF80DC4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505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AF736-5249-4B75-B814-1394744362B6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63070-B1B4-452D-B7AC-F7DF80DC4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198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AF736-5249-4B75-B814-1394744362B6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63070-B1B4-452D-B7AC-F7DF80DC4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428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AF736-5249-4B75-B814-1394744362B6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63070-B1B4-452D-B7AC-F7DF80DC4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183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AF736-5249-4B75-B814-1394744362B6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63070-B1B4-452D-B7AC-F7DF80DC4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230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AF736-5249-4B75-B814-1394744362B6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63070-B1B4-452D-B7AC-F7DF80DC4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730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harunur152@gmail.com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473354" cy="6858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        </a:t>
            </a:r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আজকের  </a:t>
            </a:r>
            <a:r>
              <a:rPr lang="bn-BD" sz="6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ক্লাসে সবাইকে শুভেচ্ছা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365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par>
              <p:cTn id="8"/>
            </p:par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7421" y="150125"/>
            <a:ext cx="11750722" cy="72742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70527" y="1849268"/>
            <a:ext cx="7066128" cy="9416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অন্ধকারে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ঢিল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সঠিক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45121" y="4776703"/>
            <a:ext cx="7532897" cy="111230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লোকটার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কথাশুনে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সাহেব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অগ্নিশর্মা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উঠলেন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5218" y="515202"/>
            <a:ext cx="2947916" cy="96899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অন্ধকারে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ঢিলমারা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33080" y="515201"/>
            <a:ext cx="2947916" cy="96899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10898" y="515201"/>
            <a:ext cx="3625757" cy="96899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আন্দাজে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05218" y="1849270"/>
            <a:ext cx="2947916" cy="10031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বাক্যঃ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5217" y="3411934"/>
            <a:ext cx="2947917" cy="107817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৬।অগ্নিশর্মা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05217" y="4755092"/>
            <a:ext cx="2947917" cy="107817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বাক্যঃ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406417" y="3411934"/>
            <a:ext cx="4034718" cy="107817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খুব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রাগান্বিত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হওয়া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0526" y="3411934"/>
            <a:ext cx="3031411" cy="1281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543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7421" y="150125"/>
            <a:ext cx="11750722" cy="72742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70527" y="1849268"/>
            <a:ext cx="7066128" cy="9416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লোকটি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ভিড়ের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চাপে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অক্কা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পেয়েছে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45121" y="4776703"/>
            <a:ext cx="7532897" cy="111230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শাসক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স্বার্থের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বিরোধী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আগুন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খেলা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কথা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5218" y="515202"/>
            <a:ext cx="2947916" cy="96899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অক্কা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পাওয়া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33080" y="515201"/>
            <a:ext cx="2947916" cy="96899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10898" y="515201"/>
            <a:ext cx="3625757" cy="96899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যাওয়া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05218" y="1849270"/>
            <a:ext cx="2947916" cy="10031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বাক্যঃ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5217" y="3411934"/>
            <a:ext cx="2947917" cy="107817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৮।আগুন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খেলা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05217" y="4755092"/>
            <a:ext cx="2947917" cy="107817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বাক্যঃ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406417" y="3411934"/>
            <a:ext cx="4034718" cy="107817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ভয়ংকর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বিপদ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0526" y="3411934"/>
            <a:ext cx="3031411" cy="1281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415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7421" y="150125"/>
            <a:ext cx="11750722" cy="72742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70527" y="1849268"/>
            <a:ext cx="7066128" cy="9416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আকাশ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কুসুম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ভেবে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লেগে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যাও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45121" y="4776703"/>
            <a:ext cx="7532897" cy="111230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আঁতে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কথা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-ই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5218" y="515202"/>
            <a:ext cx="2947916" cy="96899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আকাশ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কুসুম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33080" y="515201"/>
            <a:ext cx="2947916" cy="96899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10898" y="515201"/>
            <a:ext cx="3625757" cy="96899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অসম্ভব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কল্পনা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05218" y="1849270"/>
            <a:ext cx="2947916" cy="10031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বাক্যঃ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5217" y="3411934"/>
            <a:ext cx="2947917" cy="107817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।আঁতে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05217" y="4755092"/>
            <a:ext cx="2947917" cy="107817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বাক্যঃ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406417" y="3411934"/>
            <a:ext cx="4034718" cy="107817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প্রাণে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আঘাত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0526" y="3411934"/>
            <a:ext cx="3031411" cy="1281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5148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4842" y="232012"/>
            <a:ext cx="11837158" cy="66259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09683" y="518615"/>
            <a:ext cx="11259403" cy="133748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09683" y="3545006"/>
            <a:ext cx="11259403" cy="240200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অন্ধি-সন্ধি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অন্নমারা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অরণ্যে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রোদন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অক্ষরে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অক্ষরে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অগন্ত্য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যাত্রা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অমাবস্যার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চাঁদ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9683" y="2442950"/>
            <a:ext cx="11259403" cy="77792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বাগধারাগুলোর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প্রয়োগ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দেখাও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1777208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8363" y="218364"/>
            <a:ext cx="11682483" cy="6639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5-Point Star 4"/>
          <p:cNvSpPr/>
          <p:nvPr/>
        </p:nvSpPr>
        <p:spPr>
          <a:xfrm>
            <a:off x="2308344" y="4776715"/>
            <a:ext cx="7720884" cy="1934119"/>
          </a:xfrm>
          <a:prstGeom prst="star5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</a:t>
            </a:r>
            <a:r>
              <a:rPr lang="bn-BD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ন্যবাদ</a:t>
            </a:r>
            <a:endParaRPr lang="en-US" sz="8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9862" y="573206"/>
            <a:ext cx="8297848" cy="4425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839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9032" y="939114"/>
            <a:ext cx="115741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প্রিয় শিক্ষার্থী কেমন আছ সবাই?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081" y="2018730"/>
            <a:ext cx="11027391" cy="4839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346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904699"/>
            <a:ext cx="12192000" cy="470898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,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ও 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প্রযুক্তি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আইসিটি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) </a:t>
            </a:r>
          </a:p>
          <a:p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পশ্চিম </a:t>
            </a:r>
            <a:r>
              <a:rPr lang="bn-BD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গুজরা মুনিরিয়া দারুচ্ছুন্নাহ </a:t>
            </a:r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সিনিয়র </a:t>
            </a:r>
            <a:r>
              <a:rPr lang="bn-BD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মাদ্‌রাসা  </a:t>
            </a:r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রাউজান,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চট্টগ্রাম 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bn-BD" sz="36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মোবাইল নং ০১৮১৮৪৬৬৮২0</a:t>
            </a:r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             </a:t>
            </a: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৪৫ </a:t>
            </a:r>
            <a:r>
              <a:rPr lang="en-US" sz="3600" dirty="0" err="1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3600" dirty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NikoshBAN" pitchFamily="2" charset="0"/>
              </a:rPr>
              <a:t>     </a:t>
            </a: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NikoshBAN" pitchFamily="2" charset="0"/>
              </a:rPr>
              <a:t>তারিখঃ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NikoshBAN" pitchFamily="2" charset="0"/>
              </a:rPr>
              <a:t> ২৬/০৯/২০২১ </a:t>
            </a: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NikoshBAN" pitchFamily="2" charset="0"/>
              </a:rPr>
              <a:t>ইং</a:t>
            </a:r>
            <a:endParaRPr lang="en-US" sz="3600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NikoshBAN" pitchFamily="2" charset="0"/>
            </a:endParaRPr>
          </a:p>
          <a:p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bn-BD" sz="40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ই-মেইল </a:t>
            </a:r>
            <a:r>
              <a:rPr lang="bn-BD" sz="36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NikoshBAN" pitchFamily="2" charset="0"/>
                <a:hlinkClick r:id="rId2"/>
              </a:rPr>
              <a:t>harunur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NikoshBAN" pitchFamily="2" charset="0"/>
                <a:hlinkClick r:id="rId2"/>
              </a:rPr>
              <a:t>152</a:t>
            </a:r>
            <a:r>
              <a:rPr lang="bn-BD" sz="36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NikoshBAN" pitchFamily="2" charset="0"/>
                <a:hlinkClick r:id="rId2"/>
              </a:rPr>
              <a:t>@gmail.com</a:t>
            </a:r>
            <a:endParaRPr lang="en-US" sz="3600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NikoshBAN" pitchFamily="2" charset="0"/>
            </a:endParaRPr>
          </a:p>
          <a:p>
            <a:endParaRPr lang="en-US" sz="36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NikoshBAN" pitchFamily="2" charset="0"/>
            </a:endParaRPr>
          </a:p>
          <a:p>
            <a:endParaRPr lang="bn-BD" sz="28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0474" y="668719"/>
            <a:ext cx="3784209" cy="83099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4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66758" y="1854590"/>
            <a:ext cx="8623494" cy="1015663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BD" sz="6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মোহাম্মদ হারুনুর রশিদ</a:t>
            </a:r>
            <a:r>
              <a:rPr lang="en-US" sz="6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</a:t>
            </a:r>
            <a:r>
              <a:rPr lang="bn-BD" sz="3200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এম,এস,এস;</a:t>
            </a:r>
            <a:r>
              <a:rPr lang="en-US" sz="3200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এম</a:t>
            </a:r>
            <a:r>
              <a:rPr lang="bn-BD" sz="3200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,এড</a:t>
            </a:r>
            <a:r>
              <a:rPr lang="bn-BD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)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6098" y="365760"/>
            <a:ext cx="2222696" cy="24477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245" y="31095"/>
            <a:ext cx="2148549" cy="2873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951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6478" y="300251"/>
            <a:ext cx="11900847" cy="644174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187354" y="3814549"/>
            <a:ext cx="9567081" cy="22791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                      </a:t>
            </a:r>
            <a:r>
              <a:rPr lang="en-US" sz="4000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4000" dirty="0" err="1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4000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ব্যাকরণ</a:t>
            </a:r>
            <a:r>
              <a:rPr lang="en-US" sz="4000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   </a:t>
            </a:r>
            <a:endParaRPr lang="bn-BD" sz="4000" b="1" dirty="0">
              <a:solidFill>
                <a:schemeClr val="accent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33015" y="777922"/>
            <a:ext cx="9075761" cy="15149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endParaRPr lang="en-US" sz="3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355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6594"/>
            <a:ext cx="12191999" cy="175432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প্রিয়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জানো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পৃথিবীর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ভাষায়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এমন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কতগুলো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তাৎপর্যপূর্ণ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যেগুলো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ব্যাকরণগত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অভিধানগত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অনুযায়ী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এগুলো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অন্তর্নিহিত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তাদেরকে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971310"/>
            <a:ext cx="12192000" cy="1103274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বাগধারা</a:t>
            </a:r>
            <a:endParaRPr lang="en-US" sz="4800" dirty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" y="3326656"/>
            <a:ext cx="12191999" cy="8264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সুন্দর</a:t>
            </a:r>
            <a:r>
              <a:rPr lang="en-US" sz="4800" dirty="0" smtClean="0"/>
              <a:t> </a:t>
            </a:r>
            <a:r>
              <a:rPr lang="en-US" sz="4800" dirty="0" err="1" smtClean="0"/>
              <a:t>বলেছ</a:t>
            </a:r>
            <a:r>
              <a:rPr lang="en-US" sz="4800" dirty="0"/>
              <a:t> </a:t>
            </a:r>
            <a:r>
              <a:rPr lang="en-US" sz="2800" dirty="0" smtClean="0"/>
              <a:t>।</a:t>
            </a:r>
            <a:r>
              <a:rPr lang="en-US" sz="4800" dirty="0" smtClean="0"/>
              <a:t> </a:t>
            </a:r>
            <a:r>
              <a:rPr lang="en-US" sz="4800" dirty="0" err="1" smtClean="0"/>
              <a:t>চলো</a:t>
            </a:r>
            <a:r>
              <a:rPr lang="en-US" sz="4800" dirty="0" smtClean="0"/>
              <a:t> </a:t>
            </a:r>
            <a:r>
              <a:rPr lang="en-US" sz="4800" dirty="0" err="1" smtClean="0"/>
              <a:t>আমরা</a:t>
            </a:r>
            <a:r>
              <a:rPr lang="en-US" sz="4800" dirty="0" smtClean="0"/>
              <a:t> </a:t>
            </a:r>
            <a:r>
              <a:rPr lang="en-US" sz="4800" dirty="0" err="1" smtClean="0"/>
              <a:t>আজকে</a:t>
            </a:r>
            <a:r>
              <a:rPr lang="en-US" sz="4800" dirty="0" smtClean="0"/>
              <a:t> </a:t>
            </a:r>
            <a:r>
              <a:rPr lang="en-US" sz="4800" dirty="0" err="1" smtClean="0"/>
              <a:t>শিখবো</a:t>
            </a:r>
            <a:r>
              <a:rPr lang="en-US" sz="4800" dirty="0" smtClean="0"/>
              <a:t> </a:t>
            </a:r>
            <a:endParaRPr lang="en-US" sz="4800" dirty="0"/>
          </a:p>
        </p:txBody>
      </p:sp>
      <p:sp>
        <p:nvSpPr>
          <p:cNvPr id="8" name="Rectangle 7"/>
          <p:cNvSpPr/>
          <p:nvPr/>
        </p:nvSpPr>
        <p:spPr>
          <a:xfrm>
            <a:off x="0" y="4657278"/>
            <a:ext cx="12191998" cy="106773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বাগধারা</a:t>
            </a:r>
            <a:endParaRPr lang="en-US" sz="4800" dirty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389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3773" y="0"/>
            <a:ext cx="12028227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3773" y="272955"/>
            <a:ext cx="12028227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3771" y="1460310"/>
            <a:ext cx="12028227" cy="128288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 </a:t>
            </a: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বাগধারা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3772" y="3138987"/>
            <a:ext cx="12028227" cy="10918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উদাহরণসহ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বাগধারার</a:t>
            </a:r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3773" y="4826190"/>
            <a:ext cx="12028227" cy="143642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বাগধারার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6691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36477" y="6824"/>
            <a:ext cx="12192000" cy="652363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3507474"/>
            <a:ext cx="12055523" cy="302297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বাগধারা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-</a:t>
            </a:r>
          </a:p>
          <a:p>
            <a:pPr algn="ctr"/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বিশিষ্ট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প্রয়োগে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বাগধারা</a:t>
            </a:r>
            <a:endParaRPr lang="en-US" sz="5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বাক্যের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বিশিষ্ট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প্রয়োগে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বাগধারা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36476" y="163773"/>
            <a:ext cx="12328476" cy="319357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পৃথিবীর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ভাষায়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এমন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কতগুলো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তাৎপর্যপূর্ণ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যেগুলো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ব্যাকরণগত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অভিধানগত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অনুযায়ী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এগুলো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অন্তর্নিহিত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প্রকাশ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তাদেরকে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বাগধারা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কানে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আঙ্গুল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দেয়া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ভিতরে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আঙ্গুল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দেয়া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শোনার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876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545912"/>
            <a:ext cx="12091916" cy="72742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7421" y="150125"/>
            <a:ext cx="11750722" cy="131018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চলো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কয়েকটি</a:t>
            </a:r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বাগধারা</a:t>
            </a:r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চর্চা</a:t>
            </a:r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16072" y="2734669"/>
            <a:ext cx="8932459" cy="980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রাজনীতির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ABCD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জেনে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নির্বাচনে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প্রতিদ্বন্দ্বিতা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ঠিক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16072" y="5409630"/>
            <a:ext cx="8932459" cy="104576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সাদাসিধে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হলেও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লোকটি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অগাধ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জলের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মাছ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9028" y="1626642"/>
            <a:ext cx="2591467" cy="9416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ABCD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3427863" y="1626642"/>
            <a:ext cx="2893325" cy="9416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5726" y="1636026"/>
            <a:ext cx="2893325" cy="9416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জ্ঞান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3600" dirty="0"/>
          </a:p>
        </p:txBody>
      </p:sp>
      <p:sp>
        <p:nvSpPr>
          <p:cNvPr id="11" name="Rectangle 10"/>
          <p:cNvSpPr/>
          <p:nvPr/>
        </p:nvSpPr>
        <p:spPr>
          <a:xfrm>
            <a:off x="177420" y="2689033"/>
            <a:ext cx="2593075" cy="10257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বাক্যঃ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72955" y="4121624"/>
            <a:ext cx="2156346" cy="9826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অগাধ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জলের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মাছ</a:t>
            </a:r>
            <a:endParaRPr lang="en-US" sz="3600" dirty="0"/>
          </a:p>
        </p:txBody>
      </p:sp>
      <p:sp>
        <p:nvSpPr>
          <p:cNvPr id="13" name="Rectangle 12"/>
          <p:cNvSpPr/>
          <p:nvPr/>
        </p:nvSpPr>
        <p:spPr>
          <a:xfrm>
            <a:off x="3300484" y="4135271"/>
            <a:ext cx="3020704" cy="9826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855726" y="4121624"/>
            <a:ext cx="3001370" cy="9826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smtClean="0">
                <a:latin typeface="NikoshBAN" panose="02000000000000000000" pitchFamily="2" charset="0"/>
                <a:cs typeface="NikoshBAN" panose="02000000000000000000" pitchFamily="2" charset="0"/>
              </a:rPr>
              <a:t>( চালাক)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72955" y="5409631"/>
            <a:ext cx="2156346" cy="93657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বাক্যঃ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325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72742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রাখতে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অপ্রাসঙ্গিক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অবতারণা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কিংবা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2954" y="436729"/>
            <a:ext cx="3582537" cy="139207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অথৈ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91936" y="5411336"/>
            <a:ext cx="8913126" cy="94169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চোরটাকে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অর্ধচন্দ্র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দাও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10937" y="2306472"/>
            <a:ext cx="9294125" cy="9962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উপার্জনকারী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ছেলেটার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মৃত্যুতে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অথৈ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পড়েছে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648734" y="3780429"/>
            <a:ext cx="4856327" cy="129653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গলাধাক্কা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48733" y="296841"/>
            <a:ext cx="4733499" cy="15319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ভীষণ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বিপদে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89946" y="401759"/>
            <a:ext cx="1944806" cy="142704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অর্থ</a:t>
            </a:r>
            <a:endParaRPr lang="en-US" sz="3600" dirty="0"/>
          </a:p>
        </p:txBody>
      </p:sp>
      <p:sp>
        <p:nvSpPr>
          <p:cNvPr id="9" name="Rectangle 8"/>
          <p:cNvSpPr/>
          <p:nvPr/>
        </p:nvSpPr>
        <p:spPr>
          <a:xfrm>
            <a:off x="290015" y="2361063"/>
            <a:ext cx="1630907" cy="88710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বাক্যঃ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2954" y="3671248"/>
            <a:ext cx="3507476" cy="13170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অর্ধচন্দ্র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289945" y="3780430"/>
            <a:ext cx="2069911" cy="129653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অর্থ</a:t>
            </a:r>
            <a:endParaRPr lang="en-US" sz="3600" dirty="0"/>
          </a:p>
        </p:txBody>
      </p:sp>
      <p:sp>
        <p:nvSpPr>
          <p:cNvPr id="13" name="Rectangle 12"/>
          <p:cNvSpPr/>
          <p:nvPr/>
        </p:nvSpPr>
        <p:spPr>
          <a:xfrm>
            <a:off x="313898" y="5353333"/>
            <a:ext cx="1630907" cy="88710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বাক্যঃ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449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435</Words>
  <Application>Microsoft Office PowerPoint</Application>
  <PresentationFormat>Widescreen</PresentationFormat>
  <Paragraphs>90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NikoshBAN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 Harun</dc:creator>
  <cp:lastModifiedBy>Mohammad Harun</cp:lastModifiedBy>
  <cp:revision>50</cp:revision>
  <dcterms:created xsi:type="dcterms:W3CDTF">2021-09-25T16:29:21Z</dcterms:created>
  <dcterms:modified xsi:type="dcterms:W3CDTF">2021-09-26T12:42:23Z</dcterms:modified>
</cp:coreProperties>
</file>