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81" r:id="rId3"/>
    <p:sldId id="278" r:id="rId4"/>
    <p:sldId id="262" r:id="rId5"/>
    <p:sldId id="259" r:id="rId6"/>
    <p:sldId id="260" r:id="rId7"/>
    <p:sldId id="261" r:id="rId8"/>
    <p:sldId id="272" r:id="rId9"/>
    <p:sldId id="275" r:id="rId10"/>
    <p:sldId id="270" r:id="rId11"/>
    <p:sldId id="271" r:id="rId12"/>
    <p:sldId id="273" r:id="rId13"/>
    <p:sldId id="263" r:id="rId14"/>
    <p:sldId id="264" r:id="rId15"/>
    <p:sldId id="269" r:id="rId16"/>
    <p:sldId id="26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F253-4758-4575-B110-68B284E239C0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4C1E1-C338-490B-95F4-77FC294AB4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09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bn-BD" sz="4000" baseline="0" dirty="0" smtClean="0">
                <a:latin typeface="NikoshBAN" pitchFamily="2" charset="0"/>
                <a:cs typeface="NikoshBAN" pitchFamily="2" charset="0"/>
              </a:rPr>
              <a:t> জন্য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85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754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২</a:t>
            </a:r>
            <a:r>
              <a:rPr lang="bn-BD" baseline="0" dirty="0" smtClean="0"/>
              <a:t>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08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৫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১ 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4C1E1-C338-490B-95F4-77FC294AB4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568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755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0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84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8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95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71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13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3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8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500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6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A4303-22D6-4C2A-AF8B-C6F3BFE9905D}" type="datetimeFigureOut">
              <a:rPr lang="en-US" smtClean="0"/>
              <a:pPr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7316-1964-43ED-B821-F071AE758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522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7696200" cy="4572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524000" y="533400"/>
            <a:ext cx="5334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6" y="228600"/>
            <a:ext cx="1860388" cy="2258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84" y="214745"/>
            <a:ext cx="2209800" cy="2377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4" y="228600"/>
            <a:ext cx="2286000" cy="22585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3" y="4724400"/>
            <a:ext cx="2421497" cy="201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5" y="4724400"/>
            <a:ext cx="2743200" cy="2018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4" y="4724400"/>
            <a:ext cx="3048000" cy="20189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0" y="2943640"/>
            <a:ext cx="2050473" cy="1633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" y="2943640"/>
            <a:ext cx="2178049" cy="163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4" y="2943640"/>
            <a:ext cx="2133600" cy="16335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7" y="2943640"/>
            <a:ext cx="2140527" cy="1633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4" y="263235"/>
            <a:ext cx="1752600" cy="2223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04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1981200" cy="1821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228600"/>
            <a:ext cx="2025015" cy="182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20574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86" y="2230588"/>
            <a:ext cx="1990379" cy="2036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209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2514600" cy="2032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90" y="4502727"/>
            <a:ext cx="2894330" cy="2026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36" y="4502727"/>
            <a:ext cx="3064164" cy="2026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2182381"/>
            <a:ext cx="2085109" cy="21012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182380"/>
            <a:ext cx="2209800" cy="2101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54391"/>
            <a:ext cx="1981200" cy="21292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255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143250" cy="232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88" y="145473"/>
            <a:ext cx="2864012" cy="2331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1"/>
            <a:ext cx="22860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3143250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88" y="2567939"/>
            <a:ext cx="2864012" cy="2127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3000"/>
            <a:ext cx="31432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90801"/>
            <a:ext cx="2286000" cy="2105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79" y="4952999"/>
            <a:ext cx="5406321" cy="1764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4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1726524"/>
            <a:ext cx="802178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(সময়ঃ ৩ মিনিট)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657600"/>
            <a:ext cx="802178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বর্ষাকালের ৫টি ফলের নাম লিখ।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3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964" y="1219200"/>
            <a:ext cx="805641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(সময়ঃ ৫ মিনিট)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657600"/>
            <a:ext cx="802178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বর্ষাকালের ৫টি ফুলের ও ৫টি ফসলের নাম লিখ।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9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4037899"/>
              </p:ext>
            </p:extLst>
          </p:nvPr>
        </p:nvGraphicFramePr>
        <p:xfrm>
          <a:off x="838200" y="762000"/>
          <a:ext cx="7772400" cy="4968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 নাম</a:t>
                      </a:r>
                      <a:endParaRPr lang="en-US" sz="240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রোল নং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বেলী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বকুল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টগর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শেফালি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গন্ধরাজ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977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473" y="177968"/>
            <a:ext cx="7620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2" y="3228095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রাস্তার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957685"/>
            <a:ext cx="2438400" cy="52937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 আলোকে ১০টি বাক্য লিখ।</a:t>
            </a:r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সময়ঃ 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১২ মিনিট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35139"/>
            <a:ext cx="2743200" cy="2175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497" y="3228095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নদীর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042968"/>
            <a:ext cx="3073393" cy="2105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27432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03810" y="6172200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পাহাড়ের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951420"/>
            <a:ext cx="3073393" cy="20683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9518" y="6172199"/>
            <a:ext cx="251460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জমির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30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20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7620000" cy="381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কোন কোন মাস নিয়ে বর্ষাকাল হয়?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বর্ষাকালের ৩টি ফলের নাম বল।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বর্ষাকালের ২টি ফুলের নাম উল্লেখ কর।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বর্ষাকালের ৩টি ফসলের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বল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বর্ষাকালে নদী-নালা, খাল-বিলের অবস্থার ২টি উদাহরণ দাও 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বর্ষা এদেশের মানুষের কাছে প্রিয় ঋতু কেন?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৭। বর্ষার বিচিত্র রূপ বর্ণনা কর।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36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28600" y="422560"/>
            <a:ext cx="8686800" cy="2362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1371600"/>
            <a:ext cx="3048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5344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তোমার দেখা একটি বর্ষণ মুখর দিনের উপর ১০টি বাক্য লিখে নিয়ে আসবে।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9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33400"/>
            <a:ext cx="5181600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00" dirty="0"/>
          </a:p>
        </p:txBody>
      </p:sp>
      <p:pic>
        <p:nvPicPr>
          <p:cNvPr id="29698" name="Picture 2" descr="C:\Users\user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0104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67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005013" y="342900"/>
            <a:ext cx="4176712" cy="830263"/>
          </a:xfrm>
          <a:prstGeom prst="flowChartTerminato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4312" tIns="22156" rIns="44312" bIns="22156" anchor="ctr"/>
          <a:lstStyle/>
          <a:p>
            <a:pPr algn="ctr">
              <a:defRPr/>
            </a:pP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21" y="1411166"/>
            <a:ext cx="4488799" cy="4784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4312" tIns="22156" rIns="44312" bIns="22156">
            <a:spAutoFit/>
          </a:bodyPr>
          <a:lstStyle/>
          <a:p>
            <a:pPr>
              <a:defRPr/>
            </a:pPr>
            <a:r>
              <a:rPr lang="bn-BD" sz="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মোসাম্মৎ জেসমিন বেগম</a:t>
            </a:r>
          </a:p>
          <a:p>
            <a:pPr>
              <a:defRPr/>
            </a:pPr>
            <a:r>
              <a:rPr lang="bn-BD" sz="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 </a:t>
            </a:r>
            <a:r>
              <a:rPr lang="en-US" sz="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 )</a:t>
            </a:r>
            <a:endParaRPr lang="bn-BD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 একাডেমী</a:t>
            </a:r>
          </a:p>
          <a:p>
            <a:pPr>
              <a:defRPr/>
            </a:pPr>
            <a:r>
              <a:rPr lang="bn-BD" sz="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 সদর দক্ষিণ, কুমিল্লা।</a:t>
            </a:r>
            <a:endParaRPr lang="en-US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bn-BD" sz="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৯১৫৩৯৮০০৮</a:t>
            </a:r>
          </a:p>
          <a:p>
            <a:pPr>
              <a:defRPr/>
            </a:pP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jesmin</a:t>
            </a:r>
            <a:r>
              <a:rPr lang="en-US" sz="3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8008@yahoo.com</a:t>
            </a:r>
            <a:endParaRPr lang="en-US" sz="17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9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900" dirty="0"/>
          </a:p>
        </p:txBody>
      </p:sp>
      <p:pic>
        <p:nvPicPr>
          <p:cNvPr id="3076" name="Picture 2" descr="C:\Users\user\SendTo\Downloads\227700075_218747160171519_369664827230525795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1317625"/>
            <a:ext cx="39465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5341327" y="5196254"/>
            <a:ext cx="3086100" cy="7649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44312" tIns="22156" rIns="44312" bIns="22156" anchor="ctr"/>
          <a:lstStyle/>
          <a:p>
            <a:pPr>
              <a:defRPr/>
            </a:pPr>
            <a:r>
              <a:rPr lang="bn-BD" sz="4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 একাডেমী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971800"/>
            <a:ext cx="79248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শ্রেণিঃঅষ্টম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 ২য় পত্র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বিষয়ঃরচনা (বর্ষাকাল)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সময়ঃ৪৫মিনিট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7772400" cy="186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AU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73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3960"/>
            <a:ext cx="5867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আচরণিক উদ্দেশ্য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305800" cy="49552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বর্ষাকাল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 তা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কোন মাস নিয়ে বর্ষাকাল হয় তা উল্লেখ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বর্ষাকালে প্রকৃতির রূপ বর্ণনা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বর্ষাকালের ফুল ও ফলগুলো চিহ্নিত করতে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বর্ষাকালের ফসলের নাম গুলো বলতে পারবে।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বর্ষাকাল রচনাটি লিখতে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2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59" y="381000"/>
            <a:ext cx="4724400" cy="5867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862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3581375" y="762000"/>
            <a:ext cx="189114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595" y="300335"/>
            <a:ext cx="3429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এটা কি?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098" y="2057400"/>
            <a:ext cx="484909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ছাতা কখন বেশি প্রয়োজন?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199" y="5832212"/>
            <a:ext cx="671599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 কালে বেশি বৃষ্টি হয়?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07262"/>
            <a:ext cx="3428974" cy="4874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8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0"/>
            <a:ext cx="8001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3" name="Picture 1" descr="C:\Users\user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6781800" cy="3690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25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191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50" y="152400"/>
            <a:ext cx="38100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191000" cy="2895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8" y="3657601"/>
            <a:ext cx="3830782" cy="289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60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90600"/>
            <a:ext cx="4191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9977" y="3080504"/>
            <a:ext cx="269124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শ্রাবণ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082" y="3080504"/>
            <a:ext cx="29406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আষাঢ়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2" idx="2"/>
            <a:endCxn id="4" idx="0"/>
          </p:cNvCxnSpPr>
          <p:nvPr/>
        </p:nvCxnSpPr>
        <p:spPr>
          <a:xfrm flipH="1">
            <a:off x="2890396" y="2314039"/>
            <a:ext cx="1719704" cy="7664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2"/>
            <a:endCxn id="3" idx="0"/>
          </p:cNvCxnSpPr>
          <p:nvPr/>
        </p:nvCxnSpPr>
        <p:spPr>
          <a:xfrm>
            <a:off x="4610100" y="2314039"/>
            <a:ext cx="2095500" cy="7664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40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311</Words>
  <Application>Microsoft Office PowerPoint</Application>
  <PresentationFormat>On-screen Show (4:3)</PresentationFormat>
  <Paragraphs>118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106</cp:revision>
  <dcterms:created xsi:type="dcterms:W3CDTF">2012-12-03T03:41:36Z</dcterms:created>
  <dcterms:modified xsi:type="dcterms:W3CDTF">2021-09-26T15:24:07Z</dcterms:modified>
</cp:coreProperties>
</file>