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45" r:id="rId2"/>
    <p:sldMasterId id="2147483857" r:id="rId3"/>
  </p:sldMasterIdLst>
  <p:notesMasterIdLst>
    <p:notesMasterId r:id="rId30"/>
  </p:notesMasterIdLst>
  <p:sldIdLst>
    <p:sldId id="397" r:id="rId4"/>
    <p:sldId id="353" r:id="rId5"/>
    <p:sldId id="372" r:id="rId6"/>
    <p:sldId id="273" r:id="rId7"/>
    <p:sldId id="375" r:id="rId8"/>
    <p:sldId id="420" r:id="rId9"/>
    <p:sldId id="274" r:id="rId10"/>
    <p:sldId id="275" r:id="rId11"/>
    <p:sldId id="416" r:id="rId12"/>
    <p:sldId id="417" r:id="rId13"/>
    <p:sldId id="432" r:id="rId14"/>
    <p:sldId id="390" r:id="rId15"/>
    <p:sldId id="395" r:id="rId16"/>
    <p:sldId id="431" r:id="rId17"/>
    <p:sldId id="423" r:id="rId18"/>
    <p:sldId id="429" r:id="rId19"/>
    <p:sldId id="430" r:id="rId20"/>
    <p:sldId id="428" r:id="rId21"/>
    <p:sldId id="419" r:id="rId22"/>
    <p:sldId id="421" r:id="rId23"/>
    <p:sldId id="424" r:id="rId24"/>
    <p:sldId id="396" r:id="rId25"/>
    <p:sldId id="401" r:id="rId26"/>
    <p:sldId id="402" r:id="rId27"/>
    <p:sldId id="403" r:id="rId28"/>
    <p:sldId id="40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66FF"/>
    <a:srgbClr val="00FF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snapToGrid="0">
      <p:cViewPr varScale="1">
        <p:scale>
          <a:sx n="70" d="100"/>
          <a:sy n="70" d="100"/>
        </p:scale>
        <p:origin x="3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AD48D-4F11-4EF5-B78A-2768DF567C25}" type="datetimeFigureOut">
              <a:rPr lang="en-US" smtClean="0"/>
              <a:t>9/27/2021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C4465-1BFA-4542-B4EC-C51523693995}" type="slidenum">
              <a:rPr lang="en-US" smtClean="0"/>
              <a:t>‹#›</a:t>
            </a:fld>
            <a:endParaRPr lang="en-US"/>
          </a:p>
        </p:txBody>
      </p:sp>
    </p:spTree>
    <p:extLst>
      <p:ext uri="{BB962C8B-B14F-4D97-AF65-F5344CB8AC3E}">
        <p14:creationId xmlns:p14="http://schemas.microsoft.com/office/powerpoint/2010/main" val="4104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917DB-1B7A-4979-A6A8-F77208A5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40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CD881-EBA2-4494-B8D1-51F83C05825A}" type="slidenum">
              <a:rPr lang="en-US" smtClean="0"/>
              <a:t>25</a:t>
            </a:fld>
            <a:endParaRPr lang="en-US"/>
          </a:p>
        </p:txBody>
      </p:sp>
    </p:spTree>
    <p:extLst>
      <p:ext uri="{BB962C8B-B14F-4D97-AF65-F5344CB8AC3E}">
        <p14:creationId xmlns:p14="http://schemas.microsoft.com/office/powerpoint/2010/main" val="351967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3612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7527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378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55775" y="67400"/>
            <a:ext cx="10626641" cy="6790600"/>
            <a:chOff x="-255775" y="50550"/>
            <a:chExt cx="10626641" cy="5092950"/>
          </a:xfrm>
        </p:grpSpPr>
        <p:grpSp>
          <p:nvGrpSpPr>
            <p:cNvPr id="11" name="Google Shape;11;p2"/>
            <p:cNvGrpSpPr/>
            <p:nvPr/>
          </p:nvGrpSpPr>
          <p:grpSpPr>
            <a:xfrm>
              <a:off x="104275" y="50550"/>
              <a:ext cx="8948150" cy="772675"/>
              <a:chOff x="104275" y="50550"/>
              <a:chExt cx="8948150" cy="772675"/>
            </a:xfrm>
          </p:grpSpPr>
          <p:sp>
            <p:nvSpPr>
              <p:cNvPr id="12" name="Google Shape;12;p2"/>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3" name="Google Shape;13;p2"/>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4" name="Google Shape;14;p2"/>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5" name="Google Shape;15;p2"/>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6" name="Google Shape;16;p2"/>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7" name="Google Shape;17;p2"/>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 name="Google Shape;18;p2"/>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9" name="Google Shape;19;p2"/>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 name="Google Shape;20;p2"/>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1" name="Google Shape;21;p2"/>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2" name="Google Shape;22;p2"/>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3" name="Google Shape;23;p2"/>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4" name="Google Shape;24;p2"/>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5" name="Google Shape;25;p2"/>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2"/>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2"/>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2"/>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1" name="Google Shape;31;p2"/>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2" name="Google Shape;32;p2"/>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3" name="Google Shape;33;p2"/>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4" name="Google Shape;34;p2"/>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5" name="Google Shape;35;p2"/>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 name="Google Shape;36;p2"/>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 name="Google Shape;37;p2"/>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 name="Google Shape;38;p2"/>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9" name="Google Shape;39;p2"/>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1" name="Google Shape;41;p2"/>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2" name="Google Shape;42;p2"/>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3" name="Google Shape;43;p2"/>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 name="Google Shape;44;p2"/>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sp>
          <p:nvSpPr>
            <p:cNvPr id="45" name="Google Shape;45;p2"/>
            <p:cNvSpPr/>
            <p:nvPr/>
          </p:nvSpPr>
          <p:spPr>
            <a:xfrm>
              <a:off x="8" y="22967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2576399" y="4023846"/>
              <a:ext cx="2849303" cy="97045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2934697" y="31815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4121250" y="25815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4436987" y="30600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545777" y="36697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flipH="1">
              <a:off x="-1" y="30600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498024" y="34877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flipH="1">
              <a:off x="-255775" y="4169299"/>
              <a:ext cx="1995230" cy="679560"/>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flipH="1">
              <a:off x="5924561" y="4366325"/>
              <a:ext cx="1696564" cy="777166"/>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flipH="1">
              <a:off x="6348583" y="24691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 name="Google Shape;56;p2"/>
            <p:cNvGrpSpPr/>
            <p:nvPr/>
          </p:nvGrpSpPr>
          <p:grpSpPr>
            <a:xfrm>
              <a:off x="352648" y="1509651"/>
              <a:ext cx="408036" cy="3633849"/>
              <a:chOff x="967895" y="415018"/>
              <a:chExt cx="628714" cy="5600014"/>
            </a:xfrm>
          </p:grpSpPr>
          <p:sp>
            <p:nvSpPr>
              <p:cNvPr id="57" name="Google Shape;57;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8" name="Google Shape;58;p2"/>
              <p:cNvGrpSpPr/>
              <p:nvPr/>
            </p:nvGrpSpPr>
            <p:grpSpPr>
              <a:xfrm>
                <a:off x="967895" y="415018"/>
                <a:ext cx="628714" cy="801374"/>
                <a:chOff x="1774126" y="766200"/>
                <a:chExt cx="1582467" cy="2017050"/>
              </a:xfrm>
            </p:grpSpPr>
            <p:sp>
              <p:nvSpPr>
                <p:cNvPr id="59" name="Google Shape;59;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7" name="Google Shape;67;p2"/>
            <p:cNvGrpSpPr/>
            <p:nvPr/>
          </p:nvGrpSpPr>
          <p:grpSpPr>
            <a:xfrm>
              <a:off x="1127772" y="2465013"/>
              <a:ext cx="300714" cy="2678487"/>
              <a:chOff x="967895" y="415018"/>
              <a:chExt cx="628714" cy="5600014"/>
            </a:xfrm>
          </p:grpSpPr>
          <p:sp>
            <p:nvSpPr>
              <p:cNvPr id="68" name="Google Shape;68;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9" name="Google Shape;69;p2"/>
              <p:cNvGrpSpPr/>
              <p:nvPr/>
            </p:nvGrpSpPr>
            <p:grpSpPr>
              <a:xfrm>
                <a:off x="967895" y="415018"/>
                <a:ext cx="628714" cy="801374"/>
                <a:chOff x="1774126" y="766200"/>
                <a:chExt cx="1582467" cy="2017050"/>
              </a:xfrm>
            </p:grpSpPr>
            <p:sp>
              <p:nvSpPr>
                <p:cNvPr id="70" name="Google Shape;70;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 name="Google Shape;78;p2"/>
            <p:cNvGrpSpPr/>
            <p:nvPr/>
          </p:nvGrpSpPr>
          <p:grpSpPr>
            <a:xfrm>
              <a:off x="7817748" y="622548"/>
              <a:ext cx="408036" cy="4520952"/>
              <a:chOff x="967895" y="415018"/>
              <a:chExt cx="628714" cy="6967101"/>
            </a:xfrm>
          </p:grpSpPr>
          <p:sp>
            <p:nvSpPr>
              <p:cNvPr id="79" name="Google Shape;79;p2"/>
              <p:cNvSpPr/>
              <p:nvPr/>
            </p:nvSpPr>
            <p:spPr>
              <a:xfrm>
                <a:off x="1207111" y="963619"/>
                <a:ext cx="150300" cy="64185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0" name="Google Shape;80;p2"/>
              <p:cNvGrpSpPr/>
              <p:nvPr/>
            </p:nvGrpSpPr>
            <p:grpSpPr>
              <a:xfrm>
                <a:off x="967895" y="415018"/>
                <a:ext cx="628714" cy="801374"/>
                <a:chOff x="1774126" y="766200"/>
                <a:chExt cx="1582467" cy="2017050"/>
              </a:xfrm>
            </p:grpSpPr>
            <p:sp>
              <p:nvSpPr>
                <p:cNvPr id="81" name="Google Shape;81;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 name="Google Shape;89;p2"/>
            <p:cNvGrpSpPr/>
            <p:nvPr/>
          </p:nvGrpSpPr>
          <p:grpSpPr>
            <a:xfrm>
              <a:off x="7200036" y="3261372"/>
              <a:ext cx="284493" cy="1882128"/>
              <a:chOff x="967895" y="415018"/>
              <a:chExt cx="628714" cy="4159398"/>
            </a:xfrm>
          </p:grpSpPr>
          <p:sp>
            <p:nvSpPr>
              <p:cNvPr id="90" name="Google Shape;90;p2"/>
              <p:cNvSpPr/>
              <p:nvPr/>
            </p:nvSpPr>
            <p:spPr>
              <a:xfrm>
                <a:off x="1207123" y="963617"/>
                <a:ext cx="150300" cy="3610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1" name="Google Shape;91;p2"/>
              <p:cNvGrpSpPr/>
              <p:nvPr/>
            </p:nvGrpSpPr>
            <p:grpSpPr>
              <a:xfrm>
                <a:off x="967895" y="415018"/>
                <a:ext cx="628714" cy="801374"/>
                <a:chOff x="1774126" y="766200"/>
                <a:chExt cx="1582467" cy="2017050"/>
              </a:xfrm>
            </p:grpSpPr>
            <p:sp>
              <p:nvSpPr>
                <p:cNvPr id="92" name="Google Shape;92;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0" name="Google Shape;100;p2"/>
            <p:cNvGrpSpPr/>
            <p:nvPr/>
          </p:nvGrpSpPr>
          <p:grpSpPr>
            <a:xfrm>
              <a:off x="8299552" y="2676669"/>
              <a:ext cx="333219" cy="2466831"/>
              <a:chOff x="967895" y="415018"/>
              <a:chExt cx="628714" cy="4654398"/>
            </a:xfrm>
          </p:grpSpPr>
          <p:sp>
            <p:nvSpPr>
              <p:cNvPr id="101" name="Google Shape;101;p2"/>
              <p:cNvSpPr/>
              <p:nvPr/>
            </p:nvSpPr>
            <p:spPr>
              <a:xfrm>
                <a:off x="1207136" y="963616"/>
                <a:ext cx="150300" cy="4105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02" name="Google Shape;102;p2"/>
              <p:cNvGrpSpPr/>
              <p:nvPr/>
            </p:nvGrpSpPr>
            <p:grpSpPr>
              <a:xfrm>
                <a:off x="967895" y="415018"/>
                <a:ext cx="628714" cy="801374"/>
                <a:chOff x="1774126" y="766200"/>
                <a:chExt cx="1582467" cy="2017050"/>
              </a:xfrm>
            </p:grpSpPr>
            <p:sp>
              <p:nvSpPr>
                <p:cNvPr id="103" name="Google Shape;103;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11" name="Google Shape;111;p2"/>
          <p:cNvSpPr txBox="1">
            <a:spLocks noGrp="1"/>
          </p:cNvSpPr>
          <p:nvPr>
            <p:ph type="ctrTitle"/>
          </p:nvPr>
        </p:nvSpPr>
        <p:spPr>
          <a:xfrm>
            <a:off x="1735675" y="2655767"/>
            <a:ext cx="5672700" cy="1546400"/>
          </a:xfrm>
          <a:prstGeom prst="rect">
            <a:avLst/>
          </a:prstGeom>
        </p:spPr>
        <p:txBody>
          <a:bodyPr spcFirstLastPara="1" wrap="square" lIns="0" tIns="0" rIns="0" bIns="0"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800"/>
              <a:buNone/>
              <a:defRPr sz="5800"/>
            </a:lvl2pPr>
            <a:lvl3pPr lvl="2" algn="ctr" rtl="0">
              <a:spcBef>
                <a:spcPts val="0"/>
              </a:spcBef>
              <a:spcAft>
                <a:spcPts val="0"/>
              </a:spcAft>
              <a:buSzPts val="5800"/>
              <a:buNone/>
              <a:defRPr sz="5800"/>
            </a:lvl3pPr>
            <a:lvl4pPr lvl="3" algn="ctr" rtl="0">
              <a:spcBef>
                <a:spcPts val="0"/>
              </a:spcBef>
              <a:spcAft>
                <a:spcPts val="0"/>
              </a:spcAft>
              <a:buSzPts val="5800"/>
              <a:buNone/>
              <a:defRPr sz="5800"/>
            </a:lvl4pPr>
            <a:lvl5pPr lvl="4" algn="ctr" rtl="0">
              <a:spcBef>
                <a:spcPts val="0"/>
              </a:spcBef>
              <a:spcAft>
                <a:spcPts val="0"/>
              </a:spcAft>
              <a:buSzPts val="5800"/>
              <a:buNone/>
              <a:defRPr sz="5800"/>
            </a:lvl5pPr>
            <a:lvl6pPr lvl="5" algn="ctr" rtl="0">
              <a:spcBef>
                <a:spcPts val="0"/>
              </a:spcBef>
              <a:spcAft>
                <a:spcPts val="0"/>
              </a:spcAft>
              <a:buSzPts val="5800"/>
              <a:buNone/>
              <a:defRPr sz="5800"/>
            </a:lvl6pPr>
            <a:lvl7pPr lvl="6" algn="ctr" rtl="0">
              <a:spcBef>
                <a:spcPts val="0"/>
              </a:spcBef>
              <a:spcAft>
                <a:spcPts val="0"/>
              </a:spcAft>
              <a:buSzPts val="5800"/>
              <a:buNone/>
              <a:defRPr sz="5800"/>
            </a:lvl7pPr>
            <a:lvl8pPr lvl="7" algn="ctr" rtl="0">
              <a:spcBef>
                <a:spcPts val="0"/>
              </a:spcBef>
              <a:spcAft>
                <a:spcPts val="0"/>
              </a:spcAft>
              <a:buSzPts val="5800"/>
              <a:buNone/>
              <a:defRPr sz="5800"/>
            </a:lvl8pPr>
            <a:lvl9pPr lvl="8" algn="ctr" rtl="0">
              <a:spcBef>
                <a:spcPts val="0"/>
              </a:spcBef>
              <a:spcAft>
                <a:spcPts val="0"/>
              </a:spcAft>
              <a:buSzPts val="5800"/>
              <a:buNone/>
              <a:defRPr sz="5800"/>
            </a:lvl9pPr>
          </a:lstStyle>
          <a:p>
            <a:r>
              <a:rPr lang="en-US" smtClean="0"/>
              <a:t>Click to edit Master title style</a:t>
            </a:r>
            <a:endParaRPr/>
          </a:p>
        </p:txBody>
      </p:sp>
    </p:spTree>
    <p:extLst>
      <p:ext uri="{BB962C8B-B14F-4D97-AF65-F5344CB8AC3E}">
        <p14:creationId xmlns:p14="http://schemas.microsoft.com/office/powerpoint/2010/main" val="2034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rgbClr val="A778C5"/>
            </a:gs>
            <a:gs pos="72000">
              <a:srgbClr val="F8C2C2"/>
            </a:gs>
            <a:gs pos="100000">
              <a:srgbClr val="FFE599"/>
            </a:gs>
          </a:gsLst>
          <a:lin ang="5400012" scaled="0"/>
        </a:gradFill>
        <a:effectLst/>
      </p:bgPr>
    </p:bg>
    <p:spTree>
      <p:nvGrpSpPr>
        <p:cNvPr id="1" name="Shape 112"/>
        <p:cNvGrpSpPr/>
        <p:nvPr/>
      </p:nvGrpSpPr>
      <p:grpSpPr>
        <a:xfrm>
          <a:off x="0" y="0"/>
          <a:ext cx="0" cy="0"/>
          <a:chOff x="0" y="0"/>
          <a:chExt cx="0" cy="0"/>
        </a:xfrm>
      </p:grpSpPr>
      <p:grpSp>
        <p:nvGrpSpPr>
          <p:cNvPr id="113" name="Google Shape;113;p3"/>
          <p:cNvGrpSpPr/>
          <p:nvPr/>
        </p:nvGrpSpPr>
        <p:grpSpPr>
          <a:xfrm>
            <a:off x="-1" y="67400"/>
            <a:ext cx="10370867" cy="7050285"/>
            <a:chOff x="-1" y="50550"/>
            <a:chExt cx="10370867" cy="5287714"/>
          </a:xfrm>
        </p:grpSpPr>
        <p:sp>
          <p:nvSpPr>
            <p:cNvPr id="114" name="Google Shape;114;p3"/>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3"/>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3"/>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3"/>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3"/>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3"/>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3"/>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3"/>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2" name="Google Shape;122;p3"/>
            <p:cNvGrpSpPr/>
            <p:nvPr/>
          </p:nvGrpSpPr>
          <p:grpSpPr>
            <a:xfrm>
              <a:off x="352648" y="1966851"/>
              <a:ext cx="408036" cy="3176572"/>
              <a:chOff x="967895" y="415018"/>
              <a:chExt cx="628714" cy="4895318"/>
            </a:xfrm>
          </p:grpSpPr>
          <p:sp>
            <p:nvSpPr>
              <p:cNvPr id="123" name="Google Shape;123;p3"/>
              <p:cNvSpPr/>
              <p:nvPr/>
            </p:nvSpPr>
            <p:spPr>
              <a:xfrm>
                <a:off x="1207111" y="963637"/>
                <a:ext cx="150300" cy="43467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4" name="Google Shape;124;p3"/>
              <p:cNvGrpSpPr/>
              <p:nvPr/>
            </p:nvGrpSpPr>
            <p:grpSpPr>
              <a:xfrm>
                <a:off x="967895" y="415018"/>
                <a:ext cx="628714" cy="801374"/>
                <a:chOff x="1774126" y="766200"/>
                <a:chExt cx="1582467" cy="2017050"/>
              </a:xfrm>
            </p:grpSpPr>
            <p:sp>
              <p:nvSpPr>
                <p:cNvPr id="125" name="Google Shape;125;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3" name="Google Shape;133;p3"/>
            <p:cNvGrpSpPr/>
            <p:nvPr/>
          </p:nvGrpSpPr>
          <p:grpSpPr>
            <a:xfrm>
              <a:off x="1127772" y="2922213"/>
              <a:ext cx="300714" cy="2221192"/>
              <a:chOff x="967895" y="415018"/>
              <a:chExt cx="628714" cy="4643930"/>
            </a:xfrm>
          </p:grpSpPr>
          <p:sp>
            <p:nvSpPr>
              <p:cNvPr id="134" name="Google Shape;134;p3"/>
              <p:cNvSpPr/>
              <p:nvPr/>
            </p:nvSpPr>
            <p:spPr>
              <a:xfrm>
                <a:off x="1207134" y="963649"/>
                <a:ext cx="150300" cy="40953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967895" y="415018"/>
                <a:ext cx="628714" cy="801374"/>
                <a:chOff x="1774126" y="766200"/>
                <a:chExt cx="1582467" cy="2017050"/>
              </a:xfrm>
            </p:grpSpPr>
            <p:sp>
              <p:nvSpPr>
                <p:cNvPr id="136" name="Google Shape;136;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4" name="Google Shape;144;p3"/>
            <p:cNvGrpSpPr/>
            <p:nvPr/>
          </p:nvGrpSpPr>
          <p:grpSpPr>
            <a:xfrm>
              <a:off x="7817748" y="1079748"/>
              <a:ext cx="408036" cy="4063663"/>
              <a:chOff x="967895" y="415018"/>
              <a:chExt cx="628714" cy="6262387"/>
            </a:xfrm>
          </p:grpSpPr>
          <p:sp>
            <p:nvSpPr>
              <p:cNvPr id="145" name="Google Shape;145;p3"/>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6" name="Google Shape;146;p3"/>
              <p:cNvGrpSpPr/>
              <p:nvPr/>
            </p:nvGrpSpPr>
            <p:grpSpPr>
              <a:xfrm>
                <a:off x="967895" y="415018"/>
                <a:ext cx="628714" cy="801374"/>
                <a:chOff x="1774126" y="766200"/>
                <a:chExt cx="1582467" cy="2017050"/>
              </a:xfrm>
            </p:grpSpPr>
            <p:sp>
              <p:nvSpPr>
                <p:cNvPr id="147" name="Google Shape;147;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5" name="Google Shape;155;p3"/>
            <p:cNvGrpSpPr/>
            <p:nvPr/>
          </p:nvGrpSpPr>
          <p:grpSpPr>
            <a:xfrm>
              <a:off x="7200036" y="3718572"/>
              <a:ext cx="284493" cy="1424795"/>
              <a:chOff x="967895" y="415018"/>
              <a:chExt cx="628714" cy="3148718"/>
            </a:xfrm>
          </p:grpSpPr>
          <p:sp>
            <p:nvSpPr>
              <p:cNvPr id="156" name="Google Shape;156;p3"/>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7" name="Google Shape;157;p3"/>
              <p:cNvGrpSpPr/>
              <p:nvPr/>
            </p:nvGrpSpPr>
            <p:grpSpPr>
              <a:xfrm>
                <a:off x="967895" y="415018"/>
                <a:ext cx="628714" cy="801374"/>
                <a:chOff x="1774126" y="766200"/>
                <a:chExt cx="1582467" cy="2017050"/>
              </a:xfrm>
            </p:grpSpPr>
            <p:sp>
              <p:nvSpPr>
                <p:cNvPr id="158" name="Google Shape;158;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6" name="Google Shape;166;p3"/>
            <p:cNvGrpSpPr/>
            <p:nvPr/>
          </p:nvGrpSpPr>
          <p:grpSpPr>
            <a:xfrm>
              <a:off x="8299552" y="3133869"/>
              <a:ext cx="333219" cy="2017814"/>
              <a:chOff x="967895" y="415018"/>
              <a:chExt cx="628714" cy="3807196"/>
            </a:xfrm>
          </p:grpSpPr>
          <p:sp>
            <p:nvSpPr>
              <p:cNvPr id="167" name="Google Shape;167;p3"/>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68" name="Google Shape;168;p3"/>
              <p:cNvGrpSpPr/>
              <p:nvPr/>
            </p:nvGrpSpPr>
            <p:grpSpPr>
              <a:xfrm>
                <a:off x="967895" y="415018"/>
                <a:ext cx="628714" cy="801374"/>
                <a:chOff x="1774126" y="766200"/>
                <a:chExt cx="1582467" cy="2017050"/>
              </a:xfrm>
            </p:grpSpPr>
            <p:sp>
              <p:nvSpPr>
                <p:cNvPr id="169" name="Google Shape;169;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7" name="Google Shape;177;p3"/>
            <p:cNvGrpSpPr/>
            <p:nvPr/>
          </p:nvGrpSpPr>
          <p:grpSpPr>
            <a:xfrm>
              <a:off x="104275" y="50550"/>
              <a:ext cx="8948150" cy="772675"/>
              <a:chOff x="104275" y="50550"/>
              <a:chExt cx="8948150" cy="772675"/>
            </a:xfrm>
          </p:grpSpPr>
          <p:sp>
            <p:nvSpPr>
              <p:cNvPr id="178" name="Google Shape;178;p3"/>
              <p:cNvSpPr/>
              <p:nvPr/>
            </p:nvSpPr>
            <p:spPr>
              <a:xfrm>
                <a:off x="86948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79" name="Google Shape;179;p3"/>
              <p:cNvSpPr/>
              <p:nvPr/>
            </p:nvSpPr>
            <p:spPr>
              <a:xfrm>
                <a:off x="5156375" y="146713"/>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0" name="Google Shape;180;p3"/>
              <p:cNvSpPr/>
              <p:nvPr/>
            </p:nvSpPr>
            <p:spPr>
              <a:xfrm>
                <a:off x="7219963" y="349471"/>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1" name="Google Shape;181;p3"/>
              <p:cNvSpPr/>
              <p:nvPr/>
            </p:nvSpPr>
            <p:spPr>
              <a:xfrm>
                <a:off x="7252363" y="114324"/>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2" name="Google Shape;182;p3"/>
              <p:cNvSpPr/>
              <p:nvPr/>
            </p:nvSpPr>
            <p:spPr>
              <a:xfrm>
                <a:off x="799867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3" name="Google Shape;183;p3"/>
              <p:cNvSpPr/>
              <p:nvPr/>
            </p:nvSpPr>
            <p:spPr>
              <a:xfrm>
                <a:off x="6352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4" name="Google Shape;184;p3"/>
              <p:cNvSpPr/>
              <p:nvPr/>
            </p:nvSpPr>
            <p:spPr>
              <a:xfrm>
                <a:off x="373670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5" name="Google Shape;185;p3"/>
              <p:cNvSpPr/>
              <p:nvPr/>
            </p:nvSpPr>
            <p:spPr>
              <a:xfrm>
                <a:off x="280562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6" name="Google Shape;186;p3"/>
              <p:cNvSpPr/>
              <p:nvPr/>
            </p:nvSpPr>
            <p:spPr>
              <a:xfrm>
                <a:off x="191375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7" name="Google Shape;187;p3"/>
              <p:cNvSpPr/>
              <p:nvPr/>
            </p:nvSpPr>
            <p:spPr>
              <a:xfrm>
                <a:off x="3266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8" name="Google Shape;188;p3"/>
              <p:cNvSpPr/>
              <p:nvPr/>
            </p:nvSpPr>
            <p:spPr>
              <a:xfrm>
                <a:off x="2620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89" name="Google Shape;189;p3"/>
              <p:cNvSpPr/>
              <p:nvPr/>
            </p:nvSpPr>
            <p:spPr>
              <a:xfrm>
                <a:off x="1279125" y="22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90" name="Google Shape;190;p3"/>
              <p:cNvSpPr/>
              <p:nvPr/>
            </p:nvSpPr>
            <p:spPr>
              <a:xfrm>
                <a:off x="10551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91" name="Google Shape;191;p3"/>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528802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97" name="Google Shape;197;p3"/>
              <p:cNvSpPr/>
              <p:nvPr/>
            </p:nvSpPr>
            <p:spPr>
              <a:xfrm>
                <a:off x="5948425" y="3818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98" name="Google Shape;198;p3"/>
              <p:cNvSpPr/>
              <p:nvPr/>
            </p:nvSpPr>
            <p:spPr>
              <a:xfrm>
                <a:off x="9020025" y="4142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199" name="Google Shape;199;p3"/>
              <p:cNvSpPr/>
              <p:nvPr/>
            </p:nvSpPr>
            <p:spPr>
              <a:xfrm>
                <a:off x="1588200" y="505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0" name="Google Shape;200;p3"/>
              <p:cNvSpPr/>
              <p:nvPr/>
            </p:nvSpPr>
            <p:spPr>
              <a:xfrm>
                <a:off x="36366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1" name="Google Shape;201;p3"/>
              <p:cNvSpPr/>
              <p:nvPr/>
            </p:nvSpPr>
            <p:spPr>
              <a:xfrm>
                <a:off x="104275" y="3494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2" name="Google Shape;202;p3"/>
              <p:cNvSpPr/>
              <p:nvPr/>
            </p:nvSpPr>
            <p:spPr>
              <a:xfrm>
                <a:off x="455867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3" name="Google Shape;203;p3"/>
              <p:cNvSpPr/>
              <p:nvPr/>
            </p:nvSpPr>
            <p:spPr>
              <a:xfrm>
                <a:off x="605432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4" name="Google Shape;204;p3"/>
              <p:cNvSpPr/>
              <p:nvPr/>
            </p:nvSpPr>
            <p:spPr>
              <a:xfrm>
                <a:off x="818147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5" name="Google Shape;205;p3"/>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292625"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7" name="Google Shape;207;p3"/>
              <p:cNvSpPr/>
              <p:nvPr/>
            </p:nvSpPr>
            <p:spPr>
              <a:xfrm>
                <a:off x="546440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8" name="Google Shape;208;p3"/>
              <p:cNvSpPr/>
              <p:nvPr/>
            </p:nvSpPr>
            <p:spPr>
              <a:xfrm>
                <a:off x="29445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09" name="Google Shape;209;p3"/>
              <p:cNvSpPr/>
              <p:nvPr/>
            </p:nvSpPr>
            <p:spPr>
              <a:xfrm>
                <a:off x="7822650"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10" name="Google Shape;210;p3"/>
              <p:cNvSpPr/>
              <p:nvPr/>
            </p:nvSpPr>
            <p:spPr>
              <a:xfrm>
                <a:off x="8583225" y="79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211" name="Google Shape;211;p3"/>
          <p:cNvSpPr txBox="1">
            <a:spLocks noGrp="1"/>
          </p:cNvSpPr>
          <p:nvPr>
            <p:ph type="ctrTitle"/>
          </p:nvPr>
        </p:nvSpPr>
        <p:spPr>
          <a:xfrm>
            <a:off x="1632600" y="2230751"/>
            <a:ext cx="5878800" cy="17384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smtClean="0"/>
              <a:t>Click to edit Master title style</a:t>
            </a:r>
            <a:endParaRPr/>
          </a:p>
        </p:txBody>
      </p:sp>
      <p:sp>
        <p:nvSpPr>
          <p:cNvPr id="212" name="Google Shape;212;p3"/>
          <p:cNvSpPr txBox="1">
            <a:spLocks noGrp="1"/>
          </p:cNvSpPr>
          <p:nvPr>
            <p:ph type="subTitle" idx="1"/>
          </p:nvPr>
        </p:nvSpPr>
        <p:spPr>
          <a:xfrm>
            <a:off x="1632600" y="4098451"/>
            <a:ext cx="5878800" cy="528800"/>
          </a:xfrm>
          <a:prstGeom prst="rect">
            <a:avLst/>
          </a:prstGeom>
        </p:spPr>
        <p:txBody>
          <a:bodyPr spcFirstLastPara="1" wrap="square" lIns="0" tIns="0" rIns="0" bIns="0" anchor="t" anchorCtr="0">
            <a:noAutofit/>
          </a:bodyPr>
          <a:lstStyle>
            <a:lvl1pPr lvl="0" algn="ctr" rtl="0">
              <a:spcBef>
                <a:spcPts val="0"/>
              </a:spcBef>
              <a:spcAft>
                <a:spcPts val="0"/>
              </a:spcAft>
              <a:buSzPts val="2200"/>
              <a:buNone/>
              <a:defRPr sz="2200"/>
            </a:lvl1pPr>
            <a:lvl2pPr lvl="1" algn="ctr" rtl="0">
              <a:spcBef>
                <a:spcPts val="800"/>
              </a:spcBef>
              <a:spcAft>
                <a:spcPts val="0"/>
              </a:spcAft>
              <a:buSzPts val="2800"/>
              <a:buNone/>
              <a:defRPr sz="2800"/>
            </a:lvl2pPr>
            <a:lvl3pPr lvl="2" algn="ctr" rtl="0">
              <a:spcBef>
                <a:spcPts val="800"/>
              </a:spcBef>
              <a:spcAft>
                <a:spcPts val="0"/>
              </a:spcAft>
              <a:buSzPts val="2800"/>
              <a:buNone/>
              <a:defRPr sz="2800"/>
            </a:lvl3pPr>
            <a:lvl4pPr lvl="3" algn="ctr" rtl="0">
              <a:spcBef>
                <a:spcPts val="800"/>
              </a:spcBef>
              <a:spcAft>
                <a:spcPts val="0"/>
              </a:spcAft>
              <a:buSzPts val="2800"/>
              <a:buNone/>
              <a:defRPr sz="2800"/>
            </a:lvl4pPr>
            <a:lvl5pPr lvl="4" algn="ctr" rtl="0">
              <a:spcBef>
                <a:spcPts val="800"/>
              </a:spcBef>
              <a:spcAft>
                <a:spcPts val="0"/>
              </a:spcAft>
              <a:buSzPts val="2800"/>
              <a:buNone/>
              <a:defRPr sz="2800"/>
            </a:lvl5pPr>
            <a:lvl6pPr lvl="5" algn="ctr" rtl="0">
              <a:spcBef>
                <a:spcPts val="800"/>
              </a:spcBef>
              <a:spcAft>
                <a:spcPts val="0"/>
              </a:spcAft>
              <a:buSzPts val="2800"/>
              <a:buNone/>
              <a:defRPr sz="2800"/>
            </a:lvl6pPr>
            <a:lvl7pPr lvl="6" algn="ctr" rtl="0">
              <a:spcBef>
                <a:spcPts val="800"/>
              </a:spcBef>
              <a:spcAft>
                <a:spcPts val="0"/>
              </a:spcAft>
              <a:buSzPts val="2800"/>
              <a:buNone/>
              <a:defRPr sz="2800"/>
            </a:lvl7pPr>
            <a:lvl8pPr lvl="7" algn="ctr" rtl="0">
              <a:spcBef>
                <a:spcPts val="800"/>
              </a:spcBef>
              <a:spcAft>
                <a:spcPts val="0"/>
              </a:spcAft>
              <a:buSzPts val="2800"/>
              <a:buNone/>
              <a:defRPr sz="2800"/>
            </a:lvl8pPr>
            <a:lvl9pPr lvl="8" algn="ctr" rtl="0">
              <a:spcBef>
                <a:spcPts val="800"/>
              </a:spcBef>
              <a:spcAft>
                <a:spcPts val="800"/>
              </a:spcAft>
              <a:buSzPts val="2800"/>
              <a:buNone/>
              <a:defRPr sz="2800"/>
            </a:lvl9pPr>
          </a:lstStyle>
          <a:p>
            <a:r>
              <a:rPr lang="en-US" smtClean="0"/>
              <a:t>Click to edit Master subtitle style</a:t>
            </a:r>
            <a:endParaRPr/>
          </a:p>
        </p:txBody>
      </p:sp>
    </p:spTree>
    <p:extLst>
      <p:ext uri="{BB962C8B-B14F-4D97-AF65-F5344CB8AC3E}">
        <p14:creationId xmlns:p14="http://schemas.microsoft.com/office/powerpoint/2010/main" val="1446988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dk1"/>
            </a:gs>
            <a:gs pos="67000">
              <a:schemeClr val="accent1"/>
            </a:gs>
            <a:gs pos="100000">
              <a:srgbClr val="B4A7D6"/>
            </a:gs>
          </a:gsLst>
          <a:lin ang="5400012" scaled="0"/>
        </a:gradFill>
        <a:effectLst/>
      </p:bgPr>
    </p:bg>
    <p:spTree>
      <p:nvGrpSpPr>
        <p:cNvPr id="1" name="Shape 213"/>
        <p:cNvGrpSpPr/>
        <p:nvPr/>
      </p:nvGrpSpPr>
      <p:grpSpPr>
        <a:xfrm>
          <a:off x="0" y="0"/>
          <a:ext cx="0" cy="0"/>
          <a:chOff x="0" y="0"/>
          <a:chExt cx="0" cy="0"/>
        </a:xfrm>
      </p:grpSpPr>
      <p:grpSp>
        <p:nvGrpSpPr>
          <p:cNvPr id="214" name="Google Shape;214;p4"/>
          <p:cNvGrpSpPr/>
          <p:nvPr/>
        </p:nvGrpSpPr>
        <p:grpSpPr>
          <a:xfrm>
            <a:off x="-1" y="67400"/>
            <a:ext cx="10370867" cy="7050285"/>
            <a:chOff x="-1" y="50550"/>
            <a:chExt cx="10370867" cy="5287714"/>
          </a:xfrm>
        </p:grpSpPr>
        <p:sp>
          <p:nvSpPr>
            <p:cNvPr id="215" name="Google Shape;215;p4"/>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4"/>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4"/>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4"/>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4"/>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4"/>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4"/>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4"/>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 name="Google Shape;223;p4"/>
            <p:cNvGrpSpPr/>
            <p:nvPr/>
          </p:nvGrpSpPr>
          <p:grpSpPr>
            <a:xfrm>
              <a:off x="352648" y="1966851"/>
              <a:ext cx="408036" cy="3176572"/>
              <a:chOff x="967895" y="415018"/>
              <a:chExt cx="628714" cy="4895318"/>
            </a:xfrm>
          </p:grpSpPr>
          <p:sp>
            <p:nvSpPr>
              <p:cNvPr id="224" name="Google Shape;224;p4"/>
              <p:cNvSpPr/>
              <p:nvPr/>
            </p:nvSpPr>
            <p:spPr>
              <a:xfrm>
                <a:off x="1207111" y="963637"/>
                <a:ext cx="150300" cy="43467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25" name="Google Shape;225;p4"/>
              <p:cNvGrpSpPr/>
              <p:nvPr/>
            </p:nvGrpSpPr>
            <p:grpSpPr>
              <a:xfrm>
                <a:off x="967895" y="415018"/>
                <a:ext cx="628714" cy="801374"/>
                <a:chOff x="1774126" y="766200"/>
                <a:chExt cx="1582467" cy="2017050"/>
              </a:xfrm>
            </p:grpSpPr>
            <p:sp>
              <p:nvSpPr>
                <p:cNvPr id="226" name="Google Shape;226;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4" name="Google Shape;234;p4"/>
            <p:cNvGrpSpPr/>
            <p:nvPr/>
          </p:nvGrpSpPr>
          <p:grpSpPr>
            <a:xfrm>
              <a:off x="1127772" y="2922213"/>
              <a:ext cx="300714" cy="2221192"/>
              <a:chOff x="967895" y="415018"/>
              <a:chExt cx="628714" cy="4643930"/>
            </a:xfrm>
          </p:grpSpPr>
          <p:sp>
            <p:nvSpPr>
              <p:cNvPr id="235" name="Google Shape;235;p4"/>
              <p:cNvSpPr/>
              <p:nvPr/>
            </p:nvSpPr>
            <p:spPr>
              <a:xfrm>
                <a:off x="1207134" y="963649"/>
                <a:ext cx="150300" cy="40953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6" name="Google Shape;236;p4"/>
              <p:cNvGrpSpPr/>
              <p:nvPr/>
            </p:nvGrpSpPr>
            <p:grpSpPr>
              <a:xfrm>
                <a:off x="967895" y="415018"/>
                <a:ext cx="628714" cy="801374"/>
                <a:chOff x="1774126" y="766200"/>
                <a:chExt cx="1582467" cy="2017050"/>
              </a:xfrm>
            </p:grpSpPr>
            <p:sp>
              <p:nvSpPr>
                <p:cNvPr id="237" name="Google Shape;237;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45" name="Google Shape;245;p4"/>
            <p:cNvGrpSpPr/>
            <p:nvPr/>
          </p:nvGrpSpPr>
          <p:grpSpPr>
            <a:xfrm>
              <a:off x="7817748" y="1079748"/>
              <a:ext cx="408036" cy="4063663"/>
              <a:chOff x="967895" y="415018"/>
              <a:chExt cx="628714" cy="6262387"/>
            </a:xfrm>
          </p:grpSpPr>
          <p:sp>
            <p:nvSpPr>
              <p:cNvPr id="246" name="Google Shape;246;p4"/>
              <p:cNvSpPr/>
              <p:nvPr/>
            </p:nvSpPr>
            <p:spPr>
              <a:xfrm>
                <a:off x="1207111" y="963605"/>
                <a:ext cx="150300" cy="57138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47" name="Google Shape;247;p4"/>
              <p:cNvGrpSpPr/>
              <p:nvPr/>
            </p:nvGrpSpPr>
            <p:grpSpPr>
              <a:xfrm>
                <a:off x="967895" y="415018"/>
                <a:ext cx="628714" cy="801374"/>
                <a:chOff x="1774126" y="766200"/>
                <a:chExt cx="1582467" cy="2017050"/>
              </a:xfrm>
            </p:grpSpPr>
            <p:sp>
              <p:nvSpPr>
                <p:cNvPr id="248" name="Google Shape;248;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6" name="Google Shape;256;p4"/>
            <p:cNvGrpSpPr/>
            <p:nvPr/>
          </p:nvGrpSpPr>
          <p:grpSpPr>
            <a:xfrm>
              <a:off x="7200036" y="3718572"/>
              <a:ext cx="284493" cy="1424795"/>
              <a:chOff x="967895" y="415018"/>
              <a:chExt cx="628714" cy="3148718"/>
            </a:xfrm>
          </p:grpSpPr>
          <p:sp>
            <p:nvSpPr>
              <p:cNvPr id="257" name="Google Shape;257;p4"/>
              <p:cNvSpPr/>
              <p:nvPr/>
            </p:nvSpPr>
            <p:spPr>
              <a:xfrm>
                <a:off x="1207096" y="963636"/>
                <a:ext cx="150300" cy="26001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58" name="Google Shape;258;p4"/>
              <p:cNvGrpSpPr/>
              <p:nvPr/>
            </p:nvGrpSpPr>
            <p:grpSpPr>
              <a:xfrm>
                <a:off x="967895" y="415018"/>
                <a:ext cx="628714" cy="801374"/>
                <a:chOff x="1774126" y="766200"/>
                <a:chExt cx="1582467" cy="2017050"/>
              </a:xfrm>
            </p:grpSpPr>
            <p:sp>
              <p:nvSpPr>
                <p:cNvPr id="259" name="Google Shape;259;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7" name="Google Shape;267;p4"/>
            <p:cNvGrpSpPr/>
            <p:nvPr/>
          </p:nvGrpSpPr>
          <p:grpSpPr>
            <a:xfrm>
              <a:off x="8299552" y="3133869"/>
              <a:ext cx="333219" cy="2017814"/>
              <a:chOff x="967895" y="415018"/>
              <a:chExt cx="628714" cy="3807196"/>
            </a:xfrm>
          </p:grpSpPr>
          <p:sp>
            <p:nvSpPr>
              <p:cNvPr id="268" name="Google Shape;268;p4"/>
              <p:cNvSpPr/>
              <p:nvPr/>
            </p:nvSpPr>
            <p:spPr>
              <a:xfrm>
                <a:off x="1207136" y="963615"/>
                <a:ext cx="150300" cy="32586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9" name="Google Shape;269;p4"/>
              <p:cNvGrpSpPr/>
              <p:nvPr/>
            </p:nvGrpSpPr>
            <p:grpSpPr>
              <a:xfrm>
                <a:off x="967895" y="415018"/>
                <a:ext cx="628714" cy="801374"/>
                <a:chOff x="1774126" y="766200"/>
                <a:chExt cx="1582467" cy="2017050"/>
              </a:xfrm>
            </p:grpSpPr>
            <p:sp>
              <p:nvSpPr>
                <p:cNvPr id="270" name="Google Shape;270;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8" name="Google Shape;278;p4"/>
            <p:cNvGrpSpPr/>
            <p:nvPr/>
          </p:nvGrpSpPr>
          <p:grpSpPr>
            <a:xfrm>
              <a:off x="104275" y="50550"/>
              <a:ext cx="8948150" cy="772675"/>
              <a:chOff x="104275" y="50550"/>
              <a:chExt cx="8948150" cy="772675"/>
            </a:xfrm>
          </p:grpSpPr>
          <p:sp>
            <p:nvSpPr>
              <p:cNvPr id="279" name="Google Shape;279;p4"/>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0" name="Google Shape;280;p4"/>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1" name="Google Shape;281;p4"/>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2" name="Google Shape;282;p4"/>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3" name="Google Shape;283;p4"/>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4" name="Google Shape;284;p4"/>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5" name="Google Shape;285;p4"/>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6" name="Google Shape;286;p4"/>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7" name="Google Shape;287;p4"/>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8" name="Google Shape;288;p4"/>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89" name="Google Shape;289;p4"/>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90" name="Google Shape;290;p4"/>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91" name="Google Shape;291;p4"/>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92" name="Google Shape;292;p4"/>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4"/>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4"/>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 name="Google Shape;295;p4"/>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 name="Google Shape;296;p4"/>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 name="Google Shape;297;p4"/>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98" name="Google Shape;298;p4"/>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299" name="Google Shape;299;p4"/>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0" name="Google Shape;300;p4"/>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1" name="Google Shape;301;p4"/>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2" name="Google Shape;302;p4"/>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3" name="Google Shape;303;p4"/>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4" name="Google Shape;304;p4"/>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5" name="Google Shape;305;p4"/>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6" name="Google Shape;306;p4"/>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4"/>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8" name="Google Shape;308;p4"/>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09" name="Google Shape;309;p4"/>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10" name="Google Shape;310;p4"/>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11" name="Google Shape;311;p4"/>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312" name="Google Shape;312;p4"/>
          <p:cNvSpPr txBox="1">
            <a:spLocks noGrp="1"/>
          </p:cNvSpPr>
          <p:nvPr>
            <p:ph type="body" idx="1"/>
          </p:nvPr>
        </p:nvSpPr>
        <p:spPr>
          <a:xfrm>
            <a:off x="1675575" y="2882400"/>
            <a:ext cx="5778600" cy="1093200"/>
          </a:xfrm>
          <a:prstGeom prst="rect">
            <a:avLst/>
          </a:prstGeom>
          <a:effectLst>
            <a:outerShdw blurRad="28575" dist="9525" dir="5400000" algn="bl" rotWithShape="0">
              <a:schemeClr val="dk1">
                <a:alpha val="38000"/>
              </a:schemeClr>
            </a:outerShdw>
          </a:effectLst>
        </p:spPr>
        <p:txBody>
          <a:bodyPr spcFirstLastPara="1" wrap="square" lIns="0" tIns="0" rIns="0" bIns="0" anchor="ctr" anchorCtr="0">
            <a:noAutofit/>
          </a:bodyPr>
          <a:lstStyle>
            <a:lvl1pPr marL="457200" lvl="0" indent="-406400" algn="ctr" rtl="0">
              <a:spcBef>
                <a:spcPts val="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1pPr>
            <a:lvl2pPr marL="914400" lvl="1"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2pPr>
            <a:lvl3pPr marL="1371600" lvl="2"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3pPr>
            <a:lvl4pPr marL="1828800" lvl="3"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4pPr>
            <a:lvl5pPr marL="2286000" lvl="4"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5pPr>
            <a:lvl6pPr marL="2743200" lvl="5"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6pPr>
            <a:lvl7pPr marL="3200400" lvl="6"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7pPr>
            <a:lvl8pPr marL="3657600" lvl="7"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8pPr>
            <a:lvl9pPr marL="4114800" lvl="8" indent="-406400" algn="ctr" rtl="0">
              <a:spcBef>
                <a:spcPts val="800"/>
              </a:spcBef>
              <a:spcAft>
                <a:spcPts val="80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9pPr>
          </a:lstStyle>
          <a:p>
            <a:pPr lvl="0"/>
            <a:r>
              <a:rPr lang="en-US" smtClean="0"/>
              <a:t>Edit Master text styles</a:t>
            </a:r>
          </a:p>
        </p:txBody>
      </p:sp>
      <p:sp>
        <p:nvSpPr>
          <p:cNvPr id="313" name="Google Shape;313;p4"/>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3EEEBA40-282E-47B1-8A37-2D5ACC973F54}" type="slidenum">
              <a:rPr lang="en-US" smtClean="0"/>
              <a:t>‹#›</a:t>
            </a:fld>
            <a:endParaRPr lang="en-US"/>
          </a:p>
        </p:txBody>
      </p:sp>
    </p:spTree>
    <p:extLst>
      <p:ext uri="{BB962C8B-B14F-4D97-AF65-F5344CB8AC3E}">
        <p14:creationId xmlns:p14="http://schemas.microsoft.com/office/powerpoint/2010/main" val="402003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4"/>
        <p:cNvGrpSpPr/>
        <p:nvPr/>
      </p:nvGrpSpPr>
      <p:grpSpPr>
        <a:xfrm>
          <a:off x="0" y="0"/>
          <a:ext cx="0" cy="0"/>
          <a:chOff x="0" y="0"/>
          <a:chExt cx="0" cy="0"/>
        </a:xfrm>
      </p:grpSpPr>
      <p:grpSp>
        <p:nvGrpSpPr>
          <p:cNvPr id="315" name="Google Shape;315;p5"/>
          <p:cNvGrpSpPr/>
          <p:nvPr/>
        </p:nvGrpSpPr>
        <p:grpSpPr>
          <a:xfrm>
            <a:off x="104276" y="67400"/>
            <a:ext cx="10266591" cy="7050285"/>
            <a:chOff x="104275" y="50550"/>
            <a:chExt cx="10266591" cy="5287714"/>
          </a:xfrm>
        </p:grpSpPr>
        <p:sp>
          <p:nvSpPr>
            <p:cNvPr id="316" name="Google Shape;316;p5"/>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5"/>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5"/>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5"/>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5"/>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5"/>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5"/>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5"/>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4" name="Google Shape;324;p5"/>
            <p:cNvGrpSpPr/>
            <p:nvPr/>
          </p:nvGrpSpPr>
          <p:grpSpPr>
            <a:xfrm>
              <a:off x="7817748" y="1079748"/>
              <a:ext cx="408036" cy="4063663"/>
              <a:chOff x="967895" y="415018"/>
              <a:chExt cx="628714" cy="6262387"/>
            </a:xfrm>
          </p:grpSpPr>
          <p:sp>
            <p:nvSpPr>
              <p:cNvPr id="325" name="Google Shape;325;p5"/>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26" name="Google Shape;326;p5"/>
              <p:cNvGrpSpPr/>
              <p:nvPr/>
            </p:nvGrpSpPr>
            <p:grpSpPr>
              <a:xfrm>
                <a:off x="967895" y="415018"/>
                <a:ext cx="628714" cy="801374"/>
                <a:chOff x="1774126" y="766200"/>
                <a:chExt cx="1582467" cy="2017050"/>
              </a:xfrm>
            </p:grpSpPr>
            <p:sp>
              <p:nvSpPr>
                <p:cNvPr id="327" name="Google Shape;327;p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5" name="Google Shape;335;p5"/>
            <p:cNvGrpSpPr/>
            <p:nvPr/>
          </p:nvGrpSpPr>
          <p:grpSpPr>
            <a:xfrm>
              <a:off x="7200036" y="3718572"/>
              <a:ext cx="284493" cy="1424795"/>
              <a:chOff x="967895" y="415018"/>
              <a:chExt cx="628714" cy="3148718"/>
            </a:xfrm>
          </p:grpSpPr>
          <p:sp>
            <p:nvSpPr>
              <p:cNvPr id="336" name="Google Shape;336;p5"/>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37" name="Google Shape;337;p5"/>
              <p:cNvGrpSpPr/>
              <p:nvPr/>
            </p:nvGrpSpPr>
            <p:grpSpPr>
              <a:xfrm>
                <a:off x="967895" y="415018"/>
                <a:ext cx="628714" cy="801374"/>
                <a:chOff x="1774126" y="766200"/>
                <a:chExt cx="1582467" cy="2017050"/>
              </a:xfrm>
            </p:grpSpPr>
            <p:sp>
              <p:nvSpPr>
                <p:cNvPr id="338" name="Google Shape;338;p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6" name="Google Shape;346;p5"/>
            <p:cNvGrpSpPr/>
            <p:nvPr/>
          </p:nvGrpSpPr>
          <p:grpSpPr>
            <a:xfrm>
              <a:off x="8299552" y="3133869"/>
              <a:ext cx="333219" cy="2017814"/>
              <a:chOff x="967895" y="415018"/>
              <a:chExt cx="628714" cy="3807196"/>
            </a:xfrm>
          </p:grpSpPr>
          <p:sp>
            <p:nvSpPr>
              <p:cNvPr id="347" name="Google Shape;347;p5"/>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48" name="Google Shape;348;p5"/>
              <p:cNvGrpSpPr/>
              <p:nvPr/>
            </p:nvGrpSpPr>
            <p:grpSpPr>
              <a:xfrm>
                <a:off x="967895" y="415018"/>
                <a:ext cx="628714" cy="801374"/>
                <a:chOff x="1774126" y="766200"/>
                <a:chExt cx="1582467" cy="2017050"/>
              </a:xfrm>
            </p:grpSpPr>
            <p:sp>
              <p:nvSpPr>
                <p:cNvPr id="349" name="Google Shape;349;p5"/>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5"/>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5"/>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5"/>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5"/>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5"/>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5"/>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5"/>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7" name="Google Shape;357;p5"/>
            <p:cNvGrpSpPr/>
            <p:nvPr/>
          </p:nvGrpSpPr>
          <p:grpSpPr>
            <a:xfrm>
              <a:off x="104275" y="50550"/>
              <a:ext cx="8948150" cy="772675"/>
              <a:chOff x="104275" y="50550"/>
              <a:chExt cx="8948150" cy="772675"/>
            </a:xfrm>
          </p:grpSpPr>
          <p:sp>
            <p:nvSpPr>
              <p:cNvPr id="358" name="Google Shape;358;p5"/>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59" name="Google Shape;359;p5"/>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0" name="Google Shape;360;p5"/>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1" name="Google Shape;361;p5"/>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2" name="Google Shape;362;p5"/>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3" name="Google Shape;363;p5"/>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4" name="Google Shape;364;p5"/>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5" name="Google Shape;365;p5"/>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6" name="Google Shape;366;p5"/>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7" name="Google Shape;367;p5"/>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8" name="Google Shape;368;p5"/>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69" name="Google Shape;369;p5"/>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0" name="Google Shape;370;p5"/>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1" name="Google Shape;371;p5"/>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5"/>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5"/>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5"/>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5"/>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5"/>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7" name="Google Shape;377;p5"/>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8" name="Google Shape;378;p5"/>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79" name="Google Shape;379;p5"/>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0" name="Google Shape;380;p5"/>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1" name="Google Shape;381;p5"/>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2" name="Google Shape;382;p5"/>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3" name="Google Shape;383;p5"/>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4" name="Google Shape;384;p5"/>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5" name="Google Shape;385;p5"/>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5"/>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7" name="Google Shape;387;p5"/>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8" name="Google Shape;388;p5"/>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89" name="Google Shape;389;p5"/>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390" name="Google Shape;390;p5"/>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391" name="Google Shape;391;p5"/>
          <p:cNvSpPr txBox="1">
            <a:spLocks noGrp="1"/>
          </p:cNvSpPr>
          <p:nvPr>
            <p:ph type="title"/>
          </p:nvPr>
        </p:nvSpPr>
        <p:spPr>
          <a:xfrm>
            <a:off x="855300" y="1114667"/>
            <a:ext cx="62409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392" name="Google Shape;392;p5"/>
          <p:cNvSpPr txBox="1">
            <a:spLocks noGrp="1"/>
          </p:cNvSpPr>
          <p:nvPr>
            <p:ph type="body" idx="1"/>
          </p:nvPr>
        </p:nvSpPr>
        <p:spPr>
          <a:xfrm>
            <a:off x="855300" y="2071767"/>
            <a:ext cx="6240900" cy="37788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a:pPr lvl="0"/>
            <a:r>
              <a:rPr lang="en-US" smtClean="0"/>
              <a:t>Edit Master text styles</a:t>
            </a:r>
          </a:p>
        </p:txBody>
      </p:sp>
      <p:sp>
        <p:nvSpPr>
          <p:cNvPr id="393" name="Google Shape;393;p5"/>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EEEBA40-282E-47B1-8A37-2D5ACC973F54}" type="slidenum">
              <a:rPr lang="en-US" smtClean="0"/>
              <a:t>‹#›</a:t>
            </a:fld>
            <a:endParaRPr lang="en-US"/>
          </a:p>
        </p:txBody>
      </p:sp>
    </p:spTree>
    <p:extLst>
      <p:ext uri="{BB962C8B-B14F-4D97-AF65-F5344CB8AC3E}">
        <p14:creationId xmlns:p14="http://schemas.microsoft.com/office/powerpoint/2010/main" val="130216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4"/>
        <p:cNvGrpSpPr/>
        <p:nvPr/>
      </p:nvGrpSpPr>
      <p:grpSpPr>
        <a:xfrm>
          <a:off x="0" y="0"/>
          <a:ext cx="0" cy="0"/>
          <a:chOff x="0" y="0"/>
          <a:chExt cx="0" cy="0"/>
        </a:xfrm>
      </p:grpSpPr>
      <p:grpSp>
        <p:nvGrpSpPr>
          <p:cNvPr id="395" name="Google Shape;395;p6"/>
          <p:cNvGrpSpPr/>
          <p:nvPr/>
        </p:nvGrpSpPr>
        <p:grpSpPr>
          <a:xfrm>
            <a:off x="104276" y="67400"/>
            <a:ext cx="10266591" cy="7050285"/>
            <a:chOff x="104275" y="50550"/>
            <a:chExt cx="10266591" cy="5287714"/>
          </a:xfrm>
        </p:grpSpPr>
        <p:sp>
          <p:nvSpPr>
            <p:cNvPr id="396" name="Google Shape;396;p6"/>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6"/>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6"/>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6"/>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6"/>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6"/>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6"/>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6"/>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4" name="Google Shape;404;p6"/>
            <p:cNvGrpSpPr/>
            <p:nvPr/>
          </p:nvGrpSpPr>
          <p:grpSpPr>
            <a:xfrm>
              <a:off x="7817748" y="1079748"/>
              <a:ext cx="408036" cy="4063663"/>
              <a:chOff x="967895" y="415018"/>
              <a:chExt cx="628714" cy="6262387"/>
            </a:xfrm>
          </p:grpSpPr>
          <p:sp>
            <p:nvSpPr>
              <p:cNvPr id="405" name="Google Shape;405;p6"/>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06" name="Google Shape;406;p6"/>
              <p:cNvGrpSpPr/>
              <p:nvPr/>
            </p:nvGrpSpPr>
            <p:grpSpPr>
              <a:xfrm>
                <a:off x="967895" y="415018"/>
                <a:ext cx="628714" cy="801374"/>
                <a:chOff x="1774126" y="766200"/>
                <a:chExt cx="1582467" cy="2017050"/>
              </a:xfrm>
            </p:grpSpPr>
            <p:sp>
              <p:nvSpPr>
                <p:cNvPr id="407" name="Google Shape;407;p6"/>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6"/>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6"/>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6"/>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6"/>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6"/>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6"/>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6"/>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15" name="Google Shape;415;p6"/>
            <p:cNvGrpSpPr/>
            <p:nvPr/>
          </p:nvGrpSpPr>
          <p:grpSpPr>
            <a:xfrm>
              <a:off x="7200036" y="3718572"/>
              <a:ext cx="284493" cy="1424795"/>
              <a:chOff x="967895" y="415018"/>
              <a:chExt cx="628714" cy="3148718"/>
            </a:xfrm>
          </p:grpSpPr>
          <p:sp>
            <p:nvSpPr>
              <p:cNvPr id="416" name="Google Shape;416;p6"/>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17" name="Google Shape;417;p6"/>
              <p:cNvGrpSpPr/>
              <p:nvPr/>
            </p:nvGrpSpPr>
            <p:grpSpPr>
              <a:xfrm>
                <a:off x="967895" y="415018"/>
                <a:ext cx="628714" cy="801374"/>
                <a:chOff x="1774126" y="766200"/>
                <a:chExt cx="1582467" cy="2017050"/>
              </a:xfrm>
            </p:grpSpPr>
            <p:sp>
              <p:nvSpPr>
                <p:cNvPr id="418" name="Google Shape;418;p6"/>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6"/>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6"/>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6"/>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6"/>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6"/>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6"/>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6"/>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6" name="Google Shape;426;p6"/>
            <p:cNvGrpSpPr/>
            <p:nvPr/>
          </p:nvGrpSpPr>
          <p:grpSpPr>
            <a:xfrm>
              <a:off x="8299552" y="3133869"/>
              <a:ext cx="333219" cy="2017814"/>
              <a:chOff x="967895" y="415018"/>
              <a:chExt cx="628714" cy="3807196"/>
            </a:xfrm>
          </p:grpSpPr>
          <p:sp>
            <p:nvSpPr>
              <p:cNvPr id="427" name="Google Shape;427;p6"/>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28" name="Google Shape;428;p6"/>
              <p:cNvGrpSpPr/>
              <p:nvPr/>
            </p:nvGrpSpPr>
            <p:grpSpPr>
              <a:xfrm>
                <a:off x="967895" y="415018"/>
                <a:ext cx="628714" cy="801374"/>
                <a:chOff x="1774126" y="766200"/>
                <a:chExt cx="1582467" cy="2017050"/>
              </a:xfrm>
            </p:grpSpPr>
            <p:sp>
              <p:nvSpPr>
                <p:cNvPr id="429" name="Google Shape;429;p6"/>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6"/>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6"/>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6"/>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6"/>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6"/>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6"/>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6"/>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37" name="Google Shape;437;p6"/>
            <p:cNvGrpSpPr/>
            <p:nvPr/>
          </p:nvGrpSpPr>
          <p:grpSpPr>
            <a:xfrm>
              <a:off x="104275" y="50550"/>
              <a:ext cx="8948150" cy="772675"/>
              <a:chOff x="104275" y="50550"/>
              <a:chExt cx="8948150" cy="772675"/>
            </a:xfrm>
          </p:grpSpPr>
          <p:sp>
            <p:nvSpPr>
              <p:cNvPr id="438" name="Google Shape;438;p6"/>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39" name="Google Shape;439;p6"/>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0" name="Google Shape;440;p6"/>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1" name="Google Shape;441;p6"/>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2" name="Google Shape;442;p6"/>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3" name="Google Shape;443;p6"/>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4" name="Google Shape;444;p6"/>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5" name="Google Shape;445;p6"/>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6" name="Google Shape;446;p6"/>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7" name="Google Shape;447;p6"/>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8" name="Google Shape;448;p6"/>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49" name="Google Shape;449;p6"/>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50" name="Google Shape;450;p6"/>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51" name="Google Shape;451;p6"/>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2" name="Google Shape;452;p6"/>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3" name="Google Shape;453;p6"/>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4" name="Google Shape;454;p6"/>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6"/>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6"/>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57" name="Google Shape;457;p6"/>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58" name="Google Shape;458;p6"/>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59" name="Google Shape;459;p6"/>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0" name="Google Shape;460;p6"/>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1" name="Google Shape;461;p6"/>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2" name="Google Shape;462;p6"/>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3" name="Google Shape;463;p6"/>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4" name="Google Shape;464;p6"/>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5" name="Google Shape;465;p6"/>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 name="Google Shape;466;p6"/>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7" name="Google Shape;467;p6"/>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8" name="Google Shape;468;p6"/>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69" name="Google Shape;469;p6"/>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470" name="Google Shape;470;p6"/>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471" name="Google Shape;471;p6"/>
          <p:cNvSpPr txBox="1">
            <a:spLocks noGrp="1"/>
          </p:cNvSpPr>
          <p:nvPr>
            <p:ph type="title"/>
          </p:nvPr>
        </p:nvSpPr>
        <p:spPr>
          <a:xfrm>
            <a:off x="855300" y="1114667"/>
            <a:ext cx="62409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472" name="Google Shape;472;p6"/>
          <p:cNvSpPr txBox="1">
            <a:spLocks noGrp="1"/>
          </p:cNvSpPr>
          <p:nvPr>
            <p:ph type="body" idx="1"/>
          </p:nvPr>
        </p:nvSpPr>
        <p:spPr>
          <a:xfrm>
            <a:off x="855300" y="2071767"/>
            <a:ext cx="2932500" cy="3914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pPr lvl="0"/>
            <a:r>
              <a:rPr lang="en-US" smtClean="0"/>
              <a:t>Edit Master text styles</a:t>
            </a:r>
          </a:p>
        </p:txBody>
      </p:sp>
      <p:sp>
        <p:nvSpPr>
          <p:cNvPr id="473" name="Google Shape;473;p6"/>
          <p:cNvSpPr txBox="1">
            <a:spLocks noGrp="1"/>
          </p:cNvSpPr>
          <p:nvPr>
            <p:ph type="body" idx="2"/>
          </p:nvPr>
        </p:nvSpPr>
        <p:spPr>
          <a:xfrm>
            <a:off x="4199271" y="2071767"/>
            <a:ext cx="2932500" cy="3914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pPr lvl="0"/>
            <a:r>
              <a:rPr lang="en-US" smtClean="0"/>
              <a:t>Edit Master text styles</a:t>
            </a:r>
          </a:p>
        </p:txBody>
      </p:sp>
      <p:sp>
        <p:nvSpPr>
          <p:cNvPr id="474" name="Google Shape;474;p6"/>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EEEBA40-282E-47B1-8A37-2D5ACC973F54}" type="slidenum">
              <a:rPr lang="en-US" smtClean="0"/>
              <a:t>‹#›</a:t>
            </a:fld>
            <a:endParaRPr lang="en-US"/>
          </a:p>
        </p:txBody>
      </p:sp>
    </p:spTree>
    <p:extLst>
      <p:ext uri="{BB962C8B-B14F-4D97-AF65-F5344CB8AC3E}">
        <p14:creationId xmlns:p14="http://schemas.microsoft.com/office/powerpoint/2010/main" val="209458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75"/>
        <p:cNvGrpSpPr/>
        <p:nvPr/>
      </p:nvGrpSpPr>
      <p:grpSpPr>
        <a:xfrm>
          <a:off x="0" y="0"/>
          <a:ext cx="0" cy="0"/>
          <a:chOff x="0" y="0"/>
          <a:chExt cx="0" cy="0"/>
        </a:xfrm>
      </p:grpSpPr>
      <p:grpSp>
        <p:nvGrpSpPr>
          <p:cNvPr id="476" name="Google Shape;476;p7"/>
          <p:cNvGrpSpPr/>
          <p:nvPr/>
        </p:nvGrpSpPr>
        <p:grpSpPr>
          <a:xfrm>
            <a:off x="104276" y="67400"/>
            <a:ext cx="10266591" cy="7050285"/>
            <a:chOff x="104275" y="50550"/>
            <a:chExt cx="10266591" cy="5287714"/>
          </a:xfrm>
        </p:grpSpPr>
        <p:sp>
          <p:nvSpPr>
            <p:cNvPr id="477" name="Google Shape;477;p7"/>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7"/>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7"/>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7"/>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7"/>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7"/>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7"/>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7"/>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5" name="Google Shape;485;p7"/>
            <p:cNvGrpSpPr/>
            <p:nvPr/>
          </p:nvGrpSpPr>
          <p:grpSpPr>
            <a:xfrm>
              <a:off x="7817748" y="1079748"/>
              <a:ext cx="408036" cy="4063663"/>
              <a:chOff x="967895" y="415018"/>
              <a:chExt cx="628714" cy="6262387"/>
            </a:xfrm>
          </p:grpSpPr>
          <p:sp>
            <p:nvSpPr>
              <p:cNvPr id="486" name="Google Shape;486;p7"/>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7" name="Google Shape;487;p7"/>
              <p:cNvGrpSpPr/>
              <p:nvPr/>
            </p:nvGrpSpPr>
            <p:grpSpPr>
              <a:xfrm>
                <a:off x="967895" y="415018"/>
                <a:ext cx="628714" cy="801374"/>
                <a:chOff x="1774126" y="766200"/>
                <a:chExt cx="1582467" cy="2017050"/>
              </a:xfrm>
            </p:grpSpPr>
            <p:sp>
              <p:nvSpPr>
                <p:cNvPr id="488" name="Google Shape;488;p7"/>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7"/>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7"/>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7"/>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7"/>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7"/>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7"/>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7"/>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96" name="Google Shape;496;p7"/>
            <p:cNvGrpSpPr/>
            <p:nvPr/>
          </p:nvGrpSpPr>
          <p:grpSpPr>
            <a:xfrm>
              <a:off x="8299552" y="3133869"/>
              <a:ext cx="333219" cy="2017814"/>
              <a:chOff x="967895" y="415018"/>
              <a:chExt cx="628714" cy="3807196"/>
            </a:xfrm>
          </p:grpSpPr>
          <p:sp>
            <p:nvSpPr>
              <p:cNvPr id="497" name="Google Shape;497;p7"/>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98" name="Google Shape;498;p7"/>
              <p:cNvGrpSpPr/>
              <p:nvPr/>
            </p:nvGrpSpPr>
            <p:grpSpPr>
              <a:xfrm>
                <a:off x="967895" y="415018"/>
                <a:ext cx="628714" cy="801374"/>
                <a:chOff x="1774126" y="766200"/>
                <a:chExt cx="1582467" cy="2017050"/>
              </a:xfrm>
            </p:grpSpPr>
            <p:sp>
              <p:nvSpPr>
                <p:cNvPr id="499" name="Google Shape;499;p7"/>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7"/>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7"/>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7"/>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7"/>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7"/>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7"/>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7"/>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07" name="Google Shape;507;p7"/>
            <p:cNvGrpSpPr/>
            <p:nvPr/>
          </p:nvGrpSpPr>
          <p:grpSpPr>
            <a:xfrm>
              <a:off x="104275" y="50550"/>
              <a:ext cx="8948150" cy="772675"/>
              <a:chOff x="104275" y="50550"/>
              <a:chExt cx="8948150" cy="772675"/>
            </a:xfrm>
          </p:grpSpPr>
          <p:sp>
            <p:nvSpPr>
              <p:cNvPr id="508" name="Google Shape;508;p7"/>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09" name="Google Shape;509;p7"/>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0" name="Google Shape;510;p7"/>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1" name="Google Shape;511;p7"/>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2" name="Google Shape;512;p7"/>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3" name="Google Shape;513;p7"/>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4" name="Google Shape;514;p7"/>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5" name="Google Shape;515;p7"/>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6" name="Google Shape;516;p7"/>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7" name="Google Shape;517;p7"/>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8" name="Google Shape;518;p7"/>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19" name="Google Shape;519;p7"/>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20" name="Google Shape;520;p7"/>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21" name="Google Shape;521;p7"/>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7"/>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3" name="Google Shape;523;p7"/>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4" name="Google Shape;524;p7"/>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7"/>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7"/>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27" name="Google Shape;527;p7"/>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28" name="Google Shape;528;p7"/>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29" name="Google Shape;529;p7"/>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0" name="Google Shape;530;p7"/>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1" name="Google Shape;531;p7"/>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2" name="Google Shape;532;p7"/>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3" name="Google Shape;533;p7"/>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4" name="Google Shape;534;p7"/>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5" name="Google Shape;535;p7"/>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6" name="Google Shape;536;p7"/>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7" name="Google Shape;537;p7"/>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8" name="Google Shape;538;p7"/>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39" name="Google Shape;539;p7"/>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40" name="Google Shape;540;p7"/>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541" name="Google Shape;541;p7"/>
          <p:cNvSpPr txBox="1">
            <a:spLocks noGrp="1"/>
          </p:cNvSpPr>
          <p:nvPr>
            <p:ph type="title"/>
          </p:nvPr>
        </p:nvSpPr>
        <p:spPr>
          <a:xfrm>
            <a:off x="855300" y="1114667"/>
            <a:ext cx="66990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542" name="Google Shape;542;p7"/>
          <p:cNvSpPr txBox="1">
            <a:spLocks noGrp="1"/>
          </p:cNvSpPr>
          <p:nvPr>
            <p:ph type="body" idx="1"/>
          </p:nvPr>
        </p:nvSpPr>
        <p:spPr>
          <a:xfrm>
            <a:off x="855434" y="2071767"/>
            <a:ext cx="2087100" cy="4291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pPr lvl="0"/>
            <a:r>
              <a:rPr lang="en-US" smtClean="0"/>
              <a:t>Edit Master text styles</a:t>
            </a:r>
          </a:p>
        </p:txBody>
      </p:sp>
      <p:sp>
        <p:nvSpPr>
          <p:cNvPr id="543" name="Google Shape;543;p7"/>
          <p:cNvSpPr txBox="1">
            <a:spLocks noGrp="1"/>
          </p:cNvSpPr>
          <p:nvPr>
            <p:ph type="body" idx="2"/>
          </p:nvPr>
        </p:nvSpPr>
        <p:spPr>
          <a:xfrm>
            <a:off x="3161403" y="2071767"/>
            <a:ext cx="2087100" cy="4291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pPr lvl="0"/>
            <a:r>
              <a:rPr lang="en-US" smtClean="0"/>
              <a:t>Edit Master text styles</a:t>
            </a:r>
          </a:p>
        </p:txBody>
      </p:sp>
      <p:sp>
        <p:nvSpPr>
          <p:cNvPr id="544" name="Google Shape;544;p7"/>
          <p:cNvSpPr txBox="1">
            <a:spLocks noGrp="1"/>
          </p:cNvSpPr>
          <p:nvPr>
            <p:ph type="body" idx="3"/>
          </p:nvPr>
        </p:nvSpPr>
        <p:spPr>
          <a:xfrm>
            <a:off x="5467372" y="2071767"/>
            <a:ext cx="2087100" cy="42912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pPr lvl="0"/>
            <a:r>
              <a:rPr lang="en-US" smtClean="0"/>
              <a:t>Edit Master text styles</a:t>
            </a:r>
          </a:p>
        </p:txBody>
      </p:sp>
      <p:sp>
        <p:nvSpPr>
          <p:cNvPr id="545" name="Google Shape;545;p7"/>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EEEBA40-282E-47B1-8A37-2D5ACC973F54}" type="slidenum">
              <a:rPr lang="en-US" smtClean="0"/>
              <a:t>‹#›</a:t>
            </a:fld>
            <a:endParaRPr lang="en-US"/>
          </a:p>
        </p:txBody>
      </p:sp>
    </p:spTree>
    <p:extLst>
      <p:ext uri="{BB962C8B-B14F-4D97-AF65-F5344CB8AC3E}">
        <p14:creationId xmlns:p14="http://schemas.microsoft.com/office/powerpoint/2010/main" val="298156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6"/>
        <p:cNvGrpSpPr/>
        <p:nvPr/>
      </p:nvGrpSpPr>
      <p:grpSpPr>
        <a:xfrm>
          <a:off x="0" y="0"/>
          <a:ext cx="0" cy="0"/>
          <a:chOff x="0" y="0"/>
          <a:chExt cx="0" cy="0"/>
        </a:xfrm>
      </p:grpSpPr>
      <p:grpSp>
        <p:nvGrpSpPr>
          <p:cNvPr id="547" name="Google Shape;547;p8"/>
          <p:cNvGrpSpPr/>
          <p:nvPr/>
        </p:nvGrpSpPr>
        <p:grpSpPr>
          <a:xfrm>
            <a:off x="104276" y="67400"/>
            <a:ext cx="10266591" cy="7050285"/>
            <a:chOff x="104275" y="50550"/>
            <a:chExt cx="10266591" cy="5287714"/>
          </a:xfrm>
        </p:grpSpPr>
        <p:sp>
          <p:nvSpPr>
            <p:cNvPr id="548" name="Google Shape;548;p8"/>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8"/>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8"/>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8"/>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8"/>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8"/>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8"/>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8"/>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6" name="Google Shape;556;p8"/>
            <p:cNvGrpSpPr/>
            <p:nvPr/>
          </p:nvGrpSpPr>
          <p:grpSpPr>
            <a:xfrm>
              <a:off x="7817748" y="1079748"/>
              <a:ext cx="408036" cy="4063663"/>
              <a:chOff x="967895" y="415018"/>
              <a:chExt cx="628714" cy="6262387"/>
            </a:xfrm>
          </p:grpSpPr>
          <p:sp>
            <p:nvSpPr>
              <p:cNvPr id="557" name="Google Shape;557;p8"/>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58" name="Google Shape;558;p8"/>
              <p:cNvGrpSpPr/>
              <p:nvPr/>
            </p:nvGrpSpPr>
            <p:grpSpPr>
              <a:xfrm>
                <a:off x="967895" y="415018"/>
                <a:ext cx="628714" cy="801374"/>
                <a:chOff x="1774126" y="766200"/>
                <a:chExt cx="1582467" cy="2017050"/>
              </a:xfrm>
            </p:grpSpPr>
            <p:sp>
              <p:nvSpPr>
                <p:cNvPr id="559" name="Google Shape;559;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67" name="Google Shape;567;p8"/>
            <p:cNvGrpSpPr/>
            <p:nvPr/>
          </p:nvGrpSpPr>
          <p:grpSpPr>
            <a:xfrm>
              <a:off x="7200036" y="3718572"/>
              <a:ext cx="284493" cy="1424795"/>
              <a:chOff x="967895" y="415018"/>
              <a:chExt cx="628714" cy="3148718"/>
            </a:xfrm>
          </p:grpSpPr>
          <p:sp>
            <p:nvSpPr>
              <p:cNvPr id="568" name="Google Shape;568;p8"/>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69" name="Google Shape;569;p8"/>
              <p:cNvGrpSpPr/>
              <p:nvPr/>
            </p:nvGrpSpPr>
            <p:grpSpPr>
              <a:xfrm>
                <a:off x="967895" y="415018"/>
                <a:ext cx="628714" cy="801374"/>
                <a:chOff x="1774126" y="766200"/>
                <a:chExt cx="1582467" cy="2017050"/>
              </a:xfrm>
            </p:grpSpPr>
            <p:sp>
              <p:nvSpPr>
                <p:cNvPr id="570" name="Google Shape;570;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78" name="Google Shape;578;p8"/>
            <p:cNvGrpSpPr/>
            <p:nvPr/>
          </p:nvGrpSpPr>
          <p:grpSpPr>
            <a:xfrm>
              <a:off x="8299552" y="3133869"/>
              <a:ext cx="333219" cy="2017814"/>
              <a:chOff x="967895" y="415018"/>
              <a:chExt cx="628714" cy="3807196"/>
            </a:xfrm>
          </p:grpSpPr>
          <p:sp>
            <p:nvSpPr>
              <p:cNvPr id="579" name="Google Shape;579;p8"/>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80" name="Google Shape;580;p8"/>
              <p:cNvGrpSpPr/>
              <p:nvPr/>
            </p:nvGrpSpPr>
            <p:grpSpPr>
              <a:xfrm>
                <a:off x="967895" y="415018"/>
                <a:ext cx="628714" cy="801374"/>
                <a:chOff x="1774126" y="766200"/>
                <a:chExt cx="1582467" cy="2017050"/>
              </a:xfrm>
            </p:grpSpPr>
            <p:sp>
              <p:nvSpPr>
                <p:cNvPr id="581" name="Google Shape;581;p8"/>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8"/>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8"/>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8"/>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8"/>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8"/>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8"/>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8"/>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89" name="Google Shape;589;p8"/>
            <p:cNvGrpSpPr/>
            <p:nvPr/>
          </p:nvGrpSpPr>
          <p:grpSpPr>
            <a:xfrm>
              <a:off x="104275" y="50550"/>
              <a:ext cx="8948150" cy="772675"/>
              <a:chOff x="104275" y="50550"/>
              <a:chExt cx="8948150" cy="772675"/>
            </a:xfrm>
          </p:grpSpPr>
          <p:sp>
            <p:nvSpPr>
              <p:cNvPr id="590" name="Google Shape;590;p8"/>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1" name="Google Shape;591;p8"/>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2" name="Google Shape;592;p8"/>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3" name="Google Shape;593;p8"/>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4" name="Google Shape;594;p8"/>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5" name="Google Shape;595;p8"/>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6" name="Google Shape;596;p8"/>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7" name="Google Shape;597;p8"/>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8" name="Google Shape;598;p8"/>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599" name="Google Shape;599;p8"/>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00" name="Google Shape;600;p8"/>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01" name="Google Shape;601;p8"/>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02" name="Google Shape;602;p8"/>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03" name="Google Shape;603;p8"/>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8"/>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8"/>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6" name="Google Shape;606;p8"/>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7" name="Google Shape;607;p8"/>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8"/>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09" name="Google Shape;609;p8"/>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0" name="Google Shape;610;p8"/>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1" name="Google Shape;611;p8"/>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2" name="Google Shape;612;p8"/>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3" name="Google Shape;613;p8"/>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4" name="Google Shape;614;p8"/>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5" name="Google Shape;615;p8"/>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6" name="Google Shape;616;p8"/>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7" name="Google Shape;617;p8"/>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8"/>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19" name="Google Shape;619;p8"/>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20" name="Google Shape;620;p8"/>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21" name="Google Shape;621;p8"/>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22" name="Google Shape;622;p8"/>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623" name="Google Shape;623;p8"/>
          <p:cNvSpPr txBox="1">
            <a:spLocks noGrp="1"/>
          </p:cNvSpPr>
          <p:nvPr>
            <p:ph type="title"/>
          </p:nvPr>
        </p:nvSpPr>
        <p:spPr>
          <a:xfrm>
            <a:off x="855300" y="1114667"/>
            <a:ext cx="62409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624" name="Google Shape;624;p8"/>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EEEBA40-282E-47B1-8A37-2D5ACC973F54}" type="slidenum">
              <a:rPr lang="en-US" smtClean="0"/>
              <a:t>‹#›</a:t>
            </a:fld>
            <a:endParaRPr lang="en-US"/>
          </a:p>
        </p:txBody>
      </p:sp>
    </p:spTree>
    <p:extLst>
      <p:ext uri="{BB962C8B-B14F-4D97-AF65-F5344CB8AC3E}">
        <p14:creationId xmlns:p14="http://schemas.microsoft.com/office/powerpoint/2010/main" val="2679264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 Clouds only">
  <p:cSld name="Title only - Clouds only">
    <p:spTree>
      <p:nvGrpSpPr>
        <p:cNvPr id="1" name="Shape 625"/>
        <p:cNvGrpSpPr/>
        <p:nvPr/>
      </p:nvGrpSpPr>
      <p:grpSpPr>
        <a:xfrm>
          <a:off x="0" y="0"/>
          <a:ext cx="0" cy="0"/>
          <a:chOff x="0" y="0"/>
          <a:chExt cx="0" cy="0"/>
        </a:xfrm>
      </p:grpSpPr>
      <p:grpSp>
        <p:nvGrpSpPr>
          <p:cNvPr id="626" name="Google Shape;626;p9"/>
          <p:cNvGrpSpPr/>
          <p:nvPr/>
        </p:nvGrpSpPr>
        <p:grpSpPr>
          <a:xfrm>
            <a:off x="104276" y="67400"/>
            <a:ext cx="10266591" cy="7050285"/>
            <a:chOff x="104275" y="50550"/>
            <a:chExt cx="10266591" cy="5287714"/>
          </a:xfrm>
        </p:grpSpPr>
        <p:sp>
          <p:nvSpPr>
            <p:cNvPr id="627" name="Google Shape;627;p9"/>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9"/>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9"/>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9"/>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9"/>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9"/>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9"/>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9"/>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35" name="Google Shape;635;p9"/>
            <p:cNvGrpSpPr/>
            <p:nvPr/>
          </p:nvGrpSpPr>
          <p:grpSpPr>
            <a:xfrm>
              <a:off x="104275" y="50550"/>
              <a:ext cx="8948150" cy="772675"/>
              <a:chOff x="104275" y="50550"/>
              <a:chExt cx="8948150" cy="772675"/>
            </a:xfrm>
          </p:grpSpPr>
          <p:sp>
            <p:nvSpPr>
              <p:cNvPr id="636" name="Google Shape;636;p9"/>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37" name="Google Shape;637;p9"/>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38" name="Google Shape;638;p9"/>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39" name="Google Shape;639;p9"/>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0" name="Google Shape;640;p9"/>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1" name="Google Shape;641;p9"/>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2" name="Google Shape;642;p9"/>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3" name="Google Shape;643;p9"/>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4" name="Google Shape;644;p9"/>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5" name="Google Shape;645;p9"/>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6" name="Google Shape;646;p9"/>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7" name="Google Shape;647;p9"/>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8" name="Google Shape;648;p9"/>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49" name="Google Shape;649;p9"/>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0" name="Google Shape;650;p9"/>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9"/>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9"/>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9"/>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9"/>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55" name="Google Shape;655;p9"/>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56" name="Google Shape;656;p9"/>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57" name="Google Shape;657;p9"/>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58" name="Google Shape;658;p9"/>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59" name="Google Shape;659;p9"/>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0" name="Google Shape;660;p9"/>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1" name="Google Shape;661;p9"/>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2" name="Google Shape;662;p9"/>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3" name="Google Shape;663;p9"/>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9"/>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5" name="Google Shape;665;p9"/>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6" name="Google Shape;666;p9"/>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7" name="Google Shape;667;p9"/>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668" name="Google Shape;668;p9"/>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669" name="Google Shape;669;p9"/>
          <p:cNvSpPr txBox="1">
            <a:spLocks noGrp="1"/>
          </p:cNvSpPr>
          <p:nvPr>
            <p:ph type="title"/>
          </p:nvPr>
        </p:nvSpPr>
        <p:spPr>
          <a:xfrm>
            <a:off x="855300" y="1114667"/>
            <a:ext cx="62409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670" name="Google Shape;670;p9"/>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81C1E37-591C-43A8-AD32-66B1EBC15940}" type="slidenum">
              <a:rPr lang="en-US" smtClean="0"/>
              <a:t>‹#›</a:t>
            </a:fld>
            <a:endParaRPr lang="en-US"/>
          </a:p>
        </p:txBody>
      </p:sp>
    </p:spTree>
    <p:extLst>
      <p:ext uri="{BB962C8B-B14F-4D97-AF65-F5344CB8AC3E}">
        <p14:creationId xmlns:p14="http://schemas.microsoft.com/office/powerpoint/2010/main" val="365858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2067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1"/>
        <p:cNvGrpSpPr/>
        <p:nvPr/>
      </p:nvGrpSpPr>
      <p:grpSpPr>
        <a:xfrm>
          <a:off x="0" y="0"/>
          <a:ext cx="0" cy="0"/>
          <a:chOff x="0" y="0"/>
          <a:chExt cx="0" cy="0"/>
        </a:xfrm>
      </p:grpSpPr>
      <p:grpSp>
        <p:nvGrpSpPr>
          <p:cNvPr id="672" name="Google Shape;672;p10"/>
          <p:cNvGrpSpPr/>
          <p:nvPr/>
        </p:nvGrpSpPr>
        <p:grpSpPr>
          <a:xfrm>
            <a:off x="104276" y="67400"/>
            <a:ext cx="10266591" cy="7050285"/>
            <a:chOff x="104275" y="50550"/>
            <a:chExt cx="10266591" cy="5287714"/>
          </a:xfrm>
        </p:grpSpPr>
        <p:sp>
          <p:nvSpPr>
            <p:cNvPr id="673" name="Google Shape;673;p10"/>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0"/>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0"/>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0"/>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0"/>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0"/>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0"/>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0"/>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1" name="Google Shape;681;p10"/>
            <p:cNvGrpSpPr/>
            <p:nvPr/>
          </p:nvGrpSpPr>
          <p:grpSpPr>
            <a:xfrm>
              <a:off x="7817748" y="1079748"/>
              <a:ext cx="408036" cy="4063663"/>
              <a:chOff x="967895" y="415018"/>
              <a:chExt cx="628714" cy="6262387"/>
            </a:xfrm>
          </p:grpSpPr>
          <p:sp>
            <p:nvSpPr>
              <p:cNvPr id="682" name="Google Shape;682;p10"/>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83" name="Google Shape;683;p10"/>
              <p:cNvGrpSpPr/>
              <p:nvPr/>
            </p:nvGrpSpPr>
            <p:grpSpPr>
              <a:xfrm>
                <a:off x="967895" y="415018"/>
                <a:ext cx="628714" cy="801374"/>
                <a:chOff x="1774126" y="766200"/>
                <a:chExt cx="1582467" cy="2017050"/>
              </a:xfrm>
            </p:grpSpPr>
            <p:sp>
              <p:nvSpPr>
                <p:cNvPr id="684" name="Google Shape;684;p10"/>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0"/>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0"/>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0"/>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0"/>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0"/>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0"/>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0"/>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92" name="Google Shape;692;p10"/>
            <p:cNvGrpSpPr/>
            <p:nvPr/>
          </p:nvGrpSpPr>
          <p:grpSpPr>
            <a:xfrm>
              <a:off x="7200036" y="3718572"/>
              <a:ext cx="284493" cy="1424795"/>
              <a:chOff x="967895" y="415018"/>
              <a:chExt cx="628714" cy="3148718"/>
            </a:xfrm>
          </p:grpSpPr>
          <p:sp>
            <p:nvSpPr>
              <p:cNvPr id="693" name="Google Shape;693;p10"/>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94" name="Google Shape;694;p10"/>
              <p:cNvGrpSpPr/>
              <p:nvPr/>
            </p:nvGrpSpPr>
            <p:grpSpPr>
              <a:xfrm>
                <a:off x="967895" y="415018"/>
                <a:ext cx="628714" cy="801374"/>
                <a:chOff x="1774126" y="766200"/>
                <a:chExt cx="1582467" cy="2017050"/>
              </a:xfrm>
            </p:grpSpPr>
            <p:sp>
              <p:nvSpPr>
                <p:cNvPr id="695" name="Google Shape;695;p10"/>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0"/>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0"/>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0"/>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10"/>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0"/>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0"/>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10"/>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03" name="Google Shape;703;p10"/>
            <p:cNvGrpSpPr/>
            <p:nvPr/>
          </p:nvGrpSpPr>
          <p:grpSpPr>
            <a:xfrm>
              <a:off x="8299552" y="3133869"/>
              <a:ext cx="333219" cy="2017814"/>
              <a:chOff x="967895" y="415018"/>
              <a:chExt cx="628714" cy="3807196"/>
            </a:xfrm>
          </p:grpSpPr>
          <p:sp>
            <p:nvSpPr>
              <p:cNvPr id="704" name="Google Shape;704;p10"/>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05" name="Google Shape;705;p10"/>
              <p:cNvGrpSpPr/>
              <p:nvPr/>
            </p:nvGrpSpPr>
            <p:grpSpPr>
              <a:xfrm>
                <a:off x="967895" y="415018"/>
                <a:ext cx="628714" cy="801374"/>
                <a:chOff x="1774126" y="766200"/>
                <a:chExt cx="1582467" cy="2017050"/>
              </a:xfrm>
            </p:grpSpPr>
            <p:sp>
              <p:nvSpPr>
                <p:cNvPr id="706" name="Google Shape;706;p10"/>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0"/>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0"/>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0"/>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0"/>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0"/>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0"/>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0"/>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14" name="Google Shape;714;p10"/>
            <p:cNvGrpSpPr/>
            <p:nvPr/>
          </p:nvGrpSpPr>
          <p:grpSpPr>
            <a:xfrm>
              <a:off x="104275" y="50550"/>
              <a:ext cx="8948150" cy="772675"/>
              <a:chOff x="104275" y="50550"/>
              <a:chExt cx="8948150" cy="772675"/>
            </a:xfrm>
          </p:grpSpPr>
          <p:sp>
            <p:nvSpPr>
              <p:cNvPr id="715" name="Google Shape;715;p10"/>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16" name="Google Shape;716;p10"/>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17" name="Google Shape;717;p10"/>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18" name="Google Shape;718;p10"/>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19" name="Google Shape;719;p10"/>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0" name="Google Shape;720;p10"/>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1" name="Google Shape;721;p10"/>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2" name="Google Shape;722;p10"/>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3" name="Google Shape;723;p10"/>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4" name="Google Shape;724;p10"/>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5" name="Google Shape;725;p10"/>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6" name="Google Shape;726;p10"/>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7" name="Google Shape;727;p10"/>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28" name="Google Shape;728;p10"/>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10"/>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0" name="Google Shape;730;p10"/>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1" name="Google Shape;731;p10"/>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10"/>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10"/>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34" name="Google Shape;734;p10"/>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35" name="Google Shape;735;p10"/>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36" name="Google Shape;736;p10"/>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37" name="Google Shape;737;p10"/>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38" name="Google Shape;738;p10"/>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39" name="Google Shape;739;p10"/>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40" name="Google Shape;740;p10"/>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41" name="Google Shape;741;p10"/>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42" name="Google Shape;742;p10"/>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10"/>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44" name="Google Shape;744;p10"/>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45" name="Google Shape;745;p10"/>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46" name="Google Shape;746;p10"/>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47" name="Google Shape;747;p10"/>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748" name="Google Shape;748;p10"/>
          <p:cNvSpPr txBox="1">
            <a:spLocks noGrp="1"/>
          </p:cNvSpPr>
          <p:nvPr>
            <p:ph type="body" idx="1"/>
          </p:nvPr>
        </p:nvSpPr>
        <p:spPr>
          <a:xfrm>
            <a:off x="855300" y="5570267"/>
            <a:ext cx="5808600" cy="3784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pPr lvl="0"/>
            <a:r>
              <a:rPr lang="en-US" smtClean="0"/>
              <a:t>Edit Master text styles</a:t>
            </a:r>
          </a:p>
        </p:txBody>
      </p:sp>
      <p:sp>
        <p:nvSpPr>
          <p:cNvPr id="749" name="Google Shape;749;p10"/>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EEEBA40-282E-47B1-8A37-2D5ACC973F54}" type="slidenum">
              <a:rPr lang="en-US" smtClean="0"/>
              <a:t>‹#›</a:t>
            </a:fld>
            <a:endParaRPr lang="en-US"/>
          </a:p>
        </p:txBody>
      </p:sp>
    </p:spTree>
    <p:extLst>
      <p:ext uri="{BB962C8B-B14F-4D97-AF65-F5344CB8AC3E}">
        <p14:creationId xmlns:p14="http://schemas.microsoft.com/office/powerpoint/2010/main" val="1916526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0"/>
        <p:cNvGrpSpPr/>
        <p:nvPr/>
      </p:nvGrpSpPr>
      <p:grpSpPr>
        <a:xfrm>
          <a:off x="0" y="0"/>
          <a:ext cx="0" cy="0"/>
          <a:chOff x="0" y="0"/>
          <a:chExt cx="0" cy="0"/>
        </a:xfrm>
      </p:grpSpPr>
      <p:sp>
        <p:nvSpPr>
          <p:cNvPr id="751" name="Google Shape;751;p11"/>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81C1E37-591C-43A8-AD32-66B1EBC15940}" type="slidenum">
              <a:rPr lang="en-US" smtClean="0"/>
              <a:t>‹#›</a:t>
            </a:fld>
            <a:endParaRPr lang="en-US"/>
          </a:p>
        </p:txBody>
      </p:sp>
      <p:grpSp>
        <p:nvGrpSpPr>
          <p:cNvPr id="752" name="Google Shape;752;p11"/>
          <p:cNvGrpSpPr/>
          <p:nvPr/>
        </p:nvGrpSpPr>
        <p:grpSpPr>
          <a:xfrm>
            <a:off x="104276" y="67400"/>
            <a:ext cx="10266591" cy="7050285"/>
            <a:chOff x="104275" y="50550"/>
            <a:chExt cx="10266591" cy="5287714"/>
          </a:xfrm>
        </p:grpSpPr>
        <p:sp>
          <p:nvSpPr>
            <p:cNvPr id="753" name="Google Shape;753;p11"/>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1"/>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1"/>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1"/>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1"/>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1"/>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1"/>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1"/>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1" name="Google Shape;761;p11"/>
            <p:cNvGrpSpPr/>
            <p:nvPr/>
          </p:nvGrpSpPr>
          <p:grpSpPr>
            <a:xfrm>
              <a:off x="7817748" y="1079748"/>
              <a:ext cx="408036" cy="4063663"/>
              <a:chOff x="967895" y="415018"/>
              <a:chExt cx="628714" cy="6262387"/>
            </a:xfrm>
          </p:grpSpPr>
          <p:sp>
            <p:nvSpPr>
              <p:cNvPr id="762" name="Google Shape;762;p11"/>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3" name="Google Shape;763;p11"/>
              <p:cNvGrpSpPr/>
              <p:nvPr/>
            </p:nvGrpSpPr>
            <p:grpSpPr>
              <a:xfrm>
                <a:off x="967895" y="415018"/>
                <a:ext cx="628714" cy="801374"/>
                <a:chOff x="1774126" y="766200"/>
                <a:chExt cx="1582467" cy="2017050"/>
              </a:xfrm>
            </p:grpSpPr>
            <p:sp>
              <p:nvSpPr>
                <p:cNvPr id="764" name="Google Shape;764;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72" name="Google Shape;772;p11"/>
            <p:cNvGrpSpPr/>
            <p:nvPr/>
          </p:nvGrpSpPr>
          <p:grpSpPr>
            <a:xfrm>
              <a:off x="7200036" y="3718572"/>
              <a:ext cx="284493" cy="1424795"/>
              <a:chOff x="967895" y="415018"/>
              <a:chExt cx="628714" cy="3148718"/>
            </a:xfrm>
          </p:grpSpPr>
          <p:sp>
            <p:nvSpPr>
              <p:cNvPr id="773" name="Google Shape;773;p11"/>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74" name="Google Shape;774;p11"/>
              <p:cNvGrpSpPr/>
              <p:nvPr/>
            </p:nvGrpSpPr>
            <p:grpSpPr>
              <a:xfrm>
                <a:off x="967895" y="415018"/>
                <a:ext cx="628714" cy="801374"/>
                <a:chOff x="1774126" y="766200"/>
                <a:chExt cx="1582467" cy="2017050"/>
              </a:xfrm>
            </p:grpSpPr>
            <p:sp>
              <p:nvSpPr>
                <p:cNvPr id="775" name="Google Shape;775;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3" name="Google Shape;783;p11"/>
            <p:cNvGrpSpPr/>
            <p:nvPr/>
          </p:nvGrpSpPr>
          <p:grpSpPr>
            <a:xfrm>
              <a:off x="8299552" y="3133869"/>
              <a:ext cx="333219" cy="2017814"/>
              <a:chOff x="967895" y="415018"/>
              <a:chExt cx="628714" cy="3807196"/>
            </a:xfrm>
          </p:grpSpPr>
          <p:sp>
            <p:nvSpPr>
              <p:cNvPr id="784" name="Google Shape;784;p11"/>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85" name="Google Shape;785;p11"/>
              <p:cNvGrpSpPr/>
              <p:nvPr/>
            </p:nvGrpSpPr>
            <p:grpSpPr>
              <a:xfrm>
                <a:off x="967895" y="415018"/>
                <a:ext cx="628714" cy="801374"/>
                <a:chOff x="1774126" y="766200"/>
                <a:chExt cx="1582467" cy="2017050"/>
              </a:xfrm>
            </p:grpSpPr>
            <p:sp>
              <p:nvSpPr>
                <p:cNvPr id="786" name="Google Shape;786;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4" name="Google Shape;794;p11"/>
            <p:cNvGrpSpPr/>
            <p:nvPr/>
          </p:nvGrpSpPr>
          <p:grpSpPr>
            <a:xfrm>
              <a:off x="104275" y="50550"/>
              <a:ext cx="8948150" cy="772675"/>
              <a:chOff x="104275" y="50550"/>
              <a:chExt cx="8948150" cy="772675"/>
            </a:xfrm>
          </p:grpSpPr>
          <p:sp>
            <p:nvSpPr>
              <p:cNvPr id="795" name="Google Shape;795;p11"/>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96" name="Google Shape;796;p11"/>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97" name="Google Shape;797;p11"/>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98" name="Google Shape;798;p11"/>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799" name="Google Shape;799;p11"/>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0" name="Google Shape;800;p11"/>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1" name="Google Shape;801;p11"/>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2" name="Google Shape;802;p11"/>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3" name="Google Shape;803;p11"/>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4" name="Google Shape;804;p11"/>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5" name="Google Shape;805;p11"/>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6" name="Google Shape;806;p11"/>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7" name="Google Shape;807;p11"/>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08" name="Google Shape;808;p11"/>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 name="Google Shape;809;p11"/>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 name="Google Shape;810;p11"/>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 name="Google Shape;811;p11"/>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 name="Google Shape;812;p11"/>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 name="Google Shape;813;p11"/>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14" name="Google Shape;814;p11"/>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15" name="Google Shape;815;p11"/>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16" name="Google Shape;816;p11"/>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17" name="Google Shape;817;p11"/>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18" name="Google Shape;818;p11"/>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19" name="Google Shape;819;p11"/>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20" name="Google Shape;820;p11"/>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21" name="Google Shape;821;p11"/>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22" name="Google Shape;822;p11"/>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 name="Google Shape;823;p11"/>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24" name="Google Shape;824;p11"/>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25" name="Google Shape;825;p11"/>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26" name="Google Shape;826;p11"/>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27" name="Google Shape;827;p11"/>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Tree>
    <p:extLst>
      <p:ext uri="{BB962C8B-B14F-4D97-AF65-F5344CB8AC3E}">
        <p14:creationId xmlns:p14="http://schemas.microsoft.com/office/powerpoint/2010/main" val="4868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Clouds only">
  <p:cSld name="Blank - Clouds only">
    <p:spTree>
      <p:nvGrpSpPr>
        <p:cNvPr id="1" name="Shape 828"/>
        <p:cNvGrpSpPr/>
        <p:nvPr/>
      </p:nvGrpSpPr>
      <p:grpSpPr>
        <a:xfrm>
          <a:off x="0" y="0"/>
          <a:ext cx="0" cy="0"/>
          <a:chOff x="0" y="0"/>
          <a:chExt cx="0" cy="0"/>
        </a:xfrm>
      </p:grpSpPr>
      <p:grpSp>
        <p:nvGrpSpPr>
          <p:cNvPr id="829" name="Google Shape;829;p12"/>
          <p:cNvGrpSpPr/>
          <p:nvPr/>
        </p:nvGrpSpPr>
        <p:grpSpPr>
          <a:xfrm>
            <a:off x="-52200" y="67401"/>
            <a:ext cx="9256075" cy="6994313"/>
            <a:chOff x="-52200" y="50550"/>
            <a:chExt cx="9256075" cy="5245735"/>
          </a:xfrm>
        </p:grpSpPr>
        <p:sp>
          <p:nvSpPr>
            <p:cNvPr id="830" name="Google Shape;830;p12"/>
            <p:cNvSpPr/>
            <p:nvPr/>
          </p:nvSpPr>
          <p:spPr>
            <a:xfrm>
              <a:off x="-52200" y="2990532"/>
              <a:ext cx="3584483" cy="1539111"/>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2"/>
            <p:cNvSpPr/>
            <p:nvPr/>
          </p:nvSpPr>
          <p:spPr>
            <a:xfrm>
              <a:off x="2567033" y="3780191"/>
              <a:ext cx="2154572" cy="9869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2"/>
            <p:cNvSpPr/>
            <p:nvPr/>
          </p:nvSpPr>
          <p:spPr>
            <a:xfrm>
              <a:off x="3626041" y="3244742"/>
              <a:ext cx="2038292" cy="694227"/>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2"/>
            <p:cNvSpPr/>
            <p:nvPr/>
          </p:nvSpPr>
          <p:spPr>
            <a:xfrm>
              <a:off x="3907840" y="3671766"/>
              <a:ext cx="3406627" cy="1462743"/>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2"/>
            <p:cNvSpPr/>
            <p:nvPr/>
          </p:nvSpPr>
          <p:spPr>
            <a:xfrm>
              <a:off x="434903" y="4215970"/>
              <a:ext cx="2406853" cy="917225"/>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12"/>
            <p:cNvSpPr/>
            <p:nvPr/>
          </p:nvSpPr>
          <p:spPr>
            <a:xfrm flipH="1">
              <a:off x="-50423" y="3671774"/>
              <a:ext cx="1322417" cy="605776"/>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2"/>
            <p:cNvSpPr/>
            <p:nvPr/>
          </p:nvSpPr>
          <p:spPr>
            <a:xfrm>
              <a:off x="5747332" y="4053480"/>
              <a:ext cx="3261193" cy="1242805"/>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2"/>
            <p:cNvSpPr/>
            <p:nvPr/>
          </p:nvSpPr>
          <p:spPr>
            <a:xfrm flipH="1">
              <a:off x="5619392" y="3144412"/>
              <a:ext cx="3584483" cy="1539111"/>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38" name="Google Shape;838;p12"/>
            <p:cNvGrpSpPr/>
            <p:nvPr/>
          </p:nvGrpSpPr>
          <p:grpSpPr>
            <a:xfrm>
              <a:off x="104275" y="50550"/>
              <a:ext cx="8948150" cy="772675"/>
              <a:chOff x="104275" y="50550"/>
              <a:chExt cx="8948150" cy="772675"/>
            </a:xfrm>
          </p:grpSpPr>
          <p:sp>
            <p:nvSpPr>
              <p:cNvPr id="839" name="Google Shape;839;p12"/>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0" name="Google Shape;840;p12"/>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1" name="Google Shape;841;p12"/>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2" name="Google Shape;842;p12"/>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3" name="Google Shape;843;p12"/>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4" name="Google Shape;844;p12"/>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5" name="Google Shape;845;p12"/>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6" name="Google Shape;846;p12"/>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7" name="Google Shape;847;p12"/>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8" name="Google Shape;848;p12"/>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49" name="Google Shape;849;p12"/>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50" name="Google Shape;850;p12"/>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51" name="Google Shape;851;p12"/>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52" name="Google Shape;852;p12"/>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 name="Google Shape;853;p12"/>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 name="Google Shape;854;p12"/>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 name="Google Shape;855;p12"/>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12"/>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 name="Google Shape;857;p12"/>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58" name="Google Shape;858;p12"/>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59" name="Google Shape;859;p12"/>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0" name="Google Shape;860;p12"/>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1" name="Google Shape;861;p12"/>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2" name="Google Shape;862;p12"/>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3" name="Google Shape;863;p12"/>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4" name="Google Shape;864;p12"/>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5" name="Google Shape;865;p12"/>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6" name="Google Shape;866;p12"/>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 name="Google Shape;867;p12"/>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8" name="Google Shape;868;p12"/>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69" name="Google Shape;869;p12"/>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70" name="Google Shape;870;p12"/>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sp>
            <p:nvSpPr>
              <p:cNvPr id="871" name="Google Shape;871;p12"/>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  </a:t>
                </a:r>
                <a:endParaRPr sz="1800"/>
              </a:p>
            </p:txBody>
          </p:sp>
        </p:grpSp>
      </p:grpSp>
      <p:sp>
        <p:nvSpPr>
          <p:cNvPr id="872" name="Google Shape;872;p12"/>
          <p:cNvSpPr txBox="1">
            <a:spLocks noGrp="1"/>
          </p:cNvSpPr>
          <p:nvPr>
            <p:ph type="sldNum" idx="12"/>
          </p:nvPr>
        </p:nvSpPr>
        <p:spPr>
          <a:xfrm>
            <a:off x="4297650" y="61299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281C1E37-591C-43A8-AD32-66B1EBC15940}" type="slidenum">
              <a:rPr lang="en-US" smtClean="0"/>
              <a:t>‹#›</a:t>
            </a:fld>
            <a:endParaRPr lang="en-US"/>
          </a:p>
        </p:txBody>
      </p:sp>
    </p:spTree>
    <p:extLst>
      <p:ext uri="{BB962C8B-B14F-4D97-AF65-F5344CB8AC3E}">
        <p14:creationId xmlns:p14="http://schemas.microsoft.com/office/powerpoint/2010/main" val="682369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E56D12-4342-4156-A37C-8DD85F339F6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2121375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56D12-4342-4156-A37C-8DD85F339F6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4262940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E56D12-4342-4156-A37C-8DD85F339F6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3748688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E56D12-4342-4156-A37C-8DD85F339F66}"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347559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E56D12-4342-4156-A37C-8DD85F339F66}" type="datetimeFigureOut">
              <a:rPr lang="en-US" smtClean="0"/>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4060246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56D12-4342-4156-A37C-8DD85F339F66}" type="datetimeFigureOut">
              <a:rPr lang="en-US" smtClean="0"/>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4022192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56D12-4342-4156-A37C-8DD85F339F66}" type="datetimeFigureOut">
              <a:rPr lang="en-US" smtClean="0"/>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8996198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2639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BE56D12-4342-4156-A37C-8DD85F339F66}"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4047337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BE56D12-4342-4156-A37C-8DD85F339F66}" type="datetimeFigureOut">
              <a:rPr lang="en-US" smtClean="0"/>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1112437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56D12-4342-4156-A37C-8DD85F339F6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34491467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56D12-4342-4156-A37C-8DD85F339F66}" type="datetimeFigureOut">
              <a:rPr lang="en-US" smtClean="0"/>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271819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64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1656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1378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5614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929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0AB8090-C7FB-4273-B8F4-15B24C425E4C}" type="datetimeFigureOut">
              <a:rPr lang="en-US" smtClean="0">
                <a:solidFill>
                  <a:prstClr val="black">
                    <a:tint val="75000"/>
                  </a:prstClr>
                </a:solidFill>
              </a:rPr>
              <a:pPr>
                <a:defRPr/>
              </a:pPr>
              <a:t>9/27/2021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1C1E37-591C-43A8-AD32-66B1EBC1594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336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B8090-C7FB-4273-B8F4-15B24C425E4C}" type="datetimeFigureOut">
              <a:rPr lang="en-US" smtClean="0"/>
              <a:t>9/27/2021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C1E37-591C-43A8-AD32-66B1EBC15940}" type="slidenum">
              <a:rPr lang="en-US" smtClean="0"/>
              <a:t>‹#›</a:t>
            </a:fld>
            <a:endParaRPr lang="en-US"/>
          </a:p>
        </p:txBody>
      </p:sp>
    </p:spTree>
    <p:extLst>
      <p:ext uri="{BB962C8B-B14F-4D97-AF65-F5344CB8AC3E}">
        <p14:creationId xmlns:p14="http://schemas.microsoft.com/office/powerpoint/2010/main" val="180070390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33000">
              <a:schemeClr val="accent2"/>
            </a:gs>
            <a:gs pos="100000">
              <a:schemeClr val="accent3"/>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1114667"/>
            <a:ext cx="62409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1pPr>
            <a:lvl2pPr lvl="1"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2pPr>
            <a:lvl3pPr lvl="2"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3pPr>
            <a:lvl4pPr lvl="3"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4pPr>
            <a:lvl5pPr lvl="4"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5pPr>
            <a:lvl6pPr lvl="5"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6pPr>
            <a:lvl7pPr lvl="6"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7pPr>
            <a:lvl8pPr lvl="7"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8pPr>
            <a:lvl9pPr lvl="8"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9pPr>
          </a:lstStyle>
          <a:p>
            <a:endParaRPr/>
          </a:p>
        </p:txBody>
      </p:sp>
      <p:sp>
        <p:nvSpPr>
          <p:cNvPr id="7" name="Google Shape;7;p1"/>
          <p:cNvSpPr txBox="1">
            <a:spLocks noGrp="1"/>
          </p:cNvSpPr>
          <p:nvPr>
            <p:ph type="body" idx="1"/>
          </p:nvPr>
        </p:nvSpPr>
        <p:spPr>
          <a:xfrm>
            <a:off x="855300" y="2071767"/>
            <a:ext cx="6240900" cy="37788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1pPr>
            <a:lvl2pPr marL="914400" lvl="1" indent="-368300" rtl="0">
              <a:lnSpc>
                <a:spcPct val="115000"/>
              </a:lnSpc>
              <a:spcBef>
                <a:spcPts val="80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2pPr>
            <a:lvl3pPr marL="1371600" lvl="2"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3pPr>
            <a:lvl4pPr marL="1828800" lvl="3"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4pPr>
            <a:lvl5pPr marL="2286000" lvl="4"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5pPr>
            <a:lvl6pPr marL="2743200" lvl="5"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6pPr>
            <a:lvl7pPr marL="3200400" lvl="6"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7pPr>
            <a:lvl8pPr marL="3657600" lvl="7"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8pPr>
            <a:lvl9pPr marL="4114800" lvl="8" indent="-368300" rtl="0">
              <a:lnSpc>
                <a:spcPct val="115000"/>
              </a:lnSpc>
              <a:spcBef>
                <a:spcPts val="800"/>
              </a:spcBef>
              <a:spcAft>
                <a:spcPts val="80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9pPr>
          </a:lstStyle>
          <a:p>
            <a:endParaRPr/>
          </a:p>
        </p:txBody>
      </p:sp>
      <p:sp>
        <p:nvSpPr>
          <p:cNvPr id="8" name="Google Shape;8;p1"/>
          <p:cNvSpPr txBox="1">
            <a:spLocks noGrp="1"/>
          </p:cNvSpPr>
          <p:nvPr>
            <p:ph type="sldNum" idx="12"/>
          </p:nvPr>
        </p:nvSpPr>
        <p:spPr>
          <a:xfrm>
            <a:off x="4297650" y="6129935"/>
            <a:ext cx="548700" cy="5248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Space Grotesk Light"/>
                <a:ea typeface="Space Grotesk Light"/>
                <a:cs typeface="Space Grotesk Light"/>
                <a:sym typeface="Space Grotesk Light"/>
              </a:defRPr>
            </a:lvl1pPr>
            <a:lvl2pPr lvl="1" algn="ctr" rtl="0">
              <a:buNone/>
              <a:defRPr sz="1300">
                <a:solidFill>
                  <a:schemeClr val="accent1"/>
                </a:solidFill>
                <a:latin typeface="Space Grotesk Light"/>
                <a:ea typeface="Space Grotesk Light"/>
                <a:cs typeface="Space Grotesk Light"/>
                <a:sym typeface="Space Grotesk Light"/>
              </a:defRPr>
            </a:lvl2pPr>
            <a:lvl3pPr lvl="2" algn="ctr" rtl="0">
              <a:buNone/>
              <a:defRPr sz="1300">
                <a:solidFill>
                  <a:schemeClr val="accent1"/>
                </a:solidFill>
                <a:latin typeface="Space Grotesk Light"/>
                <a:ea typeface="Space Grotesk Light"/>
                <a:cs typeface="Space Grotesk Light"/>
                <a:sym typeface="Space Grotesk Light"/>
              </a:defRPr>
            </a:lvl3pPr>
            <a:lvl4pPr lvl="3" algn="ctr" rtl="0">
              <a:buNone/>
              <a:defRPr sz="1300">
                <a:solidFill>
                  <a:schemeClr val="accent1"/>
                </a:solidFill>
                <a:latin typeface="Space Grotesk Light"/>
                <a:ea typeface="Space Grotesk Light"/>
                <a:cs typeface="Space Grotesk Light"/>
                <a:sym typeface="Space Grotesk Light"/>
              </a:defRPr>
            </a:lvl4pPr>
            <a:lvl5pPr lvl="4" algn="ctr" rtl="0">
              <a:buNone/>
              <a:defRPr sz="1300">
                <a:solidFill>
                  <a:schemeClr val="accent1"/>
                </a:solidFill>
                <a:latin typeface="Space Grotesk Light"/>
                <a:ea typeface="Space Grotesk Light"/>
                <a:cs typeface="Space Grotesk Light"/>
                <a:sym typeface="Space Grotesk Light"/>
              </a:defRPr>
            </a:lvl5pPr>
            <a:lvl6pPr lvl="5" algn="ctr" rtl="0">
              <a:buNone/>
              <a:defRPr sz="1300">
                <a:solidFill>
                  <a:schemeClr val="accent1"/>
                </a:solidFill>
                <a:latin typeface="Space Grotesk Light"/>
                <a:ea typeface="Space Grotesk Light"/>
                <a:cs typeface="Space Grotesk Light"/>
                <a:sym typeface="Space Grotesk Light"/>
              </a:defRPr>
            </a:lvl6pPr>
            <a:lvl7pPr lvl="6" algn="ctr" rtl="0">
              <a:buNone/>
              <a:defRPr sz="1300">
                <a:solidFill>
                  <a:schemeClr val="accent1"/>
                </a:solidFill>
                <a:latin typeface="Space Grotesk Light"/>
                <a:ea typeface="Space Grotesk Light"/>
                <a:cs typeface="Space Grotesk Light"/>
                <a:sym typeface="Space Grotesk Light"/>
              </a:defRPr>
            </a:lvl7pPr>
            <a:lvl8pPr lvl="7" algn="ctr" rtl="0">
              <a:buNone/>
              <a:defRPr sz="1300">
                <a:solidFill>
                  <a:schemeClr val="accent1"/>
                </a:solidFill>
                <a:latin typeface="Space Grotesk Light"/>
                <a:ea typeface="Space Grotesk Light"/>
                <a:cs typeface="Space Grotesk Light"/>
                <a:sym typeface="Space Grotesk Light"/>
              </a:defRPr>
            </a:lvl8pPr>
            <a:lvl9pPr lvl="8" algn="ctr" rtl="0">
              <a:buNone/>
              <a:defRPr sz="1300">
                <a:solidFill>
                  <a:schemeClr val="accent1"/>
                </a:solidFill>
                <a:latin typeface="Space Grotesk Light"/>
                <a:ea typeface="Space Grotesk Light"/>
                <a:cs typeface="Space Grotesk Light"/>
                <a:sym typeface="Space Grotesk Light"/>
              </a:defRPr>
            </a:lvl9pPr>
          </a:lstStyle>
          <a:p>
            <a:fld id="{281C1E37-591C-43A8-AD32-66B1EBC15940}" type="slidenum">
              <a:rPr lang="en-US" smtClean="0"/>
              <a:t>‹#›</a:t>
            </a:fld>
            <a:endParaRPr lang="en-US"/>
          </a:p>
        </p:txBody>
      </p:sp>
    </p:spTree>
    <p:extLst>
      <p:ext uri="{BB962C8B-B14F-4D97-AF65-F5344CB8AC3E}">
        <p14:creationId xmlns:p14="http://schemas.microsoft.com/office/powerpoint/2010/main" val="2322139206"/>
      </p:ext>
    </p:extLst>
  </p:cSld>
  <p:clrMap bg1="lt1" tx1="dk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AB8090-C7FB-4273-B8F4-15B24C425E4C}" type="datetimeFigureOut">
              <a:rPr lang="en-US" smtClean="0"/>
              <a:t>9/27/2021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1C1E37-591C-43A8-AD32-66B1EBC15940}" type="slidenum">
              <a:rPr lang="en-US" smtClean="0"/>
              <a:t>‹#›</a:t>
            </a:fld>
            <a:endParaRPr lang="en-US"/>
          </a:p>
        </p:txBody>
      </p:sp>
    </p:spTree>
    <p:extLst>
      <p:ext uri="{BB962C8B-B14F-4D97-AF65-F5344CB8AC3E}">
        <p14:creationId xmlns:p14="http://schemas.microsoft.com/office/powerpoint/2010/main" val="1931156376"/>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fade thruBlk="1"/>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gif"/><Relationship Id="rId1" Type="http://schemas.openxmlformats.org/officeDocument/2006/relationships/slideLayout" Target="../slideLayouts/slideLayout2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9.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9.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CB3B55-E005-4FCD-A2AD-9B1F739DC71A}"/>
              </a:ext>
            </a:extLst>
          </p:cNvPr>
          <p:cNvSpPr txBox="1"/>
          <p:nvPr/>
        </p:nvSpPr>
        <p:spPr>
          <a:xfrm>
            <a:off x="0" y="0"/>
            <a:ext cx="9144000" cy="1600438"/>
          </a:xfrm>
          <a:prstGeom prst="rect">
            <a:avLst/>
          </a:prstGeom>
          <a:blipFill>
            <a:blip r:embed="rId2"/>
            <a:tile tx="0" ty="0" sx="100000" sy="100000" flip="none" algn="tl"/>
          </a:bli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7030A0"/>
                </a:solidFill>
                <a:effectLst/>
                <a:uLnTx/>
                <a:uFillTx/>
                <a:latin typeface="NikoshBAN"/>
                <a:ea typeface="+mn-ea"/>
                <a:cs typeface="SutonnyMJ" pitchFamily="2" charset="0"/>
              </a:rPr>
              <a:t>বিসমিল্লাহির</a:t>
            </a:r>
            <a:r>
              <a:rPr kumimoji="0" lang="en-US" sz="1600" b="1" i="0" u="none" strike="noStrike" kern="1200" cap="none" spc="0" normalizeH="0" baseline="0" noProof="0" dirty="0">
                <a:ln>
                  <a:noFill/>
                </a:ln>
                <a:solidFill>
                  <a:srgbClr val="7030A0"/>
                </a:solidFill>
                <a:effectLst/>
                <a:uLnTx/>
                <a:uFillTx/>
                <a:latin typeface="NikoshBAN"/>
                <a:ea typeface="+mn-ea"/>
                <a:cs typeface="SutonnyMJ" pitchFamily="2" charset="0"/>
              </a:rPr>
              <a:t> </a:t>
            </a:r>
            <a:r>
              <a:rPr kumimoji="0" lang="en-US" sz="1600" b="1" i="0" u="none" strike="noStrike" kern="1200" cap="none" spc="0" normalizeH="0" baseline="0" noProof="0" dirty="0" err="1">
                <a:ln>
                  <a:noFill/>
                </a:ln>
                <a:solidFill>
                  <a:srgbClr val="7030A0"/>
                </a:solidFill>
                <a:effectLst/>
                <a:uLnTx/>
                <a:uFillTx/>
                <a:latin typeface="NikoshBAN"/>
                <a:ea typeface="+mn-ea"/>
                <a:cs typeface="SutonnyMJ" pitchFamily="2" charset="0"/>
              </a:rPr>
              <a:t>রাহ্‌মানির</a:t>
            </a:r>
            <a:r>
              <a:rPr kumimoji="0" lang="en-US" sz="1600" b="1" i="0" u="none" strike="noStrike" kern="1200" cap="none" spc="0" normalizeH="0" baseline="0" noProof="0" dirty="0">
                <a:ln>
                  <a:noFill/>
                </a:ln>
                <a:solidFill>
                  <a:srgbClr val="7030A0"/>
                </a:solidFill>
                <a:effectLst/>
                <a:uLnTx/>
                <a:uFillTx/>
                <a:latin typeface="NikoshBAN"/>
                <a:ea typeface="+mn-ea"/>
                <a:cs typeface="SutonnyMJ" pitchFamily="2" charset="0"/>
              </a:rPr>
              <a:t> </a:t>
            </a:r>
            <a:r>
              <a:rPr kumimoji="0" lang="en-US" sz="1600" b="1" i="0" u="none" strike="noStrike" kern="1200" cap="none" spc="0" normalizeH="0" baseline="0" noProof="0" dirty="0" err="1">
                <a:ln>
                  <a:noFill/>
                </a:ln>
                <a:solidFill>
                  <a:srgbClr val="7030A0"/>
                </a:solidFill>
                <a:effectLst/>
                <a:uLnTx/>
                <a:uFillTx/>
                <a:latin typeface="NikoshBAN"/>
                <a:ea typeface="+mn-ea"/>
                <a:cs typeface="SutonnyMJ" pitchFamily="2" charset="0"/>
              </a:rPr>
              <a:t>রাহিম</a:t>
            </a:r>
            <a:endParaRPr kumimoji="0" lang="en-US" sz="1600" b="1" i="0" u="none" strike="noStrike" kern="1200" cap="none" spc="0" normalizeH="0" baseline="0" noProof="0" dirty="0">
              <a:ln>
                <a:noFill/>
              </a:ln>
              <a:solidFill>
                <a:srgbClr val="7030A0"/>
              </a:solidFill>
              <a:effectLst/>
              <a:uLnTx/>
              <a:uFillTx/>
              <a:latin typeface="NikoshBAN"/>
              <a:ea typeface="+mn-ea"/>
              <a:cs typeface="SutonnyMJ"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E7E6E6">
                    <a:lumMod val="25000"/>
                  </a:srgbClr>
                </a:solidFill>
                <a:effectLst/>
                <a:uLnTx/>
                <a:uFillTx/>
                <a:latin typeface="NikoshBAN"/>
                <a:ea typeface="+mn-ea"/>
                <a:cs typeface="SutonnyMJ" pitchFamily="2" charset="0"/>
              </a:rPr>
              <a:t>আসসালামু</a:t>
            </a:r>
            <a:r>
              <a:rPr kumimoji="0" lang="en-US" sz="1600" b="1" i="0" u="none" strike="noStrike" kern="1200" cap="none" spc="0" normalizeH="0" baseline="0" noProof="0" dirty="0">
                <a:ln>
                  <a:noFill/>
                </a:ln>
                <a:solidFill>
                  <a:srgbClr val="E7E6E6">
                    <a:lumMod val="25000"/>
                  </a:srgbClr>
                </a:solidFill>
                <a:effectLst/>
                <a:uLnTx/>
                <a:uFillTx/>
                <a:latin typeface="NikoshBAN"/>
                <a:ea typeface="+mn-ea"/>
                <a:cs typeface="SutonnyMJ" pitchFamily="2" charset="0"/>
              </a:rPr>
              <a:t> </a:t>
            </a:r>
            <a:r>
              <a:rPr kumimoji="0" lang="en-US" sz="1600" b="1" i="0" u="none" strike="noStrike" kern="1200" cap="none" spc="0" normalizeH="0" baseline="0" noProof="0" dirty="0" err="1">
                <a:ln>
                  <a:noFill/>
                </a:ln>
                <a:solidFill>
                  <a:srgbClr val="E7E6E6">
                    <a:lumMod val="25000"/>
                  </a:srgbClr>
                </a:solidFill>
                <a:effectLst/>
                <a:uLnTx/>
                <a:uFillTx/>
                <a:latin typeface="NikoshBAN"/>
                <a:ea typeface="+mn-ea"/>
                <a:cs typeface="SutonnyMJ" pitchFamily="2" charset="0"/>
              </a:rPr>
              <a:t>আলাইকুম</a:t>
            </a:r>
            <a:r>
              <a:rPr kumimoji="0" lang="en-US" sz="1600" b="1" i="0" u="none" strike="noStrike" kern="1200" cap="none" spc="0" normalizeH="0" baseline="0" noProof="0" dirty="0">
                <a:ln>
                  <a:noFill/>
                </a:ln>
                <a:solidFill>
                  <a:srgbClr val="E7E6E6">
                    <a:lumMod val="25000"/>
                  </a:srgbClr>
                </a:solidFill>
                <a:effectLst/>
                <a:uLnTx/>
                <a:uFillTx/>
                <a:latin typeface="NikoshBAN"/>
                <a:ea typeface="+mn-ea"/>
                <a:cs typeface="SutonnyMJ" pitchFamily="2" charset="0"/>
              </a:rPr>
              <a:t> </a:t>
            </a:r>
            <a:r>
              <a:rPr kumimoji="0" lang="en-US" sz="1600" b="1" i="0" u="none" strike="noStrike" kern="1200" cap="none" spc="0" normalizeH="0" baseline="0" noProof="0" dirty="0" err="1">
                <a:ln>
                  <a:noFill/>
                </a:ln>
                <a:solidFill>
                  <a:srgbClr val="E7E6E6">
                    <a:lumMod val="25000"/>
                  </a:srgbClr>
                </a:solidFill>
                <a:effectLst/>
                <a:uLnTx/>
                <a:uFillTx/>
                <a:latin typeface="NikoshBAN"/>
                <a:ea typeface="+mn-ea"/>
                <a:cs typeface="SutonnyMJ" pitchFamily="2" charset="0"/>
              </a:rPr>
              <a:t>ওয়া</a:t>
            </a:r>
            <a:r>
              <a:rPr kumimoji="0" lang="en-US" sz="1600" b="1" i="0" u="none" strike="noStrike" kern="1200" cap="none" spc="0" normalizeH="0" baseline="0" noProof="0" dirty="0">
                <a:ln>
                  <a:noFill/>
                </a:ln>
                <a:solidFill>
                  <a:srgbClr val="E7E6E6">
                    <a:lumMod val="25000"/>
                  </a:srgbClr>
                </a:solidFill>
                <a:effectLst/>
                <a:uLnTx/>
                <a:uFillTx/>
                <a:latin typeface="NikoshBAN"/>
                <a:ea typeface="+mn-ea"/>
                <a:cs typeface="SutonnyMJ" pitchFamily="2" charset="0"/>
              </a:rPr>
              <a:t> </a:t>
            </a:r>
            <a:r>
              <a:rPr kumimoji="0" lang="en-US" sz="1600" b="1" i="0" u="none" strike="noStrike" kern="1200" cap="none" spc="0" normalizeH="0" baseline="0" noProof="0" dirty="0" err="1">
                <a:ln>
                  <a:noFill/>
                </a:ln>
                <a:solidFill>
                  <a:srgbClr val="E7E6E6">
                    <a:lumMod val="25000"/>
                  </a:srgbClr>
                </a:solidFill>
                <a:effectLst/>
                <a:uLnTx/>
                <a:uFillTx/>
                <a:latin typeface="NikoshBAN"/>
                <a:ea typeface="+mn-ea"/>
                <a:cs typeface="SutonnyMJ" pitchFamily="2" charset="0"/>
              </a:rPr>
              <a:t>রহ্‌মাতুল্লাহি</a:t>
            </a:r>
            <a:r>
              <a:rPr kumimoji="0" lang="en-US" sz="1600" b="1" i="0" u="none" strike="noStrike" kern="1200" cap="none" spc="0" normalizeH="0" baseline="0" noProof="0" dirty="0">
                <a:ln>
                  <a:noFill/>
                </a:ln>
                <a:solidFill>
                  <a:srgbClr val="E7E6E6">
                    <a:lumMod val="25000"/>
                  </a:srgbClr>
                </a:solidFill>
                <a:effectLst/>
                <a:uLnTx/>
                <a:uFillTx/>
                <a:latin typeface="NikoshBAN"/>
                <a:ea typeface="+mn-ea"/>
                <a:cs typeface="SutonnyMJ" pitchFamily="2" charset="0"/>
              </a:rPr>
              <a:t> </a:t>
            </a:r>
            <a:r>
              <a:rPr kumimoji="0" lang="en-US" sz="1600" b="1" i="0" u="none" strike="noStrike" kern="1200" cap="none" spc="0" normalizeH="0" baseline="0" noProof="0" dirty="0" err="1">
                <a:ln>
                  <a:noFill/>
                </a:ln>
                <a:solidFill>
                  <a:srgbClr val="E7E6E6">
                    <a:lumMod val="25000"/>
                  </a:srgbClr>
                </a:solidFill>
                <a:effectLst/>
                <a:uLnTx/>
                <a:uFillTx/>
                <a:latin typeface="NikoshBAN"/>
                <a:ea typeface="+mn-ea"/>
                <a:cs typeface="SutonnyMJ" pitchFamily="2" charset="0"/>
              </a:rPr>
              <a:t>ওবা</a:t>
            </a:r>
            <a:r>
              <a:rPr kumimoji="0" lang="en-US" sz="1600" b="1" i="0" u="none" strike="noStrike" kern="1200" cap="none" spc="0" normalizeH="0" baseline="0" noProof="0" dirty="0">
                <a:ln>
                  <a:noFill/>
                </a:ln>
                <a:solidFill>
                  <a:srgbClr val="E7E6E6">
                    <a:lumMod val="25000"/>
                  </a:srgbClr>
                </a:solidFill>
                <a:effectLst/>
                <a:uLnTx/>
                <a:uFillTx/>
                <a:latin typeface="NikoshBAN"/>
                <a:ea typeface="+mn-ea"/>
                <a:cs typeface="SutonnyMJ" pitchFamily="2" charset="0"/>
              </a:rPr>
              <a:t> </a:t>
            </a:r>
            <a:r>
              <a:rPr kumimoji="0" lang="en-US" sz="1600" b="1" i="0" u="none" strike="noStrike" kern="1200" cap="none" spc="0" normalizeH="0" baseline="0" noProof="0" dirty="0" err="1">
                <a:ln>
                  <a:noFill/>
                </a:ln>
                <a:solidFill>
                  <a:srgbClr val="E7E6E6">
                    <a:lumMod val="25000"/>
                  </a:srgbClr>
                </a:solidFill>
                <a:effectLst/>
                <a:uLnTx/>
                <a:uFillTx/>
                <a:latin typeface="NikoshBAN"/>
                <a:ea typeface="+mn-ea"/>
                <a:cs typeface="SutonnyMJ" pitchFamily="2" charset="0"/>
              </a:rPr>
              <a:t>রাকাতুহ্</a:t>
            </a:r>
            <a:r>
              <a:rPr kumimoji="0" lang="en-US" sz="1600" b="1" i="0" u="none" strike="noStrike" kern="1200" cap="none" spc="0" normalizeH="0" baseline="0" noProof="0" dirty="0">
                <a:ln>
                  <a:noFill/>
                </a:ln>
                <a:solidFill>
                  <a:srgbClr val="E7E6E6">
                    <a:lumMod val="25000"/>
                  </a:srgbClr>
                </a:solidFill>
                <a:effectLst/>
                <a:uLnTx/>
                <a:uFillTx/>
                <a:latin typeface="NikoshBAN"/>
                <a:ea typeface="+mn-ea"/>
                <a:cs typeface="SutonnyMJ"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6600" b="1" i="0" u="none" strike="noStrike" kern="1200" cap="none" spc="0" normalizeH="0" baseline="0" noProof="0" dirty="0">
                <a:ln w="9525">
                  <a:solidFill>
                    <a:prstClr val="white"/>
                  </a:solidFill>
                  <a:prstDash val="solid"/>
                </a:ln>
                <a:solidFill>
                  <a:srgbClr val="0F06BA"/>
                </a:solidFill>
                <a:effectLst>
                  <a:outerShdw blurRad="12700" dist="38100" dir="2700000" algn="tl" rotWithShape="0">
                    <a:srgbClr val="5B9BD5">
                      <a:lumMod val="60000"/>
                      <a:lumOff val="40000"/>
                    </a:srgbClr>
                  </a:outerShdw>
                </a:effectLst>
                <a:uLnTx/>
                <a:uFillTx/>
                <a:latin typeface="NikoshBAN"/>
                <a:ea typeface="+mn-ea"/>
                <a:cs typeface="SutonnyMJ" pitchFamily="2" charset="0"/>
              </a:rPr>
              <a:t>স্বাগতম</a:t>
            </a:r>
            <a:endParaRPr kumimoji="0" lang="en-US" sz="6600" b="1" i="0" u="none" strike="noStrike" kern="1200" cap="none" spc="0" normalizeH="0" baseline="0" noProof="0" dirty="0">
              <a:ln w="9525">
                <a:solidFill>
                  <a:prstClr val="white"/>
                </a:solidFill>
                <a:prstDash val="solid"/>
              </a:ln>
              <a:solidFill>
                <a:srgbClr val="0F06BA"/>
              </a:solidFill>
              <a:effectLst>
                <a:outerShdw blurRad="12700" dist="38100" dir="2700000" algn="tl" rotWithShape="0">
                  <a:srgbClr val="5B9BD5">
                    <a:lumMod val="60000"/>
                    <a:lumOff val="40000"/>
                  </a:srgbClr>
                </a:outerShdw>
              </a:effectLst>
              <a:uLnTx/>
              <a:uFillTx/>
              <a:latin typeface="NikoshBAN"/>
              <a:ea typeface="+mn-ea"/>
              <a:cs typeface="SutonnyMJ" pitchFamily="2" charset="0"/>
            </a:endParaRPr>
          </a:p>
        </p:txBody>
      </p:sp>
      <p:pic>
        <p:nvPicPr>
          <p:cNvPr id="3" name="Picture 2">
            <a:extLst>
              <a:ext uri="{FF2B5EF4-FFF2-40B4-BE49-F238E27FC236}">
                <a16:creationId xmlns:a16="http://schemas.microsoft.com/office/drawing/2014/main" id="{00AF8DDD-4BE1-4F13-B66D-1B7064AF5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00438"/>
            <a:ext cx="9144000" cy="5257562"/>
          </a:xfrm>
          <a:prstGeom prst="rect">
            <a:avLst/>
          </a:prstGeom>
        </p:spPr>
      </p:pic>
    </p:spTree>
    <p:extLst>
      <p:ext uri="{BB962C8B-B14F-4D97-AF65-F5344CB8AC3E}">
        <p14:creationId xmlns:p14="http://schemas.microsoft.com/office/powerpoint/2010/main" val="2426286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repeatCount="indefinite" fill="hold" nodeType="clickEffect">
                                  <p:stCondLst>
                                    <p:cond delay="0"/>
                                  </p:stCondLst>
                                  <p:childTnLst>
                                    <p:animMotion origin="layout" path="M 0.55781 -0.01621 L -0.54878 -0.02917 " pathEditMode="relative" rAng="0" ptsTypes="AA">
                                      <p:cBhvr>
                                        <p:cTn id="11" dur="3000" fill="hold"/>
                                        <p:tgtEl>
                                          <p:spTgt spid="2">
                                            <p:txEl>
                                              <p:pRg st="2" end="2"/>
                                            </p:txEl>
                                          </p:spTgt>
                                        </p:tgtEl>
                                        <p:attrNameLst>
                                          <p:attrName>ppt_x</p:attrName>
                                          <p:attrName>ppt_y</p:attrName>
                                        </p:attrNameLst>
                                      </p:cBhvr>
                                      <p:rCtr x="-55330" y="-648"/>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1077218"/>
          </a:xfrm>
          <a:prstGeom prst="rect">
            <a:avLst/>
          </a:prstGeom>
          <a:blipFill>
            <a:blip r:embed="rId3"/>
            <a:tile tx="0" ty="0" sx="100000" sy="100000" flip="none" algn="tl"/>
          </a:blipFill>
        </p:spPr>
        <p:txBody>
          <a:bodyPr wrap="square" rtlCol="0">
            <a:spAutoFit/>
          </a:bodyPr>
          <a:lstStyle/>
          <a:p>
            <a:pPr algn="ctr"/>
            <a:r>
              <a:rPr lang="as-IN" sz="3200" dirty="0" smtClean="0">
                <a:latin typeface="NikoshBAN" panose="02000000000000000000" pitchFamily="2" charset="0"/>
                <a:cs typeface="NikoshBAN" panose="02000000000000000000" pitchFamily="2" charset="0"/>
              </a:rPr>
              <a:t>অনিশ্চয়তা </a:t>
            </a:r>
            <a:r>
              <a:rPr lang="en-US" sz="3200" dirty="0" smtClean="0">
                <a:latin typeface="NikoshBAN" panose="02000000000000000000" pitchFamily="2" charset="0"/>
                <a:cs typeface="NikoshBAN" panose="02000000000000000000" pitchFamily="2" charset="0"/>
              </a:rPr>
              <a:t> </a:t>
            </a:r>
          </a:p>
          <a:p>
            <a:pPr algn="ctr"/>
            <a:r>
              <a:rPr lang="en-US" sz="3200" dirty="0" smtClean="0">
                <a:latin typeface="NikoshBAN" panose="02000000000000000000" pitchFamily="2" charset="0"/>
                <a:cs typeface="NikoshBAN" panose="02000000000000000000" pitchFamily="2" charset="0"/>
              </a:rPr>
              <a:t>(Uncertainty)</a:t>
            </a:r>
            <a:endParaRPr lang="bn-IN" sz="3200" b="1" u="sng" dirty="0">
              <a:latin typeface="NikoshBAN" panose="02000000000000000000" pitchFamily="2" charset="0"/>
              <a:cs typeface="NikoshBAN" panose="02000000000000000000" pitchFamily="2" charset="0"/>
            </a:endParaRPr>
          </a:p>
        </p:txBody>
      </p:sp>
      <p:sp>
        <p:nvSpPr>
          <p:cNvPr id="6" name="TextBox 5"/>
          <p:cNvSpPr txBox="1"/>
          <p:nvPr/>
        </p:nvSpPr>
        <p:spPr>
          <a:xfrm>
            <a:off x="666019" y="2481723"/>
            <a:ext cx="7787786" cy="2862322"/>
          </a:xfrm>
          <a:prstGeom prst="rect">
            <a:avLst/>
          </a:prstGeom>
          <a:noFill/>
        </p:spPr>
        <p:txBody>
          <a:bodyPr wrap="square" rtlCol="0">
            <a:spAutoFit/>
          </a:bodyPr>
          <a:lstStyle/>
          <a:p>
            <a:pPr algn="just">
              <a:lnSpc>
                <a:spcPct val="150000"/>
              </a:lnSpc>
            </a:pPr>
            <a:r>
              <a:rPr lang="en-US" sz="3000" dirty="0" err="1" smtClean="0">
                <a:solidFill>
                  <a:srgbClr val="000000"/>
                </a:solidFill>
                <a:latin typeface="NikoshBAN" panose="02000000000000000000" pitchFamily="2" charset="0"/>
                <a:cs typeface="NikoshBAN" panose="02000000000000000000" pitchFamily="2" charset="0"/>
              </a:rPr>
              <a:t>ভবিষ্য</a:t>
            </a:r>
            <a:r>
              <a:rPr lang="en-US" sz="3000" dirty="0" smtClean="0">
                <a:solidFill>
                  <a:srgbClr val="000000"/>
                </a:solidFill>
                <a:latin typeface="NikoshBAN" panose="02000000000000000000" pitchFamily="2" charset="0"/>
                <a:cs typeface="NikoshBAN" panose="02000000000000000000" pitchFamily="2" charset="0"/>
              </a:rPr>
              <a:t>ৎ </a:t>
            </a:r>
            <a:r>
              <a:rPr lang="en-US" sz="3000" dirty="0" err="1" smtClean="0">
                <a:solidFill>
                  <a:srgbClr val="000000"/>
                </a:solidFill>
                <a:latin typeface="NikoshBAN" panose="02000000000000000000" pitchFamily="2" charset="0"/>
                <a:cs typeface="NikoshBAN" panose="02000000000000000000" pitchFamily="2" charset="0"/>
              </a:rPr>
              <a:t>সর্বদাই</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অনিশ্চিত</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ভবিষ্যতে</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কোন</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ঘটনা</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ঘটা</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না</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ঘটার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সম্ভাবনা</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অনিশ্চয়তা</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বলে</a:t>
            </a:r>
            <a:r>
              <a:rPr lang="en-US" sz="3000" dirty="0" smtClean="0">
                <a:solidFill>
                  <a:srgbClr val="000000"/>
                </a:solidFill>
                <a:latin typeface="NikoshBAN" panose="02000000000000000000" pitchFamily="2" charset="0"/>
                <a:cs typeface="NikoshBAN" panose="02000000000000000000" pitchFamily="2" charset="0"/>
              </a:rPr>
              <a:t>। </a:t>
            </a:r>
            <a:r>
              <a:rPr lang="as-IN" sz="3000" dirty="0" smtClean="0">
                <a:solidFill>
                  <a:srgbClr val="000000"/>
                </a:solidFill>
                <a:latin typeface="NikoshBAN" panose="02000000000000000000" pitchFamily="2" charset="0"/>
                <a:cs typeface="NikoshBAN" panose="02000000000000000000" pitchFamily="2" charset="0"/>
              </a:rPr>
              <a:t>আর্থিক </a:t>
            </a:r>
            <a:r>
              <a:rPr lang="en-US" sz="3000" dirty="0" err="1" smtClean="0">
                <a:solidFill>
                  <a:srgbClr val="000000"/>
                </a:solidFill>
                <a:latin typeface="NikoshBAN" panose="02000000000000000000" pitchFamily="2" charset="0"/>
                <a:cs typeface="NikoshBAN" panose="02000000000000000000" pitchFamily="2" charset="0"/>
              </a:rPr>
              <a:t>হিসাব</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বিজ্ঞানে</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অনিশ্চয়তা</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শব্দটি</a:t>
            </a:r>
            <a:r>
              <a:rPr lang="as-IN" sz="3000" dirty="0" smtClean="0">
                <a:solidFill>
                  <a:srgbClr val="000000"/>
                </a:solidFill>
                <a:latin typeface="NikoshBAN" panose="02000000000000000000" pitchFamily="2" charset="0"/>
                <a:cs typeface="NikoshBAN" panose="02000000000000000000" pitchFamily="2" charset="0"/>
              </a:rPr>
              <a:t> </a:t>
            </a:r>
            <a:r>
              <a:rPr lang="as-IN" sz="3000" dirty="0">
                <a:solidFill>
                  <a:srgbClr val="000000"/>
                </a:solidFill>
                <a:latin typeface="NikoshBAN" panose="02000000000000000000" pitchFamily="2" charset="0"/>
                <a:cs typeface="NikoshBAN" panose="02000000000000000000" pitchFamily="2" charset="0"/>
              </a:rPr>
              <a:t>ব্যাপকভাবে ব্যবহৃত </a:t>
            </a:r>
            <a:r>
              <a:rPr lang="as-IN" sz="3000" dirty="0" smtClean="0">
                <a:solidFill>
                  <a:srgbClr val="000000"/>
                </a:solidFill>
                <a:latin typeface="NikoshBAN" panose="02000000000000000000" pitchFamily="2" charset="0"/>
                <a:cs typeface="NikoshBAN" panose="02000000000000000000" pitchFamily="2" charset="0"/>
              </a:rPr>
              <a:t>হ</a:t>
            </a:r>
            <a:r>
              <a:rPr lang="en-US" sz="3000" dirty="0" smtClean="0">
                <a:solidFill>
                  <a:srgbClr val="000000"/>
                </a:solidFill>
                <a:latin typeface="NikoshBAN" panose="02000000000000000000" pitchFamily="2" charset="0"/>
                <a:cs typeface="NikoshBAN" panose="02000000000000000000" pitchFamily="2" charset="0"/>
              </a:rPr>
              <a:t>য়।</a:t>
            </a:r>
            <a:r>
              <a:rPr lang="as-IN"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অনিশ্চয়তার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যে</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অংশটুকু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আর্থিকভাবে</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পরিমাপযোগ্য</a:t>
            </a:r>
            <a:r>
              <a:rPr lang="en-US" sz="3000" dirty="0" smtClean="0">
                <a:solidFill>
                  <a:srgbClr val="000000"/>
                </a:solidFill>
                <a:latin typeface="NikoshBAN" panose="02000000000000000000" pitchFamily="2" charset="0"/>
                <a:cs typeface="NikoshBAN" panose="02000000000000000000" pitchFamily="2" charset="0"/>
              </a:rPr>
              <a:t> ও </a:t>
            </a:r>
            <a:r>
              <a:rPr lang="en-US" sz="3000" dirty="0" err="1" smtClean="0">
                <a:solidFill>
                  <a:srgbClr val="000000"/>
                </a:solidFill>
                <a:latin typeface="NikoshBAN" panose="02000000000000000000" pitchFamily="2" charset="0"/>
                <a:cs typeface="NikoshBAN" panose="02000000000000000000" pitchFamily="2" charset="0"/>
              </a:rPr>
              <a:t>পরিহারযোগ্য</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তাকে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ঝুঁকি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বলে</a:t>
            </a:r>
            <a:r>
              <a:rPr lang="en-US" sz="3000" dirty="0" smtClean="0">
                <a:solidFill>
                  <a:srgbClr val="00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221226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584775"/>
          </a:xfrm>
          <a:prstGeom prst="rect">
            <a:avLst/>
          </a:prstGeom>
          <a:blipFill>
            <a:blip r:embed="rId3"/>
            <a:tile tx="0" ty="0" sx="100000" sy="100000" flip="none" algn="tl"/>
          </a:blipFill>
        </p:spPr>
        <p:txBody>
          <a:bodyPr wrap="square" rtlCol="0">
            <a:spAutoFit/>
          </a:bodyPr>
          <a:lstStyle/>
          <a:p>
            <a:pPr algn="ctr"/>
            <a:r>
              <a:rPr lang="as-IN" sz="3200" dirty="0" smtClean="0">
                <a:latin typeface="NikoshBAN" panose="02000000000000000000" pitchFamily="2" charset="0"/>
                <a:cs typeface="NikoshBAN" panose="02000000000000000000" pitchFamily="2" charset="0"/>
              </a:rPr>
              <a:t>অনিশ্চয়তা </a:t>
            </a:r>
            <a:r>
              <a:rPr lang="en-US" sz="3200" dirty="0" smtClean="0">
                <a:latin typeface="NikoshBAN" panose="02000000000000000000" pitchFamily="2" charset="0"/>
                <a:cs typeface="NikoshBAN" panose="02000000000000000000" pitchFamily="2" charset="0"/>
              </a:rPr>
              <a:t> </a:t>
            </a:r>
          </a:p>
        </p:txBody>
      </p:sp>
      <p:sp>
        <p:nvSpPr>
          <p:cNvPr id="6" name="TextBox 5"/>
          <p:cNvSpPr txBox="1"/>
          <p:nvPr/>
        </p:nvSpPr>
        <p:spPr>
          <a:xfrm>
            <a:off x="666019" y="2481723"/>
            <a:ext cx="7787786" cy="1477328"/>
          </a:xfrm>
          <a:prstGeom prst="rect">
            <a:avLst/>
          </a:prstGeom>
          <a:noFill/>
        </p:spPr>
        <p:txBody>
          <a:bodyPr wrap="square" rtlCol="0">
            <a:spAutoFit/>
          </a:bodyPr>
          <a:lstStyle/>
          <a:p>
            <a:pPr algn="just">
              <a:lnSpc>
                <a:spcPct val="150000"/>
              </a:lnSpc>
            </a:pPr>
            <a:r>
              <a:rPr lang="en-US" sz="3000" dirty="0" err="1" smtClean="0">
                <a:solidFill>
                  <a:srgbClr val="000000"/>
                </a:solidFill>
                <a:latin typeface="NikoshBAN" panose="02000000000000000000" pitchFamily="2" charset="0"/>
                <a:cs typeface="NikoshBAN" panose="02000000000000000000" pitchFamily="2" charset="0"/>
              </a:rPr>
              <a:t>অনিশ্চয়তার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যে</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অংশটুকু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অপরিমাপযোগ্য</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এবং</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পরিহার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করা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অসম্ভব</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এর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পরিমাণ</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বেশি</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হলে</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প্রকল্প</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গুলো</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বাতিল</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বিবেচিত</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হয়</a:t>
            </a:r>
            <a:r>
              <a:rPr lang="en-US" sz="3000" dirty="0" smtClean="0">
                <a:solidFill>
                  <a:srgbClr val="00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69201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584775"/>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a:t>
            </a:r>
            <a:r>
              <a:rPr lang="en-US" sz="3200" dirty="0" smtClean="0">
                <a:latin typeface="NikoshBAN" panose="02000000000000000000" pitchFamily="2" charset="0"/>
                <a:cs typeface="NikoshBAN" panose="02000000000000000000" pitchFamily="2" charset="0"/>
              </a:rPr>
              <a:t> (Risk)</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666019" y="1989280"/>
            <a:ext cx="7787786" cy="4247317"/>
          </a:xfrm>
          <a:prstGeom prst="rect">
            <a:avLst/>
          </a:prstGeom>
          <a:noFill/>
        </p:spPr>
        <p:txBody>
          <a:bodyPr wrap="square" rtlCol="0">
            <a:spAutoFit/>
          </a:bodyPr>
          <a:lstStyle/>
          <a:p>
            <a:pPr algn="just">
              <a:lnSpc>
                <a:spcPct val="150000"/>
              </a:lnSpc>
            </a:pPr>
            <a:r>
              <a:rPr lang="as-IN" sz="3000" dirty="0">
                <a:solidFill>
                  <a:srgbClr val="000000"/>
                </a:solidFill>
                <a:latin typeface="NikoshBAN" panose="02000000000000000000" pitchFamily="2" charset="0"/>
                <a:cs typeface="NikoshBAN" panose="02000000000000000000" pitchFamily="2" charset="0"/>
              </a:rPr>
              <a:t>অনিশ্চয়তার যে অংশটুকু পরিমাপ করা যায় তাকেই ঝুঁকি বলে</a:t>
            </a:r>
            <a:r>
              <a:rPr lang="as-IN" sz="3000" dirty="0" smtClean="0">
                <a:solidFill>
                  <a:srgbClr val="000000"/>
                </a:solidFill>
                <a:latin typeface="NikoshBAN" panose="02000000000000000000" pitchFamily="2" charset="0"/>
                <a:cs typeface="NikoshBAN" panose="02000000000000000000" pitchFamily="2" charset="0"/>
              </a:rPr>
              <a:t>।</a:t>
            </a:r>
            <a:r>
              <a:rPr lang="en-US" sz="3000" dirty="0" smtClean="0">
                <a:solidFill>
                  <a:srgbClr val="000000"/>
                </a:solidFill>
                <a:latin typeface="NikoshBAN" panose="02000000000000000000" pitchFamily="2" charset="0"/>
                <a:cs typeface="NikoshBAN" panose="02000000000000000000" pitchFamily="2" charset="0"/>
              </a:rPr>
              <a:t> </a:t>
            </a:r>
            <a:r>
              <a:rPr lang="as-IN" sz="3000" dirty="0" smtClean="0">
                <a:solidFill>
                  <a:srgbClr val="000000"/>
                </a:solidFill>
                <a:latin typeface="NikoshBAN" panose="02000000000000000000" pitchFamily="2" charset="0"/>
                <a:cs typeface="NikoshBAN" panose="02000000000000000000" pitchFamily="2" charset="0"/>
              </a:rPr>
              <a:t>অন্যভাবে </a:t>
            </a:r>
            <a:r>
              <a:rPr lang="as-IN" sz="3000" dirty="0">
                <a:solidFill>
                  <a:srgbClr val="000000"/>
                </a:solidFill>
                <a:latin typeface="NikoshBAN" panose="02000000000000000000" pitchFamily="2" charset="0"/>
                <a:cs typeface="NikoshBAN" panose="02000000000000000000" pitchFamily="2" charset="0"/>
              </a:rPr>
              <a:t>বলা যায় </a:t>
            </a:r>
            <a:r>
              <a:rPr lang="en-US" sz="3000" dirty="0" err="1" smtClean="0">
                <a:solidFill>
                  <a:srgbClr val="000000"/>
                </a:solidFill>
                <a:latin typeface="NikoshBAN" panose="02000000000000000000" pitchFamily="2" charset="0"/>
                <a:cs typeface="NikoshBAN" panose="02000000000000000000" pitchFamily="2" charset="0"/>
              </a:rPr>
              <a:t>যে</a:t>
            </a:r>
            <a:r>
              <a:rPr lang="en-US" sz="3000" dirty="0" smtClean="0">
                <a:solidFill>
                  <a:srgbClr val="000000"/>
                </a:solidFill>
                <a:latin typeface="NikoshBAN" panose="02000000000000000000" pitchFamily="2" charset="0"/>
                <a:cs typeface="NikoshBAN" panose="02000000000000000000" pitchFamily="2" charset="0"/>
              </a:rPr>
              <a:t>, </a:t>
            </a:r>
            <a:r>
              <a:rPr lang="as-IN" sz="3000" dirty="0" smtClean="0">
                <a:solidFill>
                  <a:srgbClr val="000000"/>
                </a:solidFill>
                <a:latin typeface="NikoshBAN" panose="02000000000000000000" pitchFamily="2" charset="0"/>
                <a:cs typeface="NikoshBAN" panose="02000000000000000000" pitchFamily="2" charset="0"/>
              </a:rPr>
              <a:t>প্রত্যাশিত </a:t>
            </a:r>
            <a:r>
              <a:rPr lang="as-IN" sz="3000" dirty="0">
                <a:solidFill>
                  <a:srgbClr val="000000"/>
                </a:solidFill>
                <a:latin typeface="NikoshBAN" panose="02000000000000000000" pitchFamily="2" charset="0"/>
                <a:cs typeface="NikoshBAN" panose="02000000000000000000" pitchFamily="2" charset="0"/>
              </a:rPr>
              <a:t>আয় হতে প্রকৃত আয়ের পার্থক্য বা পরিবর্তনশীলতাকেই ঝুঁকি বলে</a:t>
            </a:r>
            <a:r>
              <a:rPr lang="as-IN" sz="3000" dirty="0" smtClean="0">
                <a:solidFill>
                  <a:srgbClr val="000000"/>
                </a:solidFill>
                <a:latin typeface="NikoshBAN" panose="02000000000000000000" pitchFamily="2" charset="0"/>
                <a:cs typeface="NikoshBAN" panose="02000000000000000000" pitchFamily="2" charset="0"/>
              </a:rPr>
              <a:t>।</a:t>
            </a:r>
            <a:endParaRPr lang="en-US" sz="3000" dirty="0" smtClean="0">
              <a:solidFill>
                <a:srgbClr val="000000"/>
              </a:solidFill>
              <a:latin typeface="NikoshBAN" panose="02000000000000000000" pitchFamily="2" charset="0"/>
              <a:cs typeface="NikoshBAN" panose="02000000000000000000" pitchFamily="2" charset="0"/>
            </a:endParaRPr>
          </a:p>
          <a:p>
            <a:pPr algn="just">
              <a:lnSpc>
                <a:spcPct val="150000"/>
              </a:lnSpc>
            </a:pPr>
            <a:r>
              <a:rPr lang="as-IN" sz="3000" dirty="0" smtClean="0">
                <a:solidFill>
                  <a:srgbClr val="000000"/>
                </a:solidFill>
                <a:latin typeface="NikoshBAN" panose="02000000000000000000" pitchFamily="2" charset="0"/>
                <a:cs typeface="NikoshBAN" panose="02000000000000000000" pitchFamily="2" charset="0"/>
              </a:rPr>
              <a:t>বিশিষ্ট অর্থায়নব</a:t>
            </a:r>
            <a:r>
              <a:rPr lang="en-US" sz="3000" dirty="0">
                <a:solidFill>
                  <a:srgbClr val="000000"/>
                </a:solidFill>
                <a:latin typeface="NikoshBAN" panose="02000000000000000000" pitchFamily="2" charset="0"/>
                <a:cs typeface="NikoshBAN" panose="02000000000000000000" pitchFamily="2" charset="0"/>
              </a:rPr>
              <a:t>ি</a:t>
            </a:r>
            <a:r>
              <a:rPr lang="as-IN" sz="3000" dirty="0" smtClean="0">
                <a:solidFill>
                  <a:srgbClr val="000000"/>
                </a:solidFill>
                <a:latin typeface="NikoshBAN" panose="02000000000000000000" pitchFamily="2" charset="0"/>
                <a:cs typeface="NikoshBAN" panose="02000000000000000000" pitchFamily="2" charset="0"/>
              </a:rPr>
              <a:t>দ </a:t>
            </a:r>
            <a:r>
              <a:rPr lang="en-US" sz="3000" dirty="0">
                <a:solidFill>
                  <a:srgbClr val="000000"/>
                </a:solidFill>
                <a:latin typeface="Times New Roman" panose="02020603050405020304" pitchFamily="18" charset="0"/>
                <a:cs typeface="Times New Roman" panose="02020603050405020304" pitchFamily="18" charset="0"/>
              </a:rPr>
              <a:t>L.J </a:t>
            </a:r>
            <a:r>
              <a:rPr lang="en-US" sz="3000" dirty="0" err="1">
                <a:solidFill>
                  <a:srgbClr val="000000"/>
                </a:solidFill>
                <a:latin typeface="Times New Roman" panose="02020603050405020304" pitchFamily="18" charset="0"/>
                <a:cs typeface="Times New Roman" panose="02020603050405020304" pitchFamily="18" charset="0"/>
              </a:rPr>
              <a:t>Gitman</a:t>
            </a:r>
            <a:r>
              <a:rPr lang="en-US" sz="3000" dirty="0">
                <a:solidFill>
                  <a:srgbClr val="000000"/>
                </a:solidFill>
                <a:latin typeface="NikoshBAN" panose="02000000000000000000" pitchFamily="2" charset="0"/>
                <a:cs typeface="NikoshBAN" panose="02000000000000000000" pitchFamily="2" charset="0"/>
              </a:rPr>
              <a:t> </a:t>
            </a:r>
            <a:r>
              <a:rPr lang="as-IN" sz="3000" dirty="0">
                <a:solidFill>
                  <a:srgbClr val="000000"/>
                </a:solidFill>
                <a:latin typeface="NikoshBAN" panose="02000000000000000000" pitchFamily="2" charset="0"/>
                <a:cs typeface="NikoshBAN" panose="02000000000000000000" pitchFamily="2" charset="0"/>
              </a:rPr>
              <a:t>এর </a:t>
            </a:r>
            <a:r>
              <a:rPr lang="as-IN" sz="3000" dirty="0" smtClean="0">
                <a:solidFill>
                  <a:srgbClr val="000000"/>
                </a:solidFill>
                <a:latin typeface="NikoshBAN" panose="02000000000000000000" pitchFamily="2" charset="0"/>
                <a:cs typeface="NikoshBAN" panose="02000000000000000000" pitchFamily="2" charset="0"/>
              </a:rPr>
              <a:t>মতে</a:t>
            </a:r>
            <a:r>
              <a:rPr lang="en-US" sz="3000" dirty="0" smtClean="0">
                <a:solidFill>
                  <a:srgbClr val="000000"/>
                </a:solidFill>
                <a:latin typeface="NikoshBAN" panose="02000000000000000000" pitchFamily="2" charset="0"/>
                <a:cs typeface="NikoshBAN" panose="02000000000000000000" pitchFamily="2" charset="0"/>
              </a:rPr>
              <a:t>,</a:t>
            </a:r>
            <a:r>
              <a:rPr lang="en-US" sz="3000" dirty="0">
                <a:solidFill>
                  <a:srgbClr val="000000"/>
                </a:solidFill>
                <a:latin typeface="NikoshBAN" panose="02000000000000000000" pitchFamily="2" charset="0"/>
                <a:cs typeface="NikoshBAN" panose="02000000000000000000" pitchFamily="2" charset="0"/>
              </a:rPr>
              <a:t> </a:t>
            </a:r>
            <a:r>
              <a:rPr lang="en-US" sz="3000" dirty="0" smtClean="0">
                <a:solidFill>
                  <a:srgbClr val="000000"/>
                </a:solidFill>
                <a:latin typeface="NikoshBAN" panose="02000000000000000000" pitchFamily="2" charset="0"/>
                <a:cs typeface="NikoshBAN" panose="02000000000000000000" pitchFamily="2" charset="0"/>
              </a:rPr>
              <a:t>“</a:t>
            </a:r>
            <a:r>
              <a:rPr lang="en-US" sz="3000" dirty="0" smtClean="0">
                <a:solidFill>
                  <a:srgbClr val="000000"/>
                </a:solidFill>
                <a:latin typeface="Times New Roman" panose="02020603050405020304" pitchFamily="18" charset="0"/>
                <a:cs typeface="Times New Roman" panose="02020603050405020304" pitchFamily="18" charset="0"/>
              </a:rPr>
              <a:t>Risk is defined as the variability of returns associated with a given asset.” </a:t>
            </a:r>
            <a:endParaRPr lang="en-US" sz="3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801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51" y="1956072"/>
            <a:ext cx="7814930" cy="4339498"/>
          </a:xfrm>
          <a:prstGeom prst="rect">
            <a:avLst/>
          </a:prstGeom>
        </p:spPr>
      </p:pic>
      <p:sp>
        <p:nvSpPr>
          <p:cNvPr id="5" name="Rectangle 4"/>
          <p:cNvSpPr/>
          <p:nvPr/>
        </p:nvSpPr>
        <p:spPr>
          <a:xfrm>
            <a:off x="669852" y="1453755"/>
            <a:ext cx="7814930" cy="502317"/>
          </a:xfrm>
          <a:prstGeom prst="rect">
            <a:avLst/>
          </a:prstGeom>
          <a:blipFill>
            <a:blip r:embed="rId3"/>
            <a:tile tx="0" ty="0" sx="100000" sy="100000" flip="none" algn="tl"/>
          </a:blipFill>
        </p:spPr>
        <p:txBody>
          <a:bodyPr wrap="square">
            <a:spAutoFit/>
          </a:bodyPr>
          <a:lstStyle/>
          <a:p>
            <a:pPr algn="ctr">
              <a:lnSpc>
                <a:spcPct val="115000"/>
              </a:lnSpc>
              <a:spcBef>
                <a:spcPts val="225"/>
              </a:spcBef>
              <a:spcAft>
                <a:spcPts val="225"/>
              </a:spcAft>
            </a:pPr>
            <a:r>
              <a:rPr lang="bn-IN" sz="2400" b="1" u="sng" dirty="0">
                <a:latin typeface="SutonnyMJ" pitchFamily="2" charset="0"/>
                <a:cs typeface="SutonnyMJ" pitchFamily="2" charset="0"/>
              </a:rPr>
              <a:t>একক কাজ</a:t>
            </a:r>
            <a:endParaRPr lang="en-US" sz="2400" b="1" u="sng" dirty="0">
              <a:latin typeface="NikoshBAN" panose="02000000000000000000"/>
              <a:cs typeface="SutonnyMJ" pitchFamily="2" charset="0"/>
            </a:endParaRPr>
          </a:p>
        </p:txBody>
      </p:sp>
      <p:sp>
        <p:nvSpPr>
          <p:cNvPr id="7" name="Rectangle 6"/>
          <p:cNvSpPr/>
          <p:nvPr/>
        </p:nvSpPr>
        <p:spPr>
          <a:xfrm>
            <a:off x="669851" y="3519531"/>
            <a:ext cx="7781192" cy="553998"/>
          </a:xfrm>
          <a:prstGeom prst="rect">
            <a:avLst/>
          </a:prstGeom>
          <a:ln>
            <a:solidFill>
              <a:srgbClr val="FFFF00"/>
            </a:solidFill>
          </a:ln>
        </p:spPr>
        <p:txBody>
          <a:bodyPr wrap="square">
            <a:spAutoFit/>
          </a:bodyPr>
          <a:lstStyle/>
          <a:p>
            <a:pPr marL="457200" indent="-457200">
              <a:buFont typeface="Wingdings" panose="05000000000000000000" pitchFamily="2" charset="2"/>
              <a:buChar char="Ø"/>
            </a:pPr>
            <a:r>
              <a:rPr lang="en-US" sz="3000" b="1" dirty="0" err="1" smtClean="0">
                <a:solidFill>
                  <a:schemeClr val="bg1"/>
                </a:solidFill>
                <a:latin typeface="NikoshBAN" panose="02000000000000000000" pitchFamily="2" charset="0"/>
                <a:cs typeface="NikoshBAN" panose="02000000000000000000" pitchFamily="2" charset="0"/>
              </a:rPr>
              <a:t>অনিশ্চয়তা</a:t>
            </a:r>
            <a:r>
              <a:rPr lang="en-US" sz="3000" b="1" dirty="0" smtClean="0">
                <a:solidFill>
                  <a:schemeClr val="bg1"/>
                </a:solidFill>
                <a:latin typeface="NikoshBAN" panose="02000000000000000000" pitchFamily="2" charset="0"/>
                <a:cs typeface="NikoshBAN" panose="02000000000000000000" pitchFamily="2" charset="0"/>
              </a:rPr>
              <a:t> ও </a:t>
            </a:r>
            <a:r>
              <a:rPr lang="en-US" sz="3000" b="1" dirty="0" err="1" smtClean="0">
                <a:solidFill>
                  <a:schemeClr val="bg1"/>
                </a:solidFill>
                <a:latin typeface="NikoshBAN" panose="02000000000000000000" pitchFamily="2" charset="0"/>
                <a:cs typeface="NikoshBAN" panose="02000000000000000000" pitchFamily="2" charset="0"/>
              </a:rPr>
              <a:t>ঝুঁকি</a:t>
            </a:r>
            <a:r>
              <a:rPr lang="en-US" sz="3000" b="1" dirty="0" smtClean="0">
                <a:solidFill>
                  <a:schemeClr val="bg1"/>
                </a:solidFill>
                <a:latin typeface="NikoshBAN" panose="02000000000000000000" pitchFamily="2" charset="0"/>
                <a:cs typeface="NikoshBAN" panose="02000000000000000000" pitchFamily="2" charset="0"/>
              </a:rPr>
              <a:t> </a:t>
            </a:r>
            <a:r>
              <a:rPr lang="en-US" sz="3000" b="1" dirty="0" err="1" smtClean="0">
                <a:solidFill>
                  <a:schemeClr val="bg1"/>
                </a:solidFill>
                <a:latin typeface="NikoshBAN" panose="02000000000000000000" pitchFamily="2" charset="0"/>
                <a:cs typeface="NikoshBAN" panose="02000000000000000000" pitchFamily="2" charset="0"/>
              </a:rPr>
              <a:t>কাকে</a:t>
            </a:r>
            <a:r>
              <a:rPr lang="en-US" sz="3000" b="1" dirty="0" smtClean="0">
                <a:solidFill>
                  <a:schemeClr val="bg1"/>
                </a:solidFill>
                <a:latin typeface="NikoshBAN" panose="02000000000000000000" pitchFamily="2" charset="0"/>
                <a:cs typeface="NikoshBAN" panose="02000000000000000000" pitchFamily="2" charset="0"/>
              </a:rPr>
              <a:t> </a:t>
            </a:r>
            <a:r>
              <a:rPr lang="en-US" sz="3000" b="1" dirty="0" err="1" smtClean="0">
                <a:solidFill>
                  <a:schemeClr val="bg1"/>
                </a:solidFill>
                <a:latin typeface="NikoshBAN" panose="02000000000000000000" pitchFamily="2" charset="0"/>
                <a:cs typeface="NikoshBAN" panose="02000000000000000000" pitchFamily="2" charset="0"/>
              </a:rPr>
              <a:t>বলে</a:t>
            </a:r>
            <a:r>
              <a:rPr lang="en-US" sz="3000" b="1" dirty="0" smtClean="0">
                <a:solidFill>
                  <a:schemeClr val="bg1"/>
                </a:solidFill>
                <a:latin typeface="NikoshBAN" panose="02000000000000000000" pitchFamily="2" charset="0"/>
                <a:cs typeface="NikoshBAN" panose="02000000000000000000" pitchFamily="2" charset="0"/>
              </a:rPr>
              <a:t>? </a:t>
            </a:r>
            <a:r>
              <a:rPr lang="en-US" sz="3000" b="1" dirty="0" err="1" smtClean="0">
                <a:solidFill>
                  <a:schemeClr val="bg1"/>
                </a:solidFill>
                <a:latin typeface="NikoshBAN" panose="02000000000000000000" pitchFamily="2" charset="0"/>
                <a:cs typeface="NikoshBAN" panose="02000000000000000000" pitchFamily="2" charset="0"/>
              </a:rPr>
              <a:t>মুখস্ত</a:t>
            </a:r>
            <a:r>
              <a:rPr lang="en-US" sz="3000" b="1" dirty="0" smtClean="0">
                <a:solidFill>
                  <a:schemeClr val="bg1"/>
                </a:solidFill>
                <a:latin typeface="NikoshBAN" panose="02000000000000000000" pitchFamily="2" charset="0"/>
                <a:cs typeface="NikoshBAN" panose="02000000000000000000" pitchFamily="2" charset="0"/>
              </a:rPr>
              <a:t> </a:t>
            </a:r>
            <a:r>
              <a:rPr lang="en-US" sz="3000" b="1" dirty="0" err="1" smtClean="0">
                <a:solidFill>
                  <a:schemeClr val="bg1"/>
                </a:solidFill>
                <a:latin typeface="NikoshBAN" panose="02000000000000000000" pitchFamily="2" charset="0"/>
                <a:cs typeface="NikoshBAN" panose="02000000000000000000" pitchFamily="2" charset="0"/>
              </a:rPr>
              <a:t>কর</a:t>
            </a:r>
            <a:r>
              <a:rPr lang="en-US" sz="3000" b="1" dirty="0" smtClean="0">
                <a:solidFill>
                  <a:schemeClr val="bg1"/>
                </a:solidFill>
                <a:latin typeface="NikoshBAN" panose="02000000000000000000" pitchFamily="2" charset="0"/>
                <a:cs typeface="NikoshBAN" panose="02000000000000000000" pitchFamily="2" charset="0"/>
              </a:rPr>
              <a:t>।</a:t>
            </a:r>
            <a:endParaRPr lang="as-IN" sz="3000" b="1" dirty="0">
              <a:solidFill>
                <a:schemeClr val="bg1"/>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2FC9820F-B04C-41F9-818A-B0E9BB0269CA}"/>
              </a:ext>
            </a:extLst>
          </p:cNvPr>
          <p:cNvSpPr txBox="1"/>
          <p:nvPr/>
        </p:nvSpPr>
        <p:spPr>
          <a:xfrm>
            <a:off x="669851" y="562430"/>
            <a:ext cx="7781192" cy="584775"/>
          </a:xfrm>
          <a:prstGeom prst="rect">
            <a:avLst/>
          </a:prstGeom>
          <a:blipFill>
            <a:blip r:embed="rId4"/>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1589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584775"/>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মুনাফার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a:t>
            </a:r>
            <a:r>
              <a:rPr lang="en-US" sz="3200" dirty="0" smtClean="0">
                <a:latin typeface="NikoshBAN" panose="02000000000000000000" pitchFamily="2" charset="0"/>
                <a:cs typeface="NikoshBAN" panose="02000000000000000000" pitchFamily="2" charset="0"/>
              </a:rPr>
              <a:t> (Rate of Return)</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666019" y="2244093"/>
            <a:ext cx="7787786" cy="3554819"/>
          </a:xfrm>
          <a:prstGeom prst="rect">
            <a:avLst/>
          </a:prstGeom>
          <a:noFill/>
        </p:spPr>
        <p:txBody>
          <a:bodyPr wrap="square" rtlCol="0">
            <a:spAutoFit/>
          </a:bodyPr>
          <a:lstStyle/>
          <a:p>
            <a:pPr algn="just">
              <a:lnSpc>
                <a:spcPct val="150000"/>
              </a:lnSpc>
            </a:pPr>
            <a:r>
              <a:rPr lang="as-IN" sz="3000" dirty="0">
                <a:solidFill>
                  <a:srgbClr val="000000"/>
                </a:solidFill>
                <a:latin typeface="NikoshBAN" panose="02000000000000000000" pitchFamily="2" charset="0"/>
                <a:cs typeface="NikoshBAN" panose="02000000000000000000" pitchFamily="2" charset="0"/>
              </a:rPr>
              <a:t>মুনাফা বলতে বুঝায় একটি প্রতিষ্ঠান তার অর্জিত আয় থেকে ব্যয় </a:t>
            </a:r>
            <a:r>
              <a:rPr lang="en-US" sz="3000" dirty="0" err="1" smtClean="0">
                <a:solidFill>
                  <a:srgbClr val="000000"/>
                </a:solidFill>
                <a:latin typeface="NikoshBAN" panose="02000000000000000000" pitchFamily="2" charset="0"/>
                <a:cs typeface="NikoshBAN" panose="02000000000000000000" pitchFamily="2" charset="0"/>
              </a:rPr>
              <a:t>সমূহ</a:t>
            </a:r>
            <a:r>
              <a:rPr lang="as-IN" sz="3000" dirty="0" smtClean="0">
                <a:solidFill>
                  <a:srgbClr val="000000"/>
                </a:solidFill>
                <a:latin typeface="NikoshBAN" panose="02000000000000000000" pitchFamily="2" charset="0"/>
                <a:cs typeface="NikoshBAN" panose="02000000000000000000" pitchFamily="2" charset="0"/>
              </a:rPr>
              <a:t> </a:t>
            </a:r>
            <a:r>
              <a:rPr lang="as-IN" sz="3000" dirty="0">
                <a:solidFill>
                  <a:srgbClr val="000000"/>
                </a:solidFill>
                <a:latin typeface="NikoshBAN" panose="02000000000000000000" pitchFamily="2" charset="0"/>
                <a:cs typeface="NikoshBAN" panose="02000000000000000000" pitchFamily="2" charset="0"/>
              </a:rPr>
              <a:t>বাদ </a:t>
            </a:r>
            <a:r>
              <a:rPr lang="en-US" sz="3000" dirty="0" err="1" smtClean="0">
                <a:solidFill>
                  <a:srgbClr val="000000"/>
                </a:solidFill>
                <a:latin typeface="NikoshBAN" panose="02000000000000000000" pitchFamily="2" charset="0"/>
                <a:cs typeface="NikoshBAN" panose="02000000000000000000" pitchFamily="2" charset="0"/>
              </a:rPr>
              <a:t>দেওয়ার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a:t>
            </a:r>
            <a:r>
              <a:rPr lang="en-US" sz="3000" dirty="0" smtClean="0">
                <a:solidFill>
                  <a:srgbClr val="000000"/>
                </a:solidFill>
                <a:latin typeface="NikoshBAN" panose="02000000000000000000" pitchFamily="2" charset="0"/>
                <a:cs typeface="NikoshBAN" panose="02000000000000000000" pitchFamily="2" charset="0"/>
              </a:rPr>
              <a:t> </a:t>
            </a:r>
            <a:r>
              <a:rPr lang="as-IN" sz="3000" dirty="0" smtClean="0">
                <a:solidFill>
                  <a:srgbClr val="000000"/>
                </a:solidFill>
                <a:latin typeface="NikoshBAN" panose="02000000000000000000" pitchFamily="2" charset="0"/>
                <a:cs typeface="NikoshBAN" panose="02000000000000000000" pitchFamily="2" charset="0"/>
              </a:rPr>
              <a:t>যা </a:t>
            </a:r>
            <a:r>
              <a:rPr lang="as-IN" sz="3000" dirty="0">
                <a:solidFill>
                  <a:srgbClr val="000000"/>
                </a:solidFill>
                <a:latin typeface="NikoshBAN" panose="02000000000000000000" pitchFamily="2" charset="0"/>
                <a:cs typeface="NikoshBAN" panose="02000000000000000000" pitchFamily="2" charset="0"/>
              </a:rPr>
              <a:t>অবশিষ্ট থাকে </a:t>
            </a:r>
            <a:r>
              <a:rPr lang="as-IN" sz="3000" dirty="0" smtClean="0">
                <a:solidFill>
                  <a:srgbClr val="000000"/>
                </a:solidFill>
                <a:latin typeface="NikoshBAN" panose="02000000000000000000" pitchFamily="2" charset="0"/>
                <a:cs typeface="NikoshBAN" panose="02000000000000000000" pitchFamily="2" charset="0"/>
              </a:rPr>
              <a:t>তাকে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বোঝায়</a:t>
            </a:r>
            <a:r>
              <a:rPr lang="as-IN" sz="3000" dirty="0" smtClean="0">
                <a:solidFill>
                  <a:srgbClr val="000000"/>
                </a:solidFill>
                <a:latin typeface="NikoshBAN" panose="02000000000000000000" pitchFamily="2" charset="0"/>
                <a:cs typeface="NikoshBAN" panose="02000000000000000000" pitchFamily="2" charset="0"/>
              </a:rPr>
              <a:t>। </a:t>
            </a:r>
            <a:r>
              <a:rPr lang="as-IN" sz="3000" dirty="0">
                <a:solidFill>
                  <a:srgbClr val="000000"/>
                </a:solidFill>
                <a:latin typeface="NikoshBAN" panose="02000000000000000000" pitchFamily="2" charset="0"/>
                <a:cs typeface="NikoshBAN" panose="02000000000000000000" pitchFamily="2" charset="0"/>
              </a:rPr>
              <a:t>আর মুনাফার হার হচ্ছে এর শতকরা প্রকাশ অর্থাৎ মুনাফা কে যখন টাকায় প্রকাশ না করে শতকরায় বা % এ প্রকাশ করা হয় তখন তাকে মুনাফার হার বলে। </a:t>
            </a:r>
          </a:p>
        </p:txBody>
      </p:sp>
    </p:spTree>
    <p:extLst>
      <p:ext uri="{BB962C8B-B14F-4D97-AF65-F5344CB8AC3E}">
        <p14:creationId xmlns:p14="http://schemas.microsoft.com/office/powerpoint/2010/main" val="228497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1077218"/>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ঝুঁকির</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মুনাফার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সম্পর্ক</a:t>
            </a: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 </a:t>
            </a:r>
            <a:r>
              <a:rPr lang="en-US" sz="2600" dirty="0" smtClean="0">
                <a:latin typeface="NikoshBAN" panose="02000000000000000000" pitchFamily="2" charset="0"/>
                <a:cs typeface="NikoshBAN" panose="02000000000000000000" pitchFamily="2" charset="0"/>
              </a:rPr>
              <a:t>(Relation between Risk and Rate of Interest)</a:t>
            </a:r>
            <a:endParaRPr lang="en-US" sz="2600" dirty="0">
              <a:latin typeface="NikoshBAN" panose="02000000000000000000" pitchFamily="2" charset="0"/>
              <a:cs typeface="NikoshBAN" panose="02000000000000000000" pitchFamily="2" charset="0"/>
            </a:endParaRPr>
          </a:p>
        </p:txBody>
      </p:sp>
      <p:sp>
        <p:nvSpPr>
          <p:cNvPr id="6" name="TextBox 5"/>
          <p:cNvSpPr txBox="1"/>
          <p:nvPr/>
        </p:nvSpPr>
        <p:spPr>
          <a:xfrm>
            <a:off x="666019" y="2481723"/>
            <a:ext cx="7787786" cy="3554819"/>
          </a:xfrm>
          <a:prstGeom prst="rect">
            <a:avLst/>
          </a:prstGeom>
          <a:noFill/>
        </p:spPr>
        <p:txBody>
          <a:bodyPr wrap="square" rtlCol="0">
            <a:spAutoFit/>
          </a:bodyPr>
          <a:lstStyle/>
          <a:p>
            <a:pPr algn="just">
              <a:lnSpc>
                <a:spcPct val="150000"/>
              </a:lnSpc>
            </a:pPr>
            <a:r>
              <a:rPr lang="as-IN" sz="3000" dirty="0">
                <a:solidFill>
                  <a:srgbClr val="000000"/>
                </a:solidFill>
                <a:latin typeface="NikoshBAN" panose="02000000000000000000" pitchFamily="2" charset="0"/>
                <a:cs typeface="NikoshBAN" panose="02000000000000000000" pitchFamily="2" charset="0"/>
              </a:rPr>
              <a:t> ঝুঁকি ও মুনাফার মধ্যে ধনাত্মক বা সমমুখী সম্পর্ক বিদ্যমান</a:t>
            </a:r>
            <a:r>
              <a:rPr lang="as-IN" sz="3000" dirty="0" smtClean="0">
                <a:solidFill>
                  <a:srgbClr val="000000"/>
                </a:solidFill>
                <a:latin typeface="NikoshBAN" panose="02000000000000000000" pitchFamily="2" charset="0"/>
                <a:cs typeface="NikoshBAN" panose="02000000000000000000" pitchFamily="2" charset="0"/>
              </a:rPr>
              <a:t>।</a:t>
            </a:r>
            <a:endParaRPr lang="as-IN" sz="3000" dirty="0">
              <a:solidFill>
                <a:srgbClr val="000000"/>
              </a:solidFill>
              <a:latin typeface="NikoshBAN" panose="02000000000000000000" pitchFamily="2" charset="0"/>
              <a:cs typeface="NikoshBAN" panose="02000000000000000000" pitchFamily="2" charset="0"/>
            </a:endParaRPr>
          </a:p>
          <a:p>
            <a:pPr algn="just">
              <a:lnSpc>
                <a:spcPct val="150000"/>
              </a:lnSpc>
            </a:pPr>
            <a:r>
              <a:rPr lang="as-IN" sz="3000" dirty="0">
                <a:solidFill>
                  <a:srgbClr val="000000"/>
                </a:solidFill>
                <a:latin typeface="NikoshBAN" panose="02000000000000000000" pitchFamily="2" charset="0"/>
                <a:cs typeface="NikoshBAN" panose="02000000000000000000" pitchFamily="2" charset="0"/>
              </a:rPr>
              <a:t>সাধারণত ঝুঁকি বেশি হলে মুনাফা বেশি হয় এবং ঝুঁকি কম হলে মুনাফাও কম হয়। উদাহরণস্বরূপ, কেউ যদি সরকারি ট্রেজারি বিলে বিনিয়োগ করে সে ক্ষেত্রে তার আয়ের হার ঝুঁকিমুক্ত, সে জন্য মুনাফাও কম হয়</a:t>
            </a:r>
            <a:r>
              <a:rPr lang="as-IN" sz="3000" dirty="0" smtClean="0">
                <a:solidFill>
                  <a:srgbClr val="000000"/>
                </a:solidFill>
                <a:latin typeface="NikoshBAN" panose="02000000000000000000" pitchFamily="2" charset="0"/>
                <a:cs typeface="NikoshBAN" panose="02000000000000000000" pitchFamily="2" charset="0"/>
              </a:rPr>
              <a:t>।</a:t>
            </a:r>
            <a:endParaRPr lang="en-US" sz="3000" dirty="0" smtClean="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26102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1077218"/>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ঝুঁকির</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মুনাফার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সম্পর্ক</a:t>
            </a: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 </a:t>
            </a:r>
            <a:r>
              <a:rPr lang="en-US" sz="2600" dirty="0" smtClean="0">
                <a:latin typeface="NikoshBAN" panose="02000000000000000000" pitchFamily="2" charset="0"/>
                <a:cs typeface="NikoshBAN" panose="02000000000000000000" pitchFamily="2" charset="0"/>
              </a:rPr>
              <a:t>(Relation between Risk and Rate of Interest)</a:t>
            </a:r>
            <a:endParaRPr lang="en-US" sz="2600" dirty="0">
              <a:latin typeface="NikoshBAN" panose="02000000000000000000" pitchFamily="2" charset="0"/>
              <a:cs typeface="NikoshBAN" panose="02000000000000000000" pitchFamily="2" charset="0"/>
            </a:endParaRPr>
          </a:p>
        </p:txBody>
      </p:sp>
      <p:sp>
        <p:nvSpPr>
          <p:cNvPr id="6" name="TextBox 5"/>
          <p:cNvSpPr txBox="1"/>
          <p:nvPr/>
        </p:nvSpPr>
        <p:spPr>
          <a:xfrm>
            <a:off x="666019" y="2736536"/>
            <a:ext cx="7787786" cy="2862322"/>
          </a:xfrm>
          <a:prstGeom prst="rect">
            <a:avLst/>
          </a:prstGeom>
          <a:noFill/>
        </p:spPr>
        <p:txBody>
          <a:bodyPr wrap="square" rtlCol="0">
            <a:spAutoFit/>
          </a:bodyPr>
          <a:lstStyle/>
          <a:p>
            <a:pPr algn="just">
              <a:lnSpc>
                <a:spcPct val="150000"/>
              </a:lnSpc>
            </a:pPr>
            <a:r>
              <a:rPr lang="as-IN" sz="3000" dirty="0" smtClean="0">
                <a:solidFill>
                  <a:srgbClr val="000000"/>
                </a:solidFill>
                <a:latin typeface="NikoshBAN" panose="02000000000000000000" pitchFamily="2" charset="0"/>
                <a:cs typeface="NikoshBAN" panose="02000000000000000000" pitchFamily="2" charset="0"/>
              </a:rPr>
              <a:t>কিন্তু </a:t>
            </a:r>
            <a:r>
              <a:rPr lang="as-IN" sz="3000" dirty="0">
                <a:solidFill>
                  <a:srgbClr val="000000"/>
                </a:solidFill>
                <a:latin typeface="NikoshBAN" panose="02000000000000000000" pitchFamily="2" charset="0"/>
                <a:cs typeface="NikoshBAN" panose="02000000000000000000" pitchFamily="2" charset="0"/>
              </a:rPr>
              <a:t>কেউ যদি কোনো </a:t>
            </a:r>
            <a:r>
              <a:rPr lang="en-US" sz="3000" dirty="0" err="1" smtClean="0">
                <a:solidFill>
                  <a:srgbClr val="000000"/>
                </a:solidFill>
                <a:latin typeface="NikoshBAN" panose="02000000000000000000" pitchFamily="2" charset="0"/>
                <a:cs typeface="NikoshBAN" panose="02000000000000000000" pitchFamily="2" charset="0"/>
              </a:rPr>
              <a:t>কো</a:t>
            </a:r>
            <a:r>
              <a:rPr lang="as-IN" sz="3000" dirty="0" smtClean="0">
                <a:solidFill>
                  <a:srgbClr val="000000"/>
                </a:solidFill>
                <a:latin typeface="NikoshBAN" panose="02000000000000000000" pitchFamily="2" charset="0"/>
                <a:cs typeface="NikoshBAN" panose="02000000000000000000" pitchFamily="2" charset="0"/>
              </a:rPr>
              <a:t>ম্পানির </a:t>
            </a:r>
            <a:r>
              <a:rPr lang="as-IN" sz="3000" dirty="0">
                <a:solidFill>
                  <a:srgbClr val="000000"/>
                </a:solidFill>
                <a:latin typeface="NikoshBAN" panose="02000000000000000000" pitchFamily="2" charset="0"/>
                <a:cs typeface="NikoshBAN" panose="02000000000000000000" pitchFamily="2" charset="0"/>
              </a:rPr>
              <a:t>শেয়ারে বিনিয়োগ করে, সে ক্ষেত্রে তার ঝুঁকি অনেক বেশি হবে; </a:t>
            </a:r>
            <a:r>
              <a:rPr lang="en-US" sz="3000" dirty="0" err="1" smtClean="0">
                <a:solidFill>
                  <a:srgbClr val="000000"/>
                </a:solidFill>
                <a:latin typeface="NikoshBAN" panose="02000000000000000000" pitchFamily="2" charset="0"/>
                <a:cs typeface="NikoshBAN" panose="02000000000000000000" pitchFamily="2" charset="0"/>
              </a:rPr>
              <a:t>তাই</a:t>
            </a:r>
            <a:r>
              <a:rPr lang="as-IN" sz="3000" dirty="0" smtClean="0">
                <a:solidFill>
                  <a:srgbClr val="000000"/>
                </a:solidFill>
                <a:latin typeface="NikoshBAN" panose="02000000000000000000" pitchFamily="2" charset="0"/>
                <a:cs typeface="NikoshBAN" panose="02000000000000000000" pitchFamily="2" charset="0"/>
              </a:rPr>
              <a:t> </a:t>
            </a:r>
            <a:r>
              <a:rPr lang="as-IN" sz="3000" dirty="0">
                <a:solidFill>
                  <a:srgbClr val="000000"/>
                </a:solidFill>
                <a:latin typeface="NikoshBAN" panose="02000000000000000000" pitchFamily="2" charset="0"/>
                <a:cs typeface="NikoshBAN" panose="02000000000000000000" pitchFamily="2" charset="0"/>
              </a:rPr>
              <a:t>এ ক্ষেত্রে মুনাফাও অনেক বেশি হওয়ার সম্ভাবনা থাকে। অর্থাৎ মুনাফা ও ঝুঁকির মধ্যে ধনাত্মক সম্পর্ক বিদ্যমান।</a:t>
            </a:r>
            <a:endParaRPr lang="en-US" sz="3000" dirty="0" smtClean="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480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1077218"/>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ঝুঁকির</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মুনাফার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সম্পর্ক</a:t>
            </a:r>
            <a:endParaRPr lang="en-US" sz="3200" dirty="0" smtClean="0">
              <a:latin typeface="NikoshBAN" panose="02000000000000000000" pitchFamily="2" charset="0"/>
              <a:cs typeface="NikoshBAN" panose="02000000000000000000" pitchFamily="2" charset="0"/>
            </a:endParaRPr>
          </a:p>
          <a:p>
            <a:pPr algn="ctr"/>
            <a:r>
              <a:rPr lang="en-US" sz="3200" dirty="0" smtClean="0">
                <a:latin typeface="NikoshBAN" panose="02000000000000000000" pitchFamily="2" charset="0"/>
                <a:cs typeface="NikoshBAN" panose="02000000000000000000" pitchFamily="2" charset="0"/>
              </a:rPr>
              <a:t> </a:t>
            </a:r>
            <a:r>
              <a:rPr lang="en-US" sz="2600" dirty="0" smtClean="0">
                <a:latin typeface="NikoshBAN" panose="02000000000000000000" pitchFamily="2" charset="0"/>
                <a:cs typeface="NikoshBAN" panose="02000000000000000000" pitchFamily="2" charset="0"/>
              </a:rPr>
              <a:t>(Relation between Risk and Rate of Interest)</a:t>
            </a:r>
            <a:endParaRPr lang="en-US" sz="2600" dirty="0">
              <a:latin typeface="NikoshBAN" panose="02000000000000000000" pitchFamily="2" charset="0"/>
              <a:cs typeface="NikoshBAN" panose="02000000000000000000" pitchFamily="2" charset="0"/>
            </a:endParaRPr>
          </a:p>
        </p:txBody>
      </p:sp>
      <p:grpSp>
        <p:nvGrpSpPr>
          <p:cNvPr id="17" name="Group 16"/>
          <p:cNvGrpSpPr/>
          <p:nvPr/>
        </p:nvGrpSpPr>
        <p:grpSpPr>
          <a:xfrm>
            <a:off x="2893102" y="2736536"/>
            <a:ext cx="3396862" cy="3334992"/>
            <a:chOff x="2279464" y="2773180"/>
            <a:chExt cx="3989660" cy="4039839"/>
          </a:xfrm>
        </p:grpSpPr>
        <p:cxnSp>
          <p:nvCxnSpPr>
            <p:cNvPr id="3" name="Straight Arrow Connector 2"/>
            <p:cNvCxnSpPr/>
            <p:nvPr/>
          </p:nvCxnSpPr>
          <p:spPr>
            <a:xfrm flipH="1">
              <a:off x="2863121" y="2773180"/>
              <a:ext cx="14990" cy="2803161"/>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a:off x="2863125" y="5576341"/>
              <a:ext cx="2638269" cy="0"/>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2870617" y="3372787"/>
              <a:ext cx="2166078" cy="2203554"/>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252865" y="5576341"/>
              <a:ext cx="1783830"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মুনাফার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হার</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2279464" y="3372786"/>
              <a:ext cx="650678" cy="1295281"/>
            </a:xfrm>
            <a:prstGeom prst="rect">
              <a:avLst/>
            </a:prstGeom>
            <a:noFill/>
          </p:spPr>
          <p:txBody>
            <a:bodyPr vert="vert270" wrap="square" rtlCol="0">
              <a:spAutoFit/>
            </a:bodyPr>
            <a:lstStyle/>
            <a:p>
              <a:r>
                <a:rPr lang="en-US" sz="2400" dirty="0" err="1" smtClean="0">
                  <a:latin typeface="NikoshBAN" panose="02000000000000000000" pitchFamily="2" charset="0"/>
                  <a:cs typeface="NikoshBAN" panose="02000000000000000000" pitchFamily="2" charset="0"/>
                </a:rPr>
                <a:t>ঝুঁকি</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cxnSp>
          <p:nvCxnSpPr>
            <p:cNvPr id="18" name="Straight Arrow Connector 17"/>
            <p:cNvCxnSpPr/>
            <p:nvPr/>
          </p:nvCxnSpPr>
          <p:spPr>
            <a:xfrm flipH="1" flipV="1">
              <a:off x="2863125" y="4144780"/>
              <a:ext cx="1454040" cy="20611"/>
            </a:xfrm>
            <a:prstGeom prst="straightConnector1">
              <a:avLst/>
            </a:prstGeom>
            <a:ln w="38100">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4287185" y="4268670"/>
              <a:ext cx="2" cy="1281437"/>
            </a:xfrm>
            <a:prstGeom prst="straightConnector1">
              <a:avLst/>
            </a:prstGeom>
            <a:ln w="38100">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402706" y="6253782"/>
              <a:ext cx="3866418" cy="559237"/>
            </a:xfrm>
            <a:prstGeom prst="rect">
              <a:avLst/>
            </a:prstGeom>
            <a:solidFill>
              <a:srgbClr val="FF00FF"/>
            </a:solid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চিত্রঃ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ঝুঁকি</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মুনাফার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হার</a:t>
              </a:r>
              <a:endParaRPr lang="en-US" sz="24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3090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584775"/>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বৈশিষ্ট্য</a:t>
            </a:r>
            <a:r>
              <a:rPr lang="en-US" sz="3200" dirty="0" smtClean="0">
                <a:latin typeface="NikoshBAN" panose="02000000000000000000" pitchFamily="2" charset="0"/>
                <a:cs typeface="NikoshBAN" panose="02000000000000000000" pitchFamily="2" charset="0"/>
              </a:rPr>
              <a:t> (Features of Risk)</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666019" y="1989280"/>
            <a:ext cx="7787786" cy="4247317"/>
          </a:xfrm>
          <a:prstGeom prst="rect">
            <a:avLst/>
          </a:prstGeom>
          <a:noFill/>
        </p:spPr>
        <p:txBody>
          <a:bodyPr wrap="square" rtlCol="0">
            <a:spAutoFit/>
          </a:bodyPr>
          <a:lstStyle/>
          <a:p>
            <a:pPr algn="just">
              <a:lnSpc>
                <a:spcPct val="150000"/>
              </a:lnSpc>
            </a:pPr>
            <a:r>
              <a:rPr lang="as-IN" sz="3000" dirty="0">
                <a:solidFill>
                  <a:srgbClr val="000000"/>
                </a:solidFill>
                <a:latin typeface="NikoshBAN" panose="02000000000000000000" pitchFamily="2" charset="0"/>
                <a:cs typeface="NikoshBAN" panose="02000000000000000000" pitchFamily="2" charset="0"/>
              </a:rPr>
              <a:t>ঝুঁকি সম্পর্কে বিভিন্ন মতপার্থক্য বা ধারণা </a:t>
            </a:r>
            <a:r>
              <a:rPr lang="as-IN" sz="3000" dirty="0" smtClean="0">
                <a:solidFill>
                  <a:srgbClr val="000000"/>
                </a:solidFill>
                <a:latin typeface="NikoshBAN" panose="02000000000000000000" pitchFamily="2" charset="0"/>
                <a:cs typeface="NikoshBAN" panose="02000000000000000000" pitchFamily="2" charset="0"/>
              </a:rPr>
              <a:t>আছে</a:t>
            </a:r>
            <a:r>
              <a:rPr lang="en-US" sz="3000" dirty="0" smtClean="0">
                <a:solidFill>
                  <a:srgbClr val="000000"/>
                </a:solidFill>
                <a:latin typeface="NikoshBAN" panose="02000000000000000000" pitchFamily="2" charset="0"/>
                <a:cs typeface="NikoshBAN" panose="02000000000000000000" pitchFamily="2" charset="0"/>
              </a:rPr>
              <a:t>। </a:t>
            </a:r>
            <a:r>
              <a:rPr lang="as-IN" sz="3000" dirty="0" smtClean="0">
                <a:solidFill>
                  <a:srgbClr val="000000"/>
                </a:solidFill>
                <a:latin typeface="NikoshBAN" panose="02000000000000000000" pitchFamily="2" charset="0"/>
                <a:cs typeface="NikoshBAN" panose="02000000000000000000" pitchFamily="2" charset="0"/>
              </a:rPr>
              <a:t>ঝুঁকির </a:t>
            </a:r>
            <a:r>
              <a:rPr lang="en-US" sz="3000" dirty="0" err="1" smtClean="0">
                <a:solidFill>
                  <a:srgbClr val="000000"/>
                </a:solidFill>
                <a:latin typeface="NikoshBAN" panose="02000000000000000000" pitchFamily="2" charset="0"/>
                <a:cs typeface="NikoshBAN" panose="02000000000000000000" pitchFamily="2" charset="0"/>
              </a:rPr>
              <a:t>বৈশিষ্ট্য</a:t>
            </a:r>
            <a:r>
              <a:rPr lang="as-IN" sz="3000" dirty="0" smtClean="0">
                <a:solidFill>
                  <a:srgbClr val="000000"/>
                </a:solidFill>
                <a:latin typeface="NikoshBAN" panose="02000000000000000000" pitchFamily="2" charset="0"/>
                <a:cs typeface="NikoshBAN" panose="02000000000000000000" pitchFamily="2" charset="0"/>
              </a:rPr>
              <a:t> </a:t>
            </a:r>
            <a:r>
              <a:rPr lang="as-IN" sz="3000" dirty="0">
                <a:solidFill>
                  <a:srgbClr val="000000"/>
                </a:solidFill>
                <a:latin typeface="NikoshBAN" panose="02000000000000000000" pitchFamily="2" charset="0"/>
                <a:cs typeface="NikoshBAN" panose="02000000000000000000" pitchFamily="2" charset="0"/>
              </a:rPr>
              <a:t>নিম্নরূপ:</a:t>
            </a:r>
          </a:p>
          <a:p>
            <a:pPr algn="just">
              <a:lnSpc>
                <a:spcPct val="150000"/>
              </a:lnSpc>
            </a:pPr>
            <a:r>
              <a:rPr lang="as-IN" sz="3000" dirty="0" smtClean="0">
                <a:solidFill>
                  <a:srgbClr val="000000"/>
                </a:solidFill>
                <a:latin typeface="NikoshBAN" panose="02000000000000000000" pitchFamily="2" charset="0"/>
                <a:cs typeface="NikoshBAN" panose="02000000000000000000" pitchFamily="2" charset="0"/>
              </a:rPr>
              <a:t>১. </a:t>
            </a:r>
            <a:r>
              <a:rPr lang="as-IN" sz="3000" dirty="0">
                <a:solidFill>
                  <a:srgbClr val="000000"/>
                </a:solidFill>
                <a:latin typeface="NikoshBAN" panose="02000000000000000000" pitchFamily="2" charset="0"/>
                <a:cs typeface="NikoshBAN" panose="02000000000000000000" pitchFamily="2" charset="0"/>
              </a:rPr>
              <a:t>ঝুঁকি অনিশ্চয়তা অনুসরণ </a:t>
            </a:r>
            <a:r>
              <a:rPr lang="as-IN" sz="3000" dirty="0" smtClean="0">
                <a:solidFill>
                  <a:srgbClr val="000000"/>
                </a:solidFill>
                <a:latin typeface="NikoshBAN" panose="02000000000000000000" pitchFamily="2" charset="0"/>
                <a:cs typeface="NikoshBAN" panose="02000000000000000000" pitchFamily="2" charset="0"/>
              </a:rPr>
              <a:t>করে</a:t>
            </a:r>
            <a:r>
              <a:rPr lang="en-US" sz="3000" dirty="0" smtClean="0">
                <a:solidFill>
                  <a:srgbClr val="000000"/>
                </a:solidFill>
                <a:latin typeface="NikoshBAN" panose="02000000000000000000" pitchFamily="2" charset="0"/>
                <a:cs typeface="NikoshBAN" panose="02000000000000000000" pitchFamily="2" charset="0"/>
              </a:rPr>
              <a:t>।</a:t>
            </a:r>
            <a:endParaRPr lang="as-IN" sz="3000" dirty="0">
              <a:solidFill>
                <a:srgbClr val="000000"/>
              </a:solidFill>
              <a:latin typeface="NikoshBAN" panose="02000000000000000000" pitchFamily="2" charset="0"/>
              <a:cs typeface="NikoshBAN" panose="02000000000000000000" pitchFamily="2" charset="0"/>
            </a:endParaRPr>
          </a:p>
          <a:p>
            <a:pPr algn="just">
              <a:lnSpc>
                <a:spcPct val="150000"/>
              </a:lnSpc>
            </a:pPr>
            <a:r>
              <a:rPr lang="as-IN" sz="3000" dirty="0">
                <a:solidFill>
                  <a:srgbClr val="000000"/>
                </a:solidFill>
                <a:latin typeface="NikoshBAN" panose="02000000000000000000" pitchFamily="2" charset="0"/>
                <a:cs typeface="NikoshBAN" panose="02000000000000000000" pitchFamily="2" charset="0"/>
              </a:rPr>
              <a:t>২. </a:t>
            </a:r>
            <a:r>
              <a:rPr lang="en-US" sz="3000" dirty="0" err="1" smtClean="0">
                <a:solidFill>
                  <a:srgbClr val="000000"/>
                </a:solidFill>
                <a:latin typeface="NikoshBAN" panose="02000000000000000000" pitchFamily="2" charset="0"/>
                <a:cs typeface="NikoshBAN" panose="02000000000000000000" pitchFamily="2" charset="0"/>
              </a:rPr>
              <a:t>ঝুঁকি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পরিমাপযোগ্য</a:t>
            </a:r>
            <a:r>
              <a:rPr lang="en-US" sz="3000" dirty="0" smtClean="0">
                <a:solidFill>
                  <a:srgbClr val="000000"/>
                </a:solidFill>
                <a:latin typeface="NikoshBAN" panose="02000000000000000000" pitchFamily="2" charset="0"/>
                <a:cs typeface="NikoshBAN" panose="02000000000000000000" pitchFamily="2" charset="0"/>
              </a:rPr>
              <a:t>।</a:t>
            </a:r>
            <a:endParaRPr lang="en-US" sz="3000" dirty="0">
              <a:solidFill>
                <a:srgbClr val="000000"/>
              </a:solidFill>
              <a:latin typeface="NikoshBAN" panose="02000000000000000000" pitchFamily="2" charset="0"/>
              <a:cs typeface="NikoshBAN" panose="02000000000000000000" pitchFamily="2" charset="0"/>
            </a:endParaRPr>
          </a:p>
          <a:p>
            <a:pPr algn="just">
              <a:lnSpc>
                <a:spcPct val="150000"/>
              </a:lnSpc>
            </a:pPr>
            <a:r>
              <a:rPr lang="en-US" sz="3000" dirty="0" smtClean="0">
                <a:solidFill>
                  <a:srgbClr val="000000"/>
                </a:solidFill>
                <a:latin typeface="NikoshBAN" panose="02000000000000000000" pitchFamily="2" charset="0"/>
                <a:cs typeface="NikoshBAN" panose="02000000000000000000" pitchFamily="2" charset="0"/>
              </a:rPr>
              <a:t>৩. </a:t>
            </a:r>
            <a:r>
              <a:rPr lang="en-US" sz="3000" dirty="0" err="1" smtClean="0">
                <a:solidFill>
                  <a:srgbClr val="000000"/>
                </a:solidFill>
                <a:latin typeface="NikoshBAN" panose="02000000000000000000" pitchFamily="2" charset="0"/>
                <a:cs typeface="NikoshBAN" panose="02000000000000000000" pitchFamily="2" charset="0"/>
              </a:rPr>
              <a:t>ঝুঁকি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নিয়ন্ত্রণযোগ্য</a:t>
            </a:r>
            <a:r>
              <a:rPr lang="en-US" sz="3000" dirty="0" smtClean="0">
                <a:solidFill>
                  <a:srgbClr val="000000"/>
                </a:solidFill>
                <a:latin typeface="NikoshBAN" panose="02000000000000000000" pitchFamily="2" charset="0"/>
                <a:cs typeface="NikoshBAN" panose="02000000000000000000" pitchFamily="2" charset="0"/>
              </a:rPr>
              <a:t>।</a:t>
            </a:r>
          </a:p>
          <a:p>
            <a:pPr algn="just">
              <a:lnSpc>
                <a:spcPct val="150000"/>
              </a:lnSpc>
            </a:pPr>
            <a:r>
              <a:rPr lang="en-US" sz="3000" dirty="0" smtClean="0">
                <a:solidFill>
                  <a:srgbClr val="000000"/>
                </a:solidFill>
                <a:latin typeface="NikoshBAN" panose="02000000000000000000" pitchFamily="2" charset="0"/>
                <a:cs typeface="NikoshBAN" panose="02000000000000000000" pitchFamily="2" charset="0"/>
              </a:rPr>
              <a:t>৪. </a:t>
            </a:r>
            <a:r>
              <a:rPr lang="en-US" sz="3000" dirty="0" err="1" smtClean="0">
                <a:solidFill>
                  <a:srgbClr val="000000"/>
                </a:solidFill>
                <a:latin typeface="NikoshBAN" panose="02000000000000000000" pitchFamily="2" charset="0"/>
                <a:cs typeface="NikoshBAN" panose="02000000000000000000" pitchFamily="2" charset="0"/>
              </a:rPr>
              <a:t>ইহা</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ব্যবসায়ের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প্রকৃতি</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দ্বারা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প্রভাবিত</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হয়</a:t>
            </a:r>
            <a:r>
              <a:rPr lang="en-US" sz="3000" dirty="0" smtClean="0">
                <a:solidFill>
                  <a:srgbClr val="00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7489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584775"/>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বৈশিষ্ট্য</a:t>
            </a:r>
            <a:r>
              <a:rPr lang="en-US" sz="3200" dirty="0" smtClean="0">
                <a:latin typeface="NikoshBAN" panose="02000000000000000000" pitchFamily="2" charset="0"/>
                <a:cs typeface="NikoshBAN" panose="02000000000000000000" pitchFamily="2" charset="0"/>
              </a:rPr>
              <a:t> (Features of Risk)</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666019" y="2244093"/>
            <a:ext cx="7787786" cy="2169825"/>
          </a:xfrm>
          <a:prstGeom prst="rect">
            <a:avLst/>
          </a:prstGeom>
          <a:noFill/>
        </p:spPr>
        <p:txBody>
          <a:bodyPr wrap="square" rtlCol="0">
            <a:spAutoFit/>
          </a:bodyPr>
          <a:lstStyle/>
          <a:p>
            <a:pPr algn="just">
              <a:lnSpc>
                <a:spcPct val="150000"/>
              </a:lnSpc>
            </a:pPr>
            <a:r>
              <a:rPr lang="en-US" sz="3000" dirty="0" smtClean="0">
                <a:solidFill>
                  <a:srgbClr val="000000"/>
                </a:solidFill>
                <a:latin typeface="NikoshBAN" panose="02000000000000000000" pitchFamily="2" charset="0"/>
                <a:cs typeface="NikoshBAN" panose="02000000000000000000" pitchFamily="2" charset="0"/>
              </a:rPr>
              <a:t>৫. </a:t>
            </a:r>
            <a:r>
              <a:rPr lang="en-US" sz="3000" dirty="0" err="1" smtClean="0">
                <a:solidFill>
                  <a:srgbClr val="000000"/>
                </a:solidFill>
                <a:latin typeface="NikoshBAN" panose="02000000000000000000" pitchFamily="2" charset="0"/>
                <a:cs typeface="NikoshBAN" panose="02000000000000000000" pitchFamily="2" charset="0"/>
              </a:rPr>
              <a:t>বিশেষ</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ক্ষেত্রে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ঝুঁকি</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পরিহারযোগ্য</a:t>
            </a:r>
            <a:r>
              <a:rPr lang="en-US" sz="3000" dirty="0" smtClean="0">
                <a:solidFill>
                  <a:srgbClr val="000000"/>
                </a:solidFill>
                <a:latin typeface="NikoshBAN" panose="02000000000000000000" pitchFamily="2" charset="0"/>
                <a:cs typeface="NikoshBAN" panose="02000000000000000000" pitchFamily="2" charset="0"/>
              </a:rPr>
              <a:t>।</a:t>
            </a:r>
          </a:p>
          <a:p>
            <a:pPr marL="514350" indent="-514350" algn="just">
              <a:lnSpc>
                <a:spcPct val="150000"/>
              </a:lnSpc>
              <a:buAutoNum type="arabicPeriod" startAt="6"/>
            </a:pPr>
            <a:r>
              <a:rPr lang="as-IN" sz="3000" dirty="0" smtClean="0">
                <a:solidFill>
                  <a:srgbClr val="000000"/>
                </a:solidFill>
                <a:latin typeface="NikoshBAN" panose="02000000000000000000" pitchFamily="2" charset="0"/>
                <a:cs typeface="NikoshBAN" panose="02000000000000000000" pitchFamily="2" charset="0"/>
              </a:rPr>
              <a:t>ঝুঁকির </a:t>
            </a:r>
            <a:r>
              <a:rPr lang="as-IN" sz="3000" dirty="0">
                <a:solidFill>
                  <a:srgbClr val="000000"/>
                </a:solidFill>
                <a:latin typeface="NikoshBAN" panose="02000000000000000000" pitchFamily="2" charset="0"/>
                <a:cs typeface="NikoshBAN" panose="02000000000000000000" pitchFamily="2" charset="0"/>
              </a:rPr>
              <a:t>ফলে ক্ষতি হতেও পারে, নাও হতে পারে</a:t>
            </a:r>
            <a:r>
              <a:rPr lang="as-IN" sz="3000" dirty="0" smtClean="0">
                <a:solidFill>
                  <a:srgbClr val="000000"/>
                </a:solidFill>
                <a:latin typeface="NikoshBAN" panose="02000000000000000000" pitchFamily="2" charset="0"/>
                <a:cs typeface="NikoshBAN" panose="02000000000000000000" pitchFamily="2" charset="0"/>
              </a:rPr>
              <a:t>।</a:t>
            </a:r>
            <a:endParaRPr lang="en-US" sz="3000" smtClean="0">
              <a:solidFill>
                <a:srgbClr val="000000"/>
              </a:solidFill>
              <a:latin typeface="NikoshBAN" panose="02000000000000000000" pitchFamily="2" charset="0"/>
              <a:cs typeface="NikoshBAN" panose="02000000000000000000" pitchFamily="2" charset="0"/>
            </a:endParaRPr>
          </a:p>
          <a:p>
            <a:pPr marL="514350" indent="-514350" algn="just">
              <a:lnSpc>
                <a:spcPct val="150000"/>
              </a:lnSpc>
              <a:buAutoNum type="arabicPeriod" startAt="6"/>
            </a:pPr>
            <a:r>
              <a:rPr lang="en-US" sz="3000" smtClean="0">
                <a:solidFill>
                  <a:srgbClr val="000000"/>
                </a:solidFill>
                <a:latin typeface="NikoshBAN" panose="02000000000000000000" pitchFamily="2" charset="0"/>
                <a:cs typeface="NikoshBAN" panose="02000000000000000000" pitchFamily="2" charset="0"/>
              </a:rPr>
              <a:t>ইহা</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পরিবেশের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উপর</a:t>
            </a:r>
            <a:r>
              <a:rPr lang="en-US" sz="3000" dirty="0" smtClean="0">
                <a:solidFill>
                  <a:srgbClr val="000000"/>
                </a:solidFill>
                <a:latin typeface="NikoshBAN" panose="02000000000000000000" pitchFamily="2" charset="0"/>
                <a:cs typeface="NikoshBAN" panose="02000000000000000000" pitchFamily="2" charset="0"/>
              </a:rPr>
              <a:t> </a:t>
            </a:r>
            <a:r>
              <a:rPr lang="en-US" sz="3000" dirty="0" err="1" smtClean="0">
                <a:solidFill>
                  <a:srgbClr val="000000"/>
                </a:solidFill>
                <a:latin typeface="NikoshBAN" panose="02000000000000000000" pitchFamily="2" charset="0"/>
                <a:cs typeface="NikoshBAN" panose="02000000000000000000" pitchFamily="2" charset="0"/>
              </a:rPr>
              <a:t>নির্ভরশীল</a:t>
            </a:r>
            <a:r>
              <a:rPr lang="en-US" sz="3000" dirty="0" smtClean="0">
                <a:solidFill>
                  <a:srgbClr val="000000"/>
                </a:solidFill>
                <a:latin typeface="NikoshBAN" panose="02000000000000000000" pitchFamily="2" charset="0"/>
                <a:cs typeface="NikoshBAN" panose="02000000000000000000" pitchFamily="2" charset="0"/>
              </a:rPr>
              <a:t>।</a:t>
            </a:r>
            <a:endParaRPr lang="en-US" sz="3000" dirty="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3958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357761" y="642910"/>
            <a:ext cx="8434599" cy="830997"/>
          </a:xfrm>
          <a:prstGeom prst="rect">
            <a:avLst/>
          </a:prstGeom>
          <a:blipFill>
            <a:blip r:embed="rId4"/>
            <a:tile tx="0" ty="0" sx="100000" sy="100000" flip="none" algn="tl"/>
          </a:bli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4800" b="0" i="0" u="none" strike="noStrike" kern="1200" cap="none" spc="0" normalizeH="0" baseline="0" noProof="0" dirty="0">
                <a:ln>
                  <a:noFill/>
                </a:ln>
                <a:solidFill>
                  <a:srgbClr val="0070C0"/>
                </a:solidFill>
                <a:effectLst/>
                <a:uLnTx/>
                <a:uFillTx/>
                <a:latin typeface="NikoshBAN" panose="02000000000000000000" pitchFamily="2" charset="0"/>
                <a:ea typeface="+mn-ea"/>
                <a:cs typeface="NikoshBAN" panose="02000000000000000000" pitchFamily="2" charset="0"/>
              </a:rPr>
              <a:t>শিক্ষক পরিচিতি</a:t>
            </a:r>
            <a:endParaRPr kumimoji="0" lang="en-US" sz="4800" b="0" i="0" u="none" strike="noStrike" kern="1200" cap="none" spc="0" normalizeH="0" baseline="0" noProof="0" dirty="0">
              <a:ln>
                <a:noFill/>
              </a:ln>
              <a:solidFill>
                <a:srgbClr val="0070C0"/>
              </a:solidFill>
              <a:effectLst/>
              <a:uLnTx/>
              <a:uFillTx/>
              <a:latin typeface="NikoshBAN" panose="02000000000000000000" pitchFamily="2" charset="0"/>
              <a:ea typeface="+mn-ea"/>
              <a:cs typeface="NikoshBAN" panose="02000000000000000000" pitchFamily="2"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8786" y="2388086"/>
            <a:ext cx="1608344" cy="2543250"/>
          </a:xfrm>
          <a:prstGeom prst="roundRect">
            <a:avLst>
              <a:gd name="adj" fmla="val 8594"/>
            </a:avLst>
          </a:prstGeom>
          <a:solidFill>
            <a:srgbClr val="FFFFFF">
              <a:shade val="85000"/>
            </a:srgbClr>
          </a:solidFill>
          <a:ln>
            <a:solidFill>
              <a:schemeClr val="accent2">
                <a:lumMod val="60000"/>
                <a:lumOff val="40000"/>
              </a:schemeClr>
            </a:solidFill>
          </a:ln>
          <a:effectLst>
            <a:reflection blurRad="12700" stA="38000" endPos="28000" dist="5000" dir="5400000" sy="-100000" algn="bl" rotWithShape="0"/>
          </a:effectLst>
        </p:spPr>
      </p:pic>
      <p:sp>
        <p:nvSpPr>
          <p:cNvPr id="3" name="TextBox 2"/>
          <p:cNvSpPr txBox="1"/>
          <p:nvPr/>
        </p:nvSpPr>
        <p:spPr>
          <a:xfrm>
            <a:off x="509959" y="1647805"/>
            <a:ext cx="6207364"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মোঃ শাহাদাত হোসেন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000" b="1" i="0" u="none" strike="noStrike" kern="1200" cap="none" spc="0" normalizeH="0" baseline="0" noProof="0" dirty="0" smtClean="0">
                <a:ln>
                  <a:noFill/>
                </a:ln>
                <a:solidFill>
                  <a:srgbClr val="FFFF00"/>
                </a:solidFill>
                <a:effectLst/>
                <a:uLnTx/>
                <a:uFillTx/>
                <a:latin typeface="SutonnyMJ" pitchFamily="2" charset="0"/>
                <a:ea typeface="+mn-ea"/>
                <a:cs typeface="NikoshBAN" panose="02000000000000000000" pitchFamily="2" charset="0"/>
              </a:rPr>
              <a:t>প্রভাষক</a:t>
            </a:r>
            <a:endParaRPr lang="en-US" sz="3000" b="1" dirty="0">
              <a:solidFill>
                <a:srgbClr val="FFFF00"/>
              </a:solidFill>
              <a:latin typeface="SutonnyMJ"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000" b="1" i="0" u="none" strike="noStrike" kern="1200" cap="none" spc="0" normalizeH="0" baseline="0" noProof="0" dirty="0" smtClean="0">
                <a:ln>
                  <a:noFill/>
                </a:ln>
                <a:solidFill>
                  <a:srgbClr val="FFFF00"/>
                </a:solidFill>
                <a:effectLst/>
                <a:uLnTx/>
                <a:uFillTx/>
                <a:latin typeface="SutonnyMJ" pitchFamily="2" charset="0"/>
                <a:ea typeface="+mn-ea"/>
                <a:cs typeface="NikoshBAN" panose="02000000000000000000" pitchFamily="2" charset="0"/>
              </a:rPr>
              <a:t>ফিন্যান্স</a:t>
            </a:r>
            <a:r>
              <a:rPr kumimoji="0" lang="en-US" sz="3000" b="1" i="0" u="none" strike="noStrike" kern="1200" cap="none" spc="0" normalizeH="0" baseline="0" noProof="0" dirty="0" smtClean="0">
                <a:ln>
                  <a:noFill/>
                </a:ln>
                <a:solidFill>
                  <a:srgbClr val="FFFF00"/>
                </a:solidFill>
                <a:effectLst/>
                <a:uLnTx/>
                <a:uFillTx/>
                <a:latin typeface="SutonnyMJ" pitchFamily="2" charset="0"/>
                <a:ea typeface="+mn-ea"/>
                <a:cs typeface="NikoshBAN" panose="02000000000000000000" pitchFamily="2" charset="0"/>
              </a:rPr>
              <a:t> </a:t>
            </a:r>
            <a:r>
              <a:rPr kumimoji="0" lang="en-US" sz="3000" b="1" i="0" u="none" strike="noStrike" kern="1200" cap="none" spc="0" normalizeH="0" baseline="0" noProof="0" dirty="0" err="1">
                <a:ln>
                  <a:noFill/>
                </a:ln>
                <a:solidFill>
                  <a:srgbClr val="FFFF00"/>
                </a:solidFill>
                <a:effectLst/>
                <a:uLnTx/>
                <a:uFillTx/>
                <a:latin typeface="SutonnyMJ" pitchFamily="2" charset="0"/>
                <a:ea typeface="+mn-ea"/>
                <a:cs typeface="NikoshBAN" panose="02000000000000000000" pitchFamily="2" charset="0"/>
              </a:rPr>
              <a:t>এন্ড</a:t>
            </a:r>
            <a:r>
              <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ব্যাংকিং বিভাগ</a:t>
            </a:r>
            <a:r>
              <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a:t>
            </a:r>
            <a:endPar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চান্দিনা রেদোয়ান আহ্‌মেদ কলেজ</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চান্দিনা, কুমিল্লা।</a:t>
            </a:r>
            <a:endPar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FF00"/>
                </a:solidFill>
                <a:effectLst/>
                <a:uLnTx/>
                <a:uFillTx/>
                <a:latin typeface="SutonnyMJ" pitchFamily="2" charset="0"/>
                <a:ea typeface="+mn-ea"/>
                <a:cs typeface="NikoshBAN" panose="02000000000000000000" pitchFamily="2" charset="0"/>
              </a:rPr>
              <a:t>সহ-প্রণেতাঃ</a:t>
            </a:r>
            <a:r>
              <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a:t>
            </a:r>
            <a:r>
              <a:rPr kumimoji="0" lang="en-US" sz="3000" b="1" i="0" u="none" strike="noStrike" kern="1200" cap="none" spc="0" normalizeH="0" baseline="0" noProof="0" dirty="0" err="1">
                <a:ln>
                  <a:noFill/>
                </a:ln>
                <a:solidFill>
                  <a:srgbClr val="FFFF00"/>
                </a:solidFill>
                <a:effectLst/>
                <a:uLnTx/>
                <a:uFillTx/>
                <a:latin typeface="SutonnyMJ" pitchFamily="2" charset="0"/>
                <a:ea typeface="+mn-ea"/>
                <a:cs typeface="NikoshBAN" panose="02000000000000000000" pitchFamily="2" charset="0"/>
              </a:rPr>
              <a:t>উচ্চ</a:t>
            </a:r>
            <a:r>
              <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a:t>
            </a:r>
            <a:r>
              <a:rPr kumimoji="0" lang="en-US" sz="3000" b="1" i="0" u="none" strike="noStrike" kern="1200" cap="none" spc="0" normalizeH="0" baseline="0" noProof="0" dirty="0" err="1">
                <a:ln>
                  <a:noFill/>
                </a:ln>
                <a:solidFill>
                  <a:srgbClr val="FFFF00"/>
                </a:solidFill>
                <a:effectLst/>
                <a:uLnTx/>
                <a:uFillTx/>
                <a:latin typeface="SutonnyMJ" pitchFamily="2" charset="0"/>
                <a:ea typeface="+mn-ea"/>
                <a:cs typeface="NikoshBAN" panose="02000000000000000000" pitchFamily="2" charset="0"/>
              </a:rPr>
              <a:t>মাধ্যমিক</a:t>
            </a:r>
            <a:r>
              <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ও </a:t>
            </a:r>
            <a:r>
              <a:rPr kumimoji="0" lang="en-US" sz="3000" b="1" i="0" u="none" strike="noStrike" kern="1200" cap="none" spc="0" normalizeH="0" baseline="0" noProof="0" dirty="0" err="1">
                <a:ln>
                  <a:noFill/>
                </a:ln>
                <a:solidFill>
                  <a:srgbClr val="FFFF00"/>
                </a:solidFill>
                <a:effectLst/>
                <a:uLnTx/>
                <a:uFillTx/>
                <a:latin typeface="NikoshBAN" panose="02000000000000000000" pitchFamily="2" charset="0"/>
                <a:ea typeface="+mn-ea"/>
                <a:cs typeface="NikoshBAN" panose="02000000000000000000" pitchFamily="2" charset="0"/>
              </a:rPr>
              <a:t>স্নাতক</a:t>
            </a:r>
            <a:r>
              <a:rPr kumimoji="0" lang="en-US" sz="3000" b="1" i="0" u="none" strike="noStrike" kern="1200" cap="none" spc="0" normalizeH="0" baseline="0" noProof="0" dirty="0">
                <a:ln>
                  <a:noFill/>
                </a:ln>
                <a:solidFill>
                  <a:srgbClr val="FFFF00"/>
                </a:solidFill>
                <a:effectLst/>
                <a:uLnTx/>
                <a:uFillTx/>
                <a:latin typeface="NikoshBAN" panose="02000000000000000000" pitchFamily="2" charset="0"/>
                <a:ea typeface="+mn-ea"/>
                <a:cs typeface="NikoshBAN" panose="02000000000000000000" pitchFamily="2" charset="0"/>
              </a:rPr>
              <a:t> (</a:t>
            </a:r>
            <a:r>
              <a:rPr kumimoji="0" lang="en-US" sz="3000" b="1" i="0" u="none" strike="noStrike" kern="1200" cap="none" spc="0" normalizeH="0" baseline="0" noProof="0" dirty="0" err="1">
                <a:ln>
                  <a:noFill/>
                </a:ln>
                <a:solidFill>
                  <a:srgbClr val="FFFF00"/>
                </a:solidFill>
                <a:effectLst/>
                <a:uLnTx/>
                <a:uFillTx/>
                <a:latin typeface="NikoshBAN" panose="02000000000000000000" pitchFamily="2" charset="0"/>
                <a:ea typeface="+mn-ea"/>
                <a:cs typeface="NikoshBAN" panose="02000000000000000000" pitchFamily="2" charset="0"/>
              </a:rPr>
              <a:t>সম্মান</a:t>
            </a:r>
            <a:r>
              <a:rPr kumimoji="0" lang="en-US" sz="3000" b="1" i="0" u="none" strike="noStrike" kern="1200" cap="none" spc="0" normalizeH="0" baseline="0" noProof="0" dirty="0">
                <a:ln>
                  <a:noFill/>
                </a:ln>
                <a:solidFill>
                  <a:srgbClr val="FFFF00"/>
                </a:solidFill>
                <a:effectLst/>
                <a:uLnTx/>
                <a:uFillTx/>
                <a:latin typeface="NikoshBAN" panose="02000000000000000000" pitchFamily="2" charset="0"/>
                <a:ea typeface="+mn-ea"/>
                <a:cs typeface="NikoshBAN" panose="02000000000000000000" pitchFamily="2" charset="0"/>
              </a:rPr>
              <a:t>)</a:t>
            </a:r>
            <a:r>
              <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a:t>
            </a:r>
            <a:r>
              <a:rPr kumimoji="0" lang="en-US" sz="3000" b="1" i="0" u="none" strike="noStrike" kern="1200" cap="none" spc="0" normalizeH="0" baseline="0" noProof="0" dirty="0" err="1">
                <a:ln>
                  <a:noFill/>
                </a:ln>
                <a:solidFill>
                  <a:srgbClr val="FFFF00"/>
                </a:solidFill>
                <a:effectLst/>
                <a:uLnTx/>
                <a:uFillTx/>
                <a:latin typeface="SutonnyMJ" pitchFamily="2" charset="0"/>
                <a:ea typeface="+mn-ea"/>
                <a:cs typeface="NikoshBAN" panose="02000000000000000000" pitchFamily="2" charset="0"/>
              </a:rPr>
              <a:t>পর্যায়</a:t>
            </a:r>
            <a:r>
              <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a:t>
            </a:r>
            <a:endPar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মোবা</a:t>
            </a:r>
            <a:r>
              <a:rPr kumimoji="0" lang="en-US" sz="3000" b="1" i="0" u="none" strike="noStrike" kern="1200" cap="none" spc="0" normalizeH="0" baseline="0" noProof="0" dirty="0" err="1">
                <a:ln>
                  <a:noFill/>
                </a:ln>
                <a:solidFill>
                  <a:srgbClr val="FFFF00"/>
                </a:solidFill>
                <a:effectLst/>
                <a:uLnTx/>
                <a:uFillTx/>
                <a:latin typeface="SutonnyMJ" pitchFamily="2" charset="0"/>
                <a:ea typeface="+mn-ea"/>
                <a:cs typeface="NikoshBAN" panose="02000000000000000000" pitchFamily="2" charset="0"/>
              </a:rPr>
              <a:t>ইলঃ</a:t>
            </a:r>
            <a:r>
              <a:rPr kumimoji="0" lang="bn-IN"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rPr>
              <a:t> ০১৭২০১১৮২৯</a:t>
            </a:r>
            <a:r>
              <a:rPr kumimoji="0" lang="en-US" sz="3000" b="1" i="0" u="none" strike="noStrike" kern="1200" cap="none" spc="0" normalizeH="0" baseline="0" noProof="0" dirty="0" smtClean="0">
                <a:ln>
                  <a:noFill/>
                </a:ln>
                <a:solidFill>
                  <a:srgbClr val="FFFF00"/>
                </a:solidFill>
                <a:effectLst/>
                <a:uLnTx/>
                <a:uFillTx/>
                <a:latin typeface="SutonnyMJ" pitchFamily="2" charset="0"/>
                <a:ea typeface="+mn-ea"/>
                <a:cs typeface="NikoshBAN" panose="02000000000000000000" pitchFamily="2" charset="0"/>
              </a:rPr>
              <a:t>4/01551806612</a:t>
            </a:r>
            <a:endParaRPr kumimoji="0" lang="en-US" sz="3000" b="1" i="0" u="none" strike="noStrike" kern="1200" cap="none" spc="0" normalizeH="0" baseline="0" noProof="0" dirty="0">
              <a:ln>
                <a:noFill/>
              </a:ln>
              <a:solidFill>
                <a:srgbClr val="FFFF00"/>
              </a:solidFill>
              <a:effectLst/>
              <a:uLnTx/>
              <a:uFillTx/>
              <a:latin typeface="SutonnyMJ"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uLnTx/>
                <a:uFillTx/>
                <a:latin typeface="NikoshBAN" panose="02000000000000000000" pitchFamily="2" charset="0"/>
                <a:ea typeface="+mn-ea"/>
                <a:cs typeface="NikoshBAN" panose="02000000000000000000" pitchFamily="2" charset="0"/>
              </a:rPr>
              <a:t>ই-</a:t>
            </a:r>
            <a:r>
              <a:rPr kumimoji="0" lang="en-US" sz="3000" b="1" i="0" u="none" strike="noStrike" kern="1200" cap="none" spc="0" normalizeH="0" baseline="0" noProof="0" dirty="0" err="1">
                <a:ln>
                  <a:noFill/>
                </a:ln>
                <a:solidFill>
                  <a:srgbClr val="FFFF00"/>
                </a:solidFill>
                <a:effectLst/>
                <a:uLnTx/>
                <a:uFillTx/>
                <a:latin typeface="NikoshBAN" panose="02000000000000000000" pitchFamily="2" charset="0"/>
                <a:ea typeface="+mn-ea"/>
                <a:cs typeface="NikoshBAN" panose="02000000000000000000" pitchFamily="2" charset="0"/>
              </a:rPr>
              <a:t>মেইলঃ</a:t>
            </a:r>
            <a:r>
              <a:rPr kumimoji="0" lang="en-US" sz="3000" b="1" i="0" u="none" strike="noStrike" kern="1200" cap="none" spc="0" normalizeH="0" baseline="0" noProof="0" dirty="0">
                <a:ln>
                  <a:noFill/>
                </a:ln>
                <a:solidFill>
                  <a:srgbClr val="FFFF00"/>
                </a:solidFill>
                <a:effectLst/>
                <a:uLnTx/>
                <a:uFillTx/>
                <a:latin typeface="NikoshBAN" panose="02000000000000000000" pitchFamily="2" charset="0"/>
                <a:ea typeface="+mn-ea"/>
                <a:cs typeface="NikoshBAN" panose="02000000000000000000" pitchFamily="2" charset="0"/>
              </a:rPr>
              <a:t> </a:t>
            </a:r>
            <a:r>
              <a:rPr kumimoji="0" lang="en-US" sz="3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hossainshahadat1985@gmail.com</a:t>
            </a:r>
            <a:r>
              <a:rPr kumimoji="0" lang="en-US" sz="3000" b="1" i="0" u="none" strike="noStrike" kern="1200" cap="none" spc="0" normalizeH="0" baseline="0" noProof="0" dirty="0">
                <a:ln>
                  <a:noFill/>
                </a:ln>
                <a:solidFill>
                  <a:srgbClr val="FFFF00"/>
                </a:solidFill>
                <a:effectLst/>
                <a:uLnTx/>
                <a:uFillTx/>
                <a:latin typeface="NikoshBAN" panose="02000000000000000000" pitchFamily="2" charset="0"/>
                <a:ea typeface="+mn-ea"/>
                <a:cs typeface="NikoshBAN" panose="02000000000000000000" pitchFamily="2" charset="0"/>
              </a:rPr>
              <a:t> </a:t>
            </a:r>
            <a:endParaRPr kumimoji="0" lang="bn-IN" sz="3000" b="1" i="0" u="none" strike="noStrike" kern="1200" cap="none" spc="0" normalizeH="0" baseline="0" noProof="0" dirty="0">
              <a:ln>
                <a:noFill/>
              </a:ln>
              <a:solidFill>
                <a:srgbClr val="FFFF0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27318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3101339"/>
              </p:ext>
            </p:extLst>
          </p:nvPr>
        </p:nvGraphicFramePr>
        <p:xfrm>
          <a:off x="-8790" y="2358612"/>
          <a:ext cx="9143998" cy="3251340"/>
        </p:xfrm>
        <a:graphic>
          <a:graphicData uri="http://schemas.openxmlformats.org/drawingml/2006/table">
            <a:tbl>
              <a:tblPr firstRow="1" bandRow="1">
                <a:tableStyleId>{5C22544A-7EE6-4342-B048-85BDC9FD1C3A}</a:tableStyleId>
              </a:tblPr>
              <a:tblGrid>
                <a:gridCol w="3942413">
                  <a:extLst>
                    <a:ext uri="{9D8B030D-6E8A-4147-A177-3AD203B41FA5}">
                      <a16:colId xmlns:a16="http://schemas.microsoft.com/office/drawing/2014/main" val="2143881161"/>
                    </a:ext>
                  </a:extLst>
                </a:gridCol>
                <a:gridCol w="1109272">
                  <a:extLst>
                    <a:ext uri="{9D8B030D-6E8A-4147-A177-3AD203B41FA5}">
                      <a16:colId xmlns:a16="http://schemas.microsoft.com/office/drawing/2014/main" val="2637573430"/>
                    </a:ext>
                  </a:extLst>
                </a:gridCol>
                <a:gridCol w="4092313">
                  <a:extLst>
                    <a:ext uri="{9D8B030D-6E8A-4147-A177-3AD203B41FA5}">
                      <a16:colId xmlns:a16="http://schemas.microsoft.com/office/drawing/2014/main" val="2969634958"/>
                    </a:ext>
                  </a:extLst>
                </a:gridCol>
              </a:tblGrid>
              <a:tr h="617885">
                <a:tc>
                  <a:txBody>
                    <a:bodyPr/>
                    <a:lstStyle/>
                    <a:p>
                      <a:pPr algn="ctr"/>
                      <a:r>
                        <a:rPr lang="en-US" sz="2400" dirty="0" err="1" smtClean="0">
                          <a:latin typeface="NikoshBAN" panose="02000000000000000000" pitchFamily="2" charset="0"/>
                          <a:cs typeface="NikoshBAN" panose="02000000000000000000" pitchFamily="2" charset="0"/>
                        </a:rPr>
                        <a:t>ঝুঁকি</a:t>
                      </a:r>
                      <a:endParaRPr lang="en-US" sz="2400" dirty="0"/>
                    </a:p>
                  </a:txBody>
                  <a:tcPr/>
                </a:tc>
                <a:tc>
                  <a:txBody>
                    <a:bodyPr/>
                    <a:lstStyle/>
                    <a:p>
                      <a:pPr algn="ctr"/>
                      <a:r>
                        <a:rPr lang="en-US" sz="1800" smtClean="0">
                          <a:solidFill>
                            <a:schemeClr val="tx1"/>
                          </a:solidFill>
                          <a:latin typeface="NikoshBAN" panose="02000000000000000000" pitchFamily="2" charset="0"/>
                          <a:cs typeface="NikoshBAN" panose="02000000000000000000" pitchFamily="2" charset="0"/>
                        </a:rPr>
                        <a:t>পার্থক্যের</a:t>
                      </a:r>
                      <a:r>
                        <a:rPr lang="en-US" sz="1800" baseline="0" smtClean="0">
                          <a:solidFill>
                            <a:schemeClr val="tx1"/>
                          </a:solidFill>
                          <a:latin typeface="NikoshBAN" panose="02000000000000000000" pitchFamily="2" charset="0"/>
                          <a:cs typeface="NikoshBAN" panose="02000000000000000000" pitchFamily="2" charset="0"/>
                        </a:rPr>
                        <a:t> বিষয় </a:t>
                      </a:r>
                      <a:endParaRPr lang="en-US" sz="18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as-IN" sz="2400" smtClean="0">
                          <a:latin typeface="NikoshBAN" panose="02000000000000000000" pitchFamily="2" charset="0"/>
                          <a:cs typeface="NikoshBAN" panose="02000000000000000000" pitchFamily="2" charset="0"/>
                        </a:rPr>
                        <a:t>অনিশ্চয়তা</a:t>
                      </a:r>
                      <a:endParaRPr lang="en-US" sz="2400" dirty="0"/>
                    </a:p>
                  </a:txBody>
                  <a:tcPr/>
                </a:tc>
                <a:extLst>
                  <a:ext uri="{0D108BD9-81ED-4DB2-BD59-A6C34878D82A}">
                    <a16:rowId xmlns:a16="http://schemas.microsoft.com/office/drawing/2014/main" val="3857578491"/>
                  </a:ext>
                </a:extLst>
              </a:tr>
              <a:tr h="787858">
                <a:tc>
                  <a:txBody>
                    <a:bodyPr/>
                    <a:lstStyle/>
                    <a:p>
                      <a:pPr algn="just"/>
                      <a:r>
                        <a:rPr lang="en-US" sz="2400" dirty="0" err="1" smtClean="0">
                          <a:solidFill>
                            <a:srgbClr val="000000"/>
                          </a:solidFill>
                          <a:latin typeface="NikoshBAN" panose="02000000000000000000" pitchFamily="2" charset="0"/>
                          <a:cs typeface="NikoshBAN" panose="02000000000000000000" pitchFamily="2" charset="0"/>
                        </a:rPr>
                        <a:t>ভবিষ্যতে</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কোন</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ঘটনা</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ঘটা</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বা</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না</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ঘটার</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সম্ভাবনা</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কে</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অনিশ্চিত</a:t>
                      </a:r>
                      <a:r>
                        <a:rPr lang="en-US" sz="2400" dirty="0" smtClean="0">
                          <a:solidFill>
                            <a:srgbClr val="000000"/>
                          </a:solidFill>
                          <a:latin typeface="NikoshBAN" panose="02000000000000000000" pitchFamily="2" charset="0"/>
                          <a:cs typeface="NikoshBAN" panose="02000000000000000000" pitchFamily="2" charset="0"/>
                        </a:rPr>
                        <a:t> </a:t>
                      </a:r>
                      <a:r>
                        <a:rPr lang="en-US" sz="2400" dirty="0" err="1" smtClean="0">
                          <a:solidFill>
                            <a:srgbClr val="000000"/>
                          </a:solidFill>
                          <a:latin typeface="NikoshBAN" panose="02000000000000000000" pitchFamily="2" charset="0"/>
                          <a:cs typeface="NikoshBAN" panose="02000000000000000000" pitchFamily="2" charset="0"/>
                        </a:rPr>
                        <a:t>বলে</a:t>
                      </a:r>
                      <a:r>
                        <a:rPr lang="en-US" sz="2400" dirty="0" smtClean="0">
                          <a:solidFill>
                            <a:srgbClr val="000000"/>
                          </a:solidFill>
                          <a:latin typeface="NikoshBAN" panose="02000000000000000000" pitchFamily="2" charset="0"/>
                          <a:cs typeface="NikoshBAN" panose="02000000000000000000" pitchFamily="2" charset="0"/>
                        </a:rPr>
                        <a:t>। </a:t>
                      </a:r>
                      <a:r>
                        <a:rPr lang="as-IN" sz="2400" dirty="0" smtClean="0">
                          <a:solidFill>
                            <a:prstClr val="black"/>
                          </a:solidFill>
                          <a:latin typeface="NikoshBAN" panose="02000000000000000000" pitchFamily="2" charset="0"/>
                          <a:cs typeface="NikoshBAN" panose="02000000000000000000" pitchFamily="2" charset="0"/>
                        </a:rPr>
                        <a:t>	</a:t>
                      </a:r>
                    </a:p>
                  </a:txBody>
                  <a:tcPr/>
                </a:tc>
                <a:tc>
                  <a:txBody>
                    <a:bodyPr/>
                    <a:lstStyle/>
                    <a:p>
                      <a:pPr algn="ctr"/>
                      <a:r>
                        <a:rPr lang="en-US" sz="2800" smtClean="0">
                          <a:solidFill>
                            <a:prstClr val="black"/>
                          </a:solidFill>
                          <a:latin typeface="NikoshBAN" panose="02000000000000000000" pitchFamily="2" charset="0"/>
                          <a:cs typeface="NikoshBAN" panose="02000000000000000000" pitchFamily="2" charset="0"/>
                        </a:rPr>
                        <a:t>সং</a:t>
                      </a:r>
                      <a:r>
                        <a:rPr lang="en-US" sz="2800" baseline="0" smtClean="0">
                          <a:solidFill>
                            <a:prstClr val="black"/>
                          </a:solidFill>
                          <a:latin typeface="NikoshBAN" panose="02000000000000000000" pitchFamily="2" charset="0"/>
                          <a:cs typeface="NikoshBAN" panose="02000000000000000000" pitchFamily="2" charset="0"/>
                        </a:rPr>
                        <a:t>জ্ঞা</a:t>
                      </a:r>
                      <a:endParaRPr lang="en-US" sz="2800" b="1" dirty="0">
                        <a:latin typeface="NikoshBAN" panose="02000000000000000000"/>
                      </a:endParaRPr>
                    </a:p>
                  </a:txBody>
                  <a:tcPr/>
                </a:tc>
                <a:tc>
                  <a:txBody>
                    <a:bodyPr/>
                    <a:lstStyle/>
                    <a:p>
                      <a:pPr algn="just"/>
                      <a:r>
                        <a:rPr lang="as-IN" sz="2400" dirty="0" smtClean="0">
                          <a:solidFill>
                            <a:srgbClr val="000000"/>
                          </a:solidFill>
                          <a:latin typeface="NikoshBAN" panose="02000000000000000000" pitchFamily="2" charset="0"/>
                          <a:cs typeface="NikoshBAN" panose="02000000000000000000" pitchFamily="2" charset="0"/>
                        </a:rPr>
                        <a:t>অনিশ্চয়তার যে অংশটুকু পরিমাপ করা যায় তাকেই ঝুঁকি বলে।</a:t>
                      </a:r>
                      <a:r>
                        <a:rPr lang="en-US" sz="2400" dirty="0" smtClean="0">
                          <a:solidFill>
                            <a:srgbClr val="000000"/>
                          </a:solidFill>
                          <a:latin typeface="NikoshBAN" panose="02000000000000000000" pitchFamily="2" charset="0"/>
                          <a:cs typeface="NikoshBAN" panose="02000000000000000000" pitchFamily="2" charset="0"/>
                        </a:rPr>
                        <a:t> </a:t>
                      </a:r>
                      <a:endParaRPr lang="as-IN" sz="2400" dirty="0" smtClean="0">
                        <a:solidFill>
                          <a:prstClr val="black"/>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879212261"/>
                  </a:ext>
                </a:extLst>
              </a:tr>
              <a:tr h="894150">
                <a:tc>
                  <a:txBody>
                    <a:bodyPr/>
                    <a:lstStyle/>
                    <a:p>
                      <a:pPr>
                        <a:lnSpc>
                          <a:spcPct val="120000"/>
                        </a:lnSpc>
                      </a:pPr>
                      <a:r>
                        <a:rPr lang="as-IN" sz="2400" dirty="0" smtClean="0">
                          <a:latin typeface="NikoshBAN" panose="02000000000000000000" pitchFamily="2" charset="0"/>
                          <a:cs typeface="NikoshBAN" panose="02000000000000000000" pitchFamily="2" charset="0"/>
                        </a:rPr>
                        <a:t>ঝুঁকিকে পরিমাপ করা যা</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txBody>
                  <a:tcPr/>
                </a:tc>
                <a:tc>
                  <a:txBody>
                    <a:bodyPr/>
                    <a:lstStyle/>
                    <a:p>
                      <a:pPr algn="ctr"/>
                      <a:r>
                        <a:rPr kumimoji="0" lang="as-IN" sz="24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a:t>
                      </a:r>
                      <a:r>
                        <a:rPr kumimoji="0" lang="en-US" sz="24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রিমাপযোগ্যতা</a:t>
                      </a:r>
                      <a:endParaRPr lang="en-US" sz="2400" b="1" dirty="0"/>
                    </a:p>
                  </a:txBody>
                  <a:tcPr/>
                </a:tc>
                <a:tc>
                  <a:txBody>
                    <a:bodyPr/>
                    <a:lstStyle/>
                    <a:p>
                      <a:pPr>
                        <a:lnSpc>
                          <a:spcPct val="120000"/>
                        </a:lnSpc>
                      </a:pPr>
                      <a:r>
                        <a:rPr lang="as-IN" sz="2400" dirty="0" smtClean="0">
                          <a:latin typeface="NikoshBAN" panose="02000000000000000000" pitchFamily="2" charset="0"/>
                          <a:cs typeface="NikoshBAN" panose="02000000000000000000" pitchFamily="2" charset="0"/>
                        </a:rPr>
                        <a:t>অনিশ্চয়তাকে পরিমাপ করা যা</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না।</a:t>
                      </a:r>
                      <a:endParaRPr lang="as-IN"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286497726"/>
                  </a:ext>
                </a:extLst>
              </a:tr>
              <a:tr h="894150">
                <a:tc>
                  <a:txBody>
                    <a:bodyPr/>
                    <a:lstStyle/>
                    <a:p>
                      <a:pPr>
                        <a:lnSpc>
                          <a:spcPct val="120000"/>
                        </a:lnSpc>
                      </a:pPr>
                      <a:r>
                        <a:rPr lang="as-IN" sz="2400" dirty="0" smtClean="0">
                          <a:latin typeface="NikoshBAN" panose="02000000000000000000" pitchFamily="2" charset="0"/>
                          <a:cs typeface="NikoshBAN" panose="02000000000000000000" pitchFamily="2" charset="0"/>
                        </a:rPr>
                        <a:t>ঝুঁকির ফলাফলের সম্ভাবনা জানা যা</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txBody>
                  <a:tcPr/>
                </a:tc>
                <a:tc>
                  <a:txBody>
                    <a:bodyPr/>
                    <a:lstStyle/>
                    <a:p>
                      <a:pPr algn="ctr"/>
                      <a:r>
                        <a:rPr kumimoji="0" lang="en-US" sz="24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নির্ণয়যোগ্য</a:t>
                      </a:r>
                      <a:endParaRPr lang="en-US" sz="2400" b="1" dirty="0"/>
                    </a:p>
                  </a:txBody>
                  <a:tcPr/>
                </a:tc>
                <a:tc>
                  <a:txBody>
                    <a:bodyPr/>
                    <a:lstStyle/>
                    <a:p>
                      <a:pPr>
                        <a:lnSpc>
                          <a:spcPct val="120000"/>
                        </a:lnSpc>
                      </a:pPr>
                      <a:r>
                        <a:rPr lang="as-IN" sz="2400" dirty="0" smtClean="0">
                          <a:latin typeface="NikoshBAN" panose="02000000000000000000" pitchFamily="2" charset="0"/>
                          <a:cs typeface="NikoshBAN" panose="02000000000000000000" pitchFamily="2" charset="0"/>
                        </a:rPr>
                        <a:t>অনিশ্চয়তার ফলাফল অজানা থাকে।</a:t>
                      </a:r>
                      <a:endParaRPr lang="as-IN"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521783083"/>
                  </a:ext>
                </a:extLst>
              </a:tr>
            </a:tbl>
          </a:graphicData>
        </a:graphic>
      </p:graphicFrame>
      <p:sp>
        <p:nvSpPr>
          <p:cNvPr id="8" name="TextBox 7"/>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9" name="TextBox 8"/>
          <p:cNvSpPr txBox="1"/>
          <p:nvPr/>
        </p:nvSpPr>
        <p:spPr>
          <a:xfrm>
            <a:off x="672613" y="1404505"/>
            <a:ext cx="7781192" cy="954107"/>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অনিশয়তার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পার্থক্য</a:t>
            </a:r>
            <a:endParaRPr lang="en-US" sz="3200" dirty="0" smtClean="0">
              <a:latin typeface="NikoshBAN" panose="02000000000000000000" pitchFamily="2" charset="0"/>
              <a:cs typeface="NikoshBAN" panose="02000000000000000000" pitchFamily="2" charset="0"/>
            </a:endParaRPr>
          </a:p>
          <a:p>
            <a:pPr algn="ctr"/>
            <a:r>
              <a:rPr lang="en-US" sz="2400" dirty="0" smtClean="0">
                <a:solidFill>
                  <a:srgbClr val="000000"/>
                </a:solidFill>
                <a:latin typeface="NikoshBAN" panose="02000000000000000000" pitchFamily="2" charset="0"/>
                <a:cs typeface="NikoshBAN" panose="02000000000000000000" pitchFamily="2" charset="0"/>
              </a:rPr>
              <a:t>(Differences between Risk and uncertainties)</a:t>
            </a:r>
            <a:endParaRPr lang="as-IN" sz="2400" dirty="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182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2623899"/>
              </p:ext>
            </p:extLst>
          </p:nvPr>
        </p:nvGraphicFramePr>
        <p:xfrm>
          <a:off x="0" y="2124731"/>
          <a:ext cx="9143998" cy="3810000"/>
        </p:xfrm>
        <a:graphic>
          <a:graphicData uri="http://schemas.openxmlformats.org/drawingml/2006/table">
            <a:tbl>
              <a:tblPr firstRow="1" bandRow="1">
                <a:tableStyleId>{5C22544A-7EE6-4342-B048-85BDC9FD1C3A}</a:tableStyleId>
              </a:tblPr>
              <a:tblGrid>
                <a:gridCol w="3942413">
                  <a:extLst>
                    <a:ext uri="{9D8B030D-6E8A-4147-A177-3AD203B41FA5}">
                      <a16:colId xmlns:a16="http://schemas.microsoft.com/office/drawing/2014/main" val="2143881161"/>
                    </a:ext>
                  </a:extLst>
                </a:gridCol>
                <a:gridCol w="1109272">
                  <a:extLst>
                    <a:ext uri="{9D8B030D-6E8A-4147-A177-3AD203B41FA5}">
                      <a16:colId xmlns:a16="http://schemas.microsoft.com/office/drawing/2014/main" val="2637573430"/>
                    </a:ext>
                  </a:extLst>
                </a:gridCol>
                <a:gridCol w="4092313">
                  <a:extLst>
                    <a:ext uri="{9D8B030D-6E8A-4147-A177-3AD203B41FA5}">
                      <a16:colId xmlns:a16="http://schemas.microsoft.com/office/drawing/2014/main" val="2969634958"/>
                    </a:ext>
                  </a:extLst>
                </a:gridCol>
              </a:tblGrid>
              <a:tr h="617885">
                <a:tc>
                  <a:txBody>
                    <a:bodyPr/>
                    <a:lstStyle/>
                    <a:p>
                      <a:pPr algn="ctr"/>
                      <a:r>
                        <a:rPr lang="en-US" sz="2400" smtClean="0">
                          <a:latin typeface="NikoshBAN" panose="02000000000000000000" pitchFamily="2" charset="0"/>
                          <a:cs typeface="NikoshBAN" panose="02000000000000000000" pitchFamily="2" charset="0"/>
                        </a:rPr>
                        <a:t>ঝুঁকি</a:t>
                      </a:r>
                      <a:endParaRPr lang="en-US" sz="2400" dirty="0"/>
                    </a:p>
                  </a:txBody>
                  <a:tcPr/>
                </a:tc>
                <a:tc>
                  <a:txBody>
                    <a:bodyPr/>
                    <a:lstStyle/>
                    <a:p>
                      <a:pPr algn="ctr"/>
                      <a:r>
                        <a:rPr lang="en-US" sz="1800" dirty="0" err="1" smtClean="0">
                          <a:solidFill>
                            <a:schemeClr val="tx1"/>
                          </a:solidFill>
                          <a:latin typeface="NikoshBAN" panose="02000000000000000000" pitchFamily="2" charset="0"/>
                          <a:cs typeface="NikoshBAN" panose="02000000000000000000" pitchFamily="2" charset="0"/>
                        </a:rPr>
                        <a:t>পার্থক্যের</a:t>
                      </a:r>
                      <a:r>
                        <a:rPr lang="en-US" sz="1800" baseline="0" dirty="0" smtClean="0">
                          <a:solidFill>
                            <a:schemeClr val="tx1"/>
                          </a:solidFill>
                          <a:latin typeface="NikoshBAN" panose="02000000000000000000" pitchFamily="2" charset="0"/>
                          <a:cs typeface="NikoshBAN" panose="02000000000000000000" pitchFamily="2" charset="0"/>
                        </a:rPr>
                        <a:t> </a:t>
                      </a:r>
                      <a:r>
                        <a:rPr lang="en-US" sz="1800" baseline="0" dirty="0" err="1" smtClean="0">
                          <a:solidFill>
                            <a:schemeClr val="tx1"/>
                          </a:solidFill>
                          <a:latin typeface="NikoshBAN" panose="02000000000000000000" pitchFamily="2" charset="0"/>
                          <a:cs typeface="NikoshBAN" panose="02000000000000000000" pitchFamily="2" charset="0"/>
                        </a:rPr>
                        <a:t>বিষয়</a:t>
                      </a:r>
                      <a:r>
                        <a:rPr lang="en-US" sz="1800" baseline="0" dirty="0" smtClean="0">
                          <a:solidFill>
                            <a:schemeClr val="tx1"/>
                          </a:solidFill>
                          <a:latin typeface="NikoshBAN" panose="02000000000000000000" pitchFamily="2" charset="0"/>
                          <a:cs typeface="NikoshBAN" panose="02000000000000000000" pitchFamily="2" charset="0"/>
                        </a:rPr>
                        <a:t> </a:t>
                      </a:r>
                      <a:endParaRPr lang="en-US" sz="18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as-IN" sz="2400" smtClean="0">
                          <a:latin typeface="NikoshBAN" panose="02000000000000000000" pitchFamily="2" charset="0"/>
                          <a:cs typeface="NikoshBAN" panose="02000000000000000000" pitchFamily="2" charset="0"/>
                        </a:rPr>
                        <a:t>অনিশ্চয়তা</a:t>
                      </a:r>
                      <a:endParaRPr lang="en-US" sz="2400" dirty="0"/>
                    </a:p>
                  </a:txBody>
                  <a:tcPr/>
                </a:tc>
                <a:extLst>
                  <a:ext uri="{0D108BD9-81ED-4DB2-BD59-A6C34878D82A}">
                    <a16:rowId xmlns:a16="http://schemas.microsoft.com/office/drawing/2014/main" val="3857578491"/>
                  </a:ext>
                </a:extLst>
              </a:tr>
              <a:tr h="443084">
                <a:tc>
                  <a:txBody>
                    <a:bodyPr/>
                    <a:lstStyle/>
                    <a:p>
                      <a:pPr>
                        <a:lnSpc>
                          <a:spcPct val="120000"/>
                        </a:lnSpc>
                      </a:pPr>
                      <a:r>
                        <a:rPr lang="as-IN" sz="2400" dirty="0" smtClean="0">
                          <a:latin typeface="NikoshBAN" panose="02000000000000000000" pitchFamily="2" charset="0"/>
                          <a:cs typeface="NikoshBAN" panose="02000000000000000000" pitchFamily="2" charset="0"/>
                        </a:rPr>
                        <a:t>ঝুঁকি কমাতে এর বিপক্ষে বিমা করা যায়।</a:t>
                      </a:r>
                      <a:endParaRPr lang="as-IN" sz="2400" dirty="0">
                        <a:latin typeface="NikoshBAN" panose="02000000000000000000" pitchFamily="2" charset="0"/>
                        <a:cs typeface="NikoshBAN" panose="02000000000000000000" pitchFamily="2" charset="0"/>
                      </a:endParaRPr>
                    </a:p>
                  </a:txBody>
                  <a:tcPr/>
                </a:tc>
                <a:tc>
                  <a:txBody>
                    <a:bodyPr/>
                    <a:lstStyle/>
                    <a:p>
                      <a:pPr algn="ctr"/>
                      <a:r>
                        <a:rPr lang="en-US" sz="2000" dirty="0" err="1" smtClean="0">
                          <a:solidFill>
                            <a:prstClr val="black"/>
                          </a:solidFill>
                          <a:latin typeface="NikoshBAN" panose="02000000000000000000" pitchFamily="2" charset="0"/>
                          <a:cs typeface="NikoshBAN" panose="02000000000000000000" pitchFamily="2" charset="0"/>
                        </a:rPr>
                        <a:t>বিমাযোগ্য</a:t>
                      </a:r>
                      <a:endParaRPr lang="en-US" sz="2000" b="1" dirty="0">
                        <a:latin typeface="NikoshBAN" panose="02000000000000000000"/>
                      </a:endParaRPr>
                    </a:p>
                  </a:txBody>
                  <a:tcPr/>
                </a:tc>
                <a:tc>
                  <a:txBody>
                    <a:bodyPr/>
                    <a:lstStyle/>
                    <a:p>
                      <a:pPr>
                        <a:lnSpc>
                          <a:spcPct val="120000"/>
                        </a:lnSpc>
                      </a:pPr>
                      <a:r>
                        <a:rPr lang="as-IN" sz="2400" dirty="0" smtClean="0">
                          <a:latin typeface="NikoshBAN" panose="02000000000000000000" pitchFamily="2" charset="0"/>
                          <a:cs typeface="NikoshBAN" panose="02000000000000000000" pitchFamily="2" charset="0"/>
                        </a:rPr>
                        <a:t>অনিশ্চয়তার বিপরীতে বিমা করা যায় না।</a:t>
                      </a:r>
                      <a:endParaRPr lang="as-IN"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879212261"/>
                  </a:ext>
                </a:extLst>
              </a:tr>
              <a:tr h="680528">
                <a:tc>
                  <a:txBody>
                    <a:bodyPr/>
                    <a:lstStyle/>
                    <a:p>
                      <a:pPr>
                        <a:lnSpc>
                          <a:spcPct val="120000"/>
                        </a:lnSpc>
                      </a:pPr>
                      <a:r>
                        <a:rPr lang="as-IN" sz="2400" dirty="0" smtClean="0">
                          <a:latin typeface="NikoshBAN" panose="02000000000000000000" pitchFamily="2" charset="0"/>
                          <a:cs typeface="NikoshBAN" panose="02000000000000000000" pitchFamily="2" charset="0"/>
                        </a:rPr>
                        <a:t>ঝুঁকি নি</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ন্ত্রণযোগ্য।</a:t>
                      </a:r>
                      <a:endParaRPr lang="as-IN" sz="2400" dirty="0">
                        <a:latin typeface="NikoshBAN" panose="02000000000000000000" pitchFamily="2" charset="0"/>
                        <a:cs typeface="NikoshBAN" panose="02000000000000000000" pitchFamily="2" charset="0"/>
                      </a:endParaRPr>
                    </a:p>
                  </a:txBody>
                  <a:tcPr/>
                </a:tc>
                <a:tc>
                  <a:txBody>
                    <a:bodyPr/>
                    <a:lstStyle/>
                    <a:p>
                      <a:pPr algn="ctr"/>
                      <a:r>
                        <a:rPr lang="as-IN" sz="2000" dirty="0" smtClean="0">
                          <a:latin typeface="NikoshBAN" panose="02000000000000000000" pitchFamily="2" charset="0"/>
                          <a:cs typeface="NikoshBAN" panose="02000000000000000000" pitchFamily="2" charset="0"/>
                        </a:rPr>
                        <a:t>নিয়ন্ত্রণযোগ্য</a:t>
                      </a:r>
                      <a:r>
                        <a:rPr lang="en-US" sz="2000" dirty="0" err="1" smtClean="0">
                          <a:latin typeface="NikoshBAN" panose="02000000000000000000" pitchFamily="2" charset="0"/>
                          <a:cs typeface="NikoshBAN" panose="02000000000000000000" pitchFamily="2" charset="0"/>
                        </a:rPr>
                        <a:t>তা</a:t>
                      </a:r>
                      <a:endParaRPr lang="en-US" sz="2000" b="1" dirty="0"/>
                    </a:p>
                  </a:txBody>
                  <a:tcPr/>
                </a:tc>
                <a:tc>
                  <a:txBody>
                    <a:bodyPr/>
                    <a:lstStyle/>
                    <a:p>
                      <a:pPr>
                        <a:lnSpc>
                          <a:spcPct val="120000"/>
                        </a:lnSpc>
                      </a:pPr>
                      <a:r>
                        <a:rPr lang="as-IN" sz="2400" dirty="0" smtClean="0">
                          <a:latin typeface="NikoshBAN" panose="02000000000000000000" pitchFamily="2" charset="0"/>
                          <a:cs typeface="NikoshBAN" panose="02000000000000000000" pitchFamily="2" charset="0"/>
                        </a:rPr>
                        <a:t>অনিশ্চয়তা  অনিয়ন্ত্রণযোগ্য।</a:t>
                      </a:r>
                      <a:endParaRPr lang="as-IN"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4286497726"/>
                  </a:ext>
                </a:extLst>
              </a:tr>
              <a:tr h="743987">
                <a:tc>
                  <a:txBody>
                    <a:bodyPr/>
                    <a:lstStyle/>
                    <a:p>
                      <a:pPr>
                        <a:lnSpc>
                          <a:spcPct val="120000"/>
                        </a:lnSpc>
                      </a:pPr>
                      <a:r>
                        <a:rPr lang="as-IN" sz="2400" dirty="0" smtClean="0">
                          <a:latin typeface="NikoshBAN" panose="02000000000000000000" pitchFamily="2" charset="0"/>
                          <a:cs typeface="NikoshBAN" panose="02000000000000000000" pitchFamily="2" charset="0"/>
                        </a:rPr>
                        <a:t>সঠিক পদক্ষেপ এর মাধ্যমে ঝুঁকি হ্রাস করা যায়।</a:t>
                      </a:r>
                      <a:endParaRPr lang="as-IN" sz="2400" dirty="0">
                        <a:latin typeface="NikoshBAN" panose="02000000000000000000" pitchFamily="2" charset="0"/>
                        <a:cs typeface="NikoshBAN" panose="02000000000000000000" pitchFamily="2" charset="0"/>
                      </a:endParaRPr>
                    </a:p>
                  </a:txBody>
                  <a:tcPr/>
                </a:tc>
                <a:tc>
                  <a:txBody>
                    <a:bodyPr/>
                    <a:lstStyle/>
                    <a:p>
                      <a:pPr algn="ctr"/>
                      <a:r>
                        <a:rPr kumimoji="0" lang="en-US" sz="24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পরিহারযোগ্যতা</a:t>
                      </a:r>
                      <a:endParaRPr lang="en-US" sz="2400" b="1" dirty="0"/>
                    </a:p>
                  </a:txBody>
                  <a:tcPr/>
                </a:tc>
                <a:tc>
                  <a:txBody>
                    <a:bodyPr/>
                    <a:lstStyle/>
                    <a:p>
                      <a:pPr>
                        <a:lnSpc>
                          <a:spcPct val="120000"/>
                        </a:lnSpc>
                      </a:pPr>
                      <a:r>
                        <a:rPr lang="as-IN" sz="2400" dirty="0" smtClean="0">
                          <a:latin typeface="NikoshBAN" panose="02000000000000000000" pitchFamily="2" charset="0"/>
                          <a:cs typeface="NikoshBAN" panose="02000000000000000000" pitchFamily="2" charset="0"/>
                        </a:rPr>
                        <a:t>অনিশ্চয়তা কে যেহেতু পরিমাপ করা যায় না সুতরাং এটিকে হ্রাসও করা যায় না।</a:t>
                      </a:r>
                      <a:endParaRPr lang="as-IN" sz="24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521783083"/>
                  </a:ext>
                </a:extLst>
              </a:tr>
              <a:tr h="894150">
                <a:tc>
                  <a:txBody>
                    <a:bodyPr/>
                    <a:lstStyle/>
                    <a:p>
                      <a:pPr>
                        <a:lnSpc>
                          <a:spcPct val="120000"/>
                        </a:lnSpc>
                      </a:pPr>
                      <a:r>
                        <a:rPr lang="as-IN" sz="2200" dirty="0" smtClean="0">
                          <a:latin typeface="NikoshBAN" panose="02000000000000000000" pitchFamily="2" charset="0"/>
                          <a:cs typeface="NikoshBAN" panose="02000000000000000000" pitchFamily="2" charset="0"/>
                        </a:rPr>
                        <a:t>ঝুঁকির ক্ষেত্রে কোনও সমস্যার সম্ভাব্য সকল বিকল্প অর্থনীতিবিদরা বের করতে পারেন।</a:t>
                      </a:r>
                      <a:endParaRPr lang="as-IN" sz="2200" dirty="0">
                        <a:latin typeface="NikoshBAN" panose="02000000000000000000" pitchFamily="2" charset="0"/>
                        <a:cs typeface="NikoshBAN" panose="02000000000000000000" pitchFamily="2" charset="0"/>
                      </a:endParaRPr>
                    </a:p>
                  </a:txBody>
                  <a:tcPr/>
                </a:tc>
                <a:tc>
                  <a:txBody>
                    <a:bodyPr/>
                    <a:lstStyle/>
                    <a:p>
                      <a:pPr algn="ctr"/>
                      <a:r>
                        <a:rPr kumimoji="0" lang="en-US" sz="2400" b="0"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সমাধানযোগ্যতা</a:t>
                      </a:r>
                      <a:r>
                        <a:rPr kumimoji="0" lang="en-US" sz="2400" b="0"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endParaRPr lang="en-US" sz="2400" b="1" dirty="0"/>
                    </a:p>
                  </a:txBody>
                  <a:tcPr/>
                </a:tc>
                <a:tc>
                  <a:txBody>
                    <a:bodyPr/>
                    <a:lstStyle/>
                    <a:p>
                      <a:pPr>
                        <a:lnSpc>
                          <a:spcPct val="120000"/>
                        </a:lnSpc>
                      </a:pPr>
                      <a:r>
                        <a:rPr lang="as-IN" sz="2400" dirty="0" smtClean="0">
                          <a:latin typeface="NikoshBAN" panose="02000000000000000000" pitchFamily="2" charset="0"/>
                          <a:cs typeface="NikoshBAN" panose="02000000000000000000" pitchFamily="2" charset="0"/>
                        </a:rPr>
                        <a:t>অনিশ্চয়তার ক্ষেত্রে সম্ভাব্য কোনো বিকল্প বের করার সুযোগ নেই।</a:t>
                      </a:r>
                      <a:endParaRPr lang="en-US" sz="2400" dirty="0" smtClean="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765952660"/>
                  </a:ext>
                </a:extLst>
              </a:tr>
            </a:tbl>
          </a:graphicData>
        </a:graphic>
      </p:graphicFrame>
      <p:sp>
        <p:nvSpPr>
          <p:cNvPr id="8" name="TextBox 7"/>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9" name="TextBox 8"/>
          <p:cNvSpPr txBox="1"/>
          <p:nvPr/>
        </p:nvSpPr>
        <p:spPr>
          <a:xfrm>
            <a:off x="672613" y="1404505"/>
            <a:ext cx="7781192" cy="584775"/>
          </a:xfrm>
          <a:prstGeom prst="rect">
            <a:avLst/>
          </a:prstGeom>
          <a:blipFill>
            <a:blip r:embed="rId3"/>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অনিশয়তার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পার্থক্য</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081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11" y="2046619"/>
            <a:ext cx="7781192" cy="4479336"/>
          </a:xfrm>
          <a:prstGeom prst="rect">
            <a:avLst/>
          </a:prstGeom>
        </p:spPr>
      </p:pic>
      <p:sp>
        <p:nvSpPr>
          <p:cNvPr id="5" name="Rectangle 4"/>
          <p:cNvSpPr/>
          <p:nvPr/>
        </p:nvSpPr>
        <p:spPr>
          <a:xfrm>
            <a:off x="672611" y="1441773"/>
            <a:ext cx="7828119" cy="604846"/>
          </a:xfrm>
          <a:prstGeom prst="rect">
            <a:avLst/>
          </a:prstGeom>
          <a:blipFill>
            <a:blip r:embed="rId3"/>
            <a:tile tx="0" ty="0" sx="100000" sy="100000" flip="none" algn="tl"/>
          </a:blipFill>
        </p:spPr>
        <p:txBody>
          <a:bodyPr wrap="square">
            <a:spAutoFit/>
          </a:bodyPr>
          <a:lstStyle/>
          <a:p>
            <a:pPr algn="ctr">
              <a:lnSpc>
                <a:spcPct val="115000"/>
              </a:lnSpc>
              <a:spcBef>
                <a:spcPts val="225"/>
              </a:spcBef>
              <a:spcAft>
                <a:spcPts val="225"/>
              </a:spcAft>
            </a:pPr>
            <a:r>
              <a:rPr lang="bn-IN" sz="3000" b="1" u="sng" dirty="0">
                <a:latin typeface="SutonnyMJ" pitchFamily="2" charset="0"/>
                <a:cs typeface="SutonnyMJ" pitchFamily="2" charset="0"/>
              </a:rPr>
              <a:t>দলীয় কাজ</a:t>
            </a:r>
            <a:endParaRPr lang="en-US" sz="3000" b="1" u="sng" dirty="0">
              <a:latin typeface="NikoshBAN" panose="02000000000000000000"/>
              <a:cs typeface="SutonnyMJ" pitchFamily="2" charset="0"/>
            </a:endParaRPr>
          </a:p>
        </p:txBody>
      </p:sp>
      <p:sp>
        <p:nvSpPr>
          <p:cNvPr id="7" name="TextBox 6">
            <a:extLst>
              <a:ext uri="{FF2B5EF4-FFF2-40B4-BE49-F238E27FC236}">
                <a16:creationId xmlns:a16="http://schemas.microsoft.com/office/drawing/2014/main" id="{0EF69FC1-F93A-4137-909A-D0BEC700C1E2}"/>
              </a:ext>
            </a:extLst>
          </p:cNvPr>
          <p:cNvSpPr txBox="1"/>
          <p:nvPr/>
        </p:nvSpPr>
        <p:spPr>
          <a:xfrm>
            <a:off x="672611" y="545062"/>
            <a:ext cx="7781192" cy="584775"/>
          </a:xfrm>
          <a:prstGeom prst="rect">
            <a:avLst/>
          </a:prstGeom>
          <a:blipFill>
            <a:blip r:embed="rId4"/>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8" name="TextBox 7"/>
          <p:cNvSpPr txBox="1"/>
          <p:nvPr/>
        </p:nvSpPr>
        <p:spPr>
          <a:xfrm>
            <a:off x="672611" y="2892451"/>
            <a:ext cx="7792961" cy="523220"/>
          </a:xfrm>
          <a:prstGeom prst="rect">
            <a:avLst/>
          </a:prstGeom>
          <a:noFill/>
        </p:spPr>
        <p:txBody>
          <a:bodyPr wrap="square" rtlCol="0">
            <a:spAutoFit/>
          </a:bodyPr>
          <a:lstStyle/>
          <a:p>
            <a:pPr algn="just"/>
            <a:r>
              <a:rPr lang="en-US" sz="2800" dirty="0" err="1" smtClean="0">
                <a:solidFill>
                  <a:srgbClr val="000000"/>
                </a:solidFill>
                <a:latin typeface="NikoshBAN" panose="02000000000000000000" pitchFamily="2" charset="0"/>
                <a:cs typeface="NikoshBAN" panose="02000000000000000000" pitchFamily="2" charset="0"/>
              </a:rPr>
              <a:t>ঝুঁকি</a:t>
            </a:r>
            <a:r>
              <a:rPr lang="en-US" sz="2800" dirty="0" smtClean="0">
                <a:solidFill>
                  <a:srgbClr val="000000"/>
                </a:solidFill>
                <a:latin typeface="NikoshBAN" panose="02000000000000000000" pitchFamily="2" charset="0"/>
                <a:cs typeface="NikoshBAN" panose="02000000000000000000" pitchFamily="2" charset="0"/>
              </a:rPr>
              <a:t> ও </a:t>
            </a:r>
            <a:r>
              <a:rPr lang="en-US" sz="2800" dirty="0" err="1" smtClean="0">
                <a:solidFill>
                  <a:srgbClr val="000000"/>
                </a:solidFill>
                <a:latin typeface="NikoshBAN" panose="02000000000000000000" pitchFamily="2" charset="0"/>
                <a:cs typeface="NikoshBAN" panose="02000000000000000000" pitchFamily="2" charset="0"/>
              </a:rPr>
              <a:t>অনিশ্চয়তার</a:t>
            </a:r>
            <a:r>
              <a:rPr lang="en-US" sz="2800" dirty="0" smtClean="0">
                <a:solidFill>
                  <a:srgbClr val="000000"/>
                </a:solidFill>
                <a:latin typeface="NikoshBAN" panose="02000000000000000000" pitchFamily="2" charset="0"/>
                <a:cs typeface="NikoshBAN" panose="02000000000000000000" pitchFamily="2" charset="0"/>
              </a:rPr>
              <a:t> </a:t>
            </a:r>
            <a:r>
              <a:rPr lang="en-US" sz="2800" dirty="0" err="1" smtClean="0">
                <a:solidFill>
                  <a:srgbClr val="000000"/>
                </a:solidFill>
                <a:latin typeface="NikoshBAN" panose="02000000000000000000" pitchFamily="2" charset="0"/>
                <a:cs typeface="NikoshBAN" panose="02000000000000000000" pitchFamily="2" charset="0"/>
              </a:rPr>
              <a:t>মধ্যে</a:t>
            </a:r>
            <a:r>
              <a:rPr lang="en-US" sz="2800" dirty="0" smtClean="0">
                <a:solidFill>
                  <a:srgbClr val="000000"/>
                </a:solidFill>
                <a:latin typeface="NikoshBAN" panose="02000000000000000000" pitchFamily="2" charset="0"/>
                <a:cs typeface="NikoshBAN" panose="02000000000000000000" pitchFamily="2" charset="0"/>
              </a:rPr>
              <a:t> </a:t>
            </a:r>
            <a:r>
              <a:rPr lang="en-US" sz="2800" dirty="0" err="1" smtClean="0">
                <a:solidFill>
                  <a:srgbClr val="000000"/>
                </a:solidFill>
                <a:latin typeface="NikoshBAN" panose="02000000000000000000" pitchFamily="2" charset="0"/>
                <a:cs typeface="NikoshBAN" panose="02000000000000000000" pitchFamily="2" charset="0"/>
              </a:rPr>
              <a:t>তুলনামূলক</a:t>
            </a:r>
            <a:r>
              <a:rPr lang="en-US" sz="2800" dirty="0" smtClean="0">
                <a:solidFill>
                  <a:srgbClr val="000000"/>
                </a:solidFill>
                <a:latin typeface="NikoshBAN" panose="02000000000000000000" pitchFamily="2" charset="0"/>
                <a:cs typeface="NikoshBAN" panose="02000000000000000000" pitchFamily="2" charset="0"/>
              </a:rPr>
              <a:t> </a:t>
            </a:r>
            <a:r>
              <a:rPr lang="en-US" sz="2800" dirty="0" err="1" smtClean="0">
                <a:solidFill>
                  <a:srgbClr val="000000"/>
                </a:solidFill>
                <a:latin typeface="NikoshBAN" panose="02000000000000000000" pitchFamily="2" charset="0"/>
                <a:cs typeface="NikoshBAN" panose="02000000000000000000" pitchFamily="2" charset="0"/>
              </a:rPr>
              <a:t>আলোচনা</a:t>
            </a:r>
            <a:r>
              <a:rPr lang="en-US" sz="2800" dirty="0" smtClean="0">
                <a:solidFill>
                  <a:srgbClr val="000000"/>
                </a:solidFill>
                <a:latin typeface="NikoshBAN" panose="02000000000000000000" pitchFamily="2" charset="0"/>
                <a:cs typeface="NikoshBAN" panose="02000000000000000000" pitchFamily="2" charset="0"/>
              </a:rPr>
              <a:t> </a:t>
            </a:r>
            <a:r>
              <a:rPr lang="en-US" sz="2800" dirty="0" err="1" smtClean="0">
                <a:solidFill>
                  <a:srgbClr val="000000"/>
                </a:solidFill>
                <a:latin typeface="NikoshBAN" panose="02000000000000000000" pitchFamily="2" charset="0"/>
                <a:cs typeface="NikoshBAN" panose="02000000000000000000" pitchFamily="2" charset="0"/>
              </a:rPr>
              <a:t>কর</a:t>
            </a:r>
            <a:r>
              <a:rPr lang="en-US" sz="2800" dirty="0" smtClean="0">
                <a:solidFill>
                  <a:srgbClr val="00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947375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697230" y="1982174"/>
            <a:ext cx="7749541" cy="4342426"/>
          </a:xfrm>
          <a:prstGeom prst="rect">
            <a:avLst/>
          </a:prstGeom>
        </p:spPr>
      </p:pic>
      <p:sp>
        <p:nvSpPr>
          <p:cNvPr id="4" name="TextBox 3"/>
          <p:cNvSpPr txBox="1"/>
          <p:nvPr/>
        </p:nvSpPr>
        <p:spPr>
          <a:xfrm>
            <a:off x="697230" y="655567"/>
            <a:ext cx="7749540" cy="584775"/>
          </a:xfrm>
          <a:prstGeom prst="rect">
            <a:avLst/>
          </a:prstGeom>
          <a:blipFill>
            <a:blip r:embed="rId3"/>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97230" y="1428175"/>
            <a:ext cx="7749540" cy="553998"/>
          </a:xfrm>
          <a:prstGeom prst="rect">
            <a:avLst/>
          </a:prstGeom>
          <a:blipFill>
            <a:blip r:embed="rId4"/>
            <a:tile tx="0" ty="0" sx="100000" sy="100000" flip="none" algn="tl"/>
          </a:blipFill>
        </p:spPr>
        <p:txBody>
          <a:bodyPr wrap="square" rtlCol="0">
            <a:spAutoFit/>
          </a:bodyPr>
          <a:lstStyle/>
          <a:p>
            <a:pPr algn="ctr"/>
            <a:r>
              <a:rPr lang="en-US" sz="3000" b="1" dirty="0" err="1">
                <a:latin typeface="NikoshBAN" panose="02000000000000000000" pitchFamily="2" charset="0"/>
                <a:cs typeface="NikoshBAN" panose="02000000000000000000" pitchFamily="2" charset="0"/>
              </a:rPr>
              <a:t>মুল্যায়ন</a:t>
            </a:r>
            <a:endParaRPr lang="bn-IN" sz="3000" b="1" dirty="0">
              <a:latin typeface="NikoshBAN" panose="02000000000000000000" pitchFamily="2" charset="0"/>
              <a:cs typeface="NikoshBAN" panose="02000000000000000000" pitchFamily="2" charset="0"/>
            </a:endParaRPr>
          </a:p>
        </p:txBody>
      </p:sp>
      <p:sp>
        <p:nvSpPr>
          <p:cNvPr id="3" name="Rectangle 2"/>
          <p:cNvSpPr/>
          <p:nvPr/>
        </p:nvSpPr>
        <p:spPr>
          <a:xfrm>
            <a:off x="697230" y="3349016"/>
            <a:ext cx="7749540" cy="523220"/>
          </a:xfrm>
          <a:prstGeom prst="rect">
            <a:avLst/>
          </a:prstGeom>
        </p:spPr>
        <p:txBody>
          <a:bodyPr wrap="square">
            <a:spAutoFit/>
          </a:bodyPr>
          <a:lstStyle/>
          <a:p>
            <a:pPr marL="342892" indent="-342892" algn="just">
              <a:buFont typeface="Wingdings" panose="05000000000000000000" pitchFamily="2" charset="2"/>
              <a:buChar char="Ø"/>
            </a:pPr>
            <a:r>
              <a:rPr lang="en-US" sz="2800" b="1" dirty="0" err="1" smtClean="0">
                <a:solidFill>
                  <a:srgbClr val="002060"/>
                </a:solidFill>
                <a:latin typeface="NikoshBAN" panose="02000000000000000000" pitchFamily="2" charset="0"/>
                <a:cs typeface="NikoshBAN" panose="02000000000000000000" pitchFamily="2" charset="0"/>
              </a:rPr>
              <a:t>ঝুঁকি</a:t>
            </a:r>
            <a:r>
              <a:rPr lang="en-US" sz="2800" b="1" dirty="0" smtClean="0">
                <a:solidFill>
                  <a:srgbClr val="002060"/>
                </a:solidFill>
                <a:latin typeface="NikoshBAN" panose="02000000000000000000" pitchFamily="2" charset="0"/>
                <a:cs typeface="NikoshBAN" panose="02000000000000000000" pitchFamily="2" charset="0"/>
              </a:rPr>
              <a:t> ও </a:t>
            </a:r>
            <a:r>
              <a:rPr lang="en-US" sz="2800" b="1" dirty="0" err="1" smtClean="0">
                <a:solidFill>
                  <a:srgbClr val="002060"/>
                </a:solidFill>
                <a:latin typeface="NikoshBAN" panose="02000000000000000000" pitchFamily="2" charset="0"/>
                <a:cs typeface="NikoshBAN" panose="02000000000000000000" pitchFamily="2" charset="0"/>
              </a:rPr>
              <a:t>মুনাফার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হার</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সম্পর্কে</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ব্যাখ্যা</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করতে</a:t>
            </a:r>
            <a:r>
              <a:rPr lang="en-US" sz="2800" b="1" dirty="0" smtClean="0">
                <a:solidFill>
                  <a:srgbClr val="002060"/>
                </a:solidFill>
                <a:latin typeface="NikoshBAN" panose="02000000000000000000" pitchFamily="2" charset="0"/>
                <a:cs typeface="NikoshBAN" panose="02000000000000000000" pitchFamily="2" charset="0"/>
              </a:rPr>
              <a:t> </a:t>
            </a:r>
            <a:r>
              <a:rPr lang="en-US" sz="2800" b="1" dirty="0" err="1" smtClean="0">
                <a:solidFill>
                  <a:srgbClr val="002060"/>
                </a:solidFill>
                <a:latin typeface="NikoshBAN" panose="02000000000000000000" pitchFamily="2" charset="0"/>
                <a:cs typeface="NikoshBAN" panose="02000000000000000000" pitchFamily="2" charset="0"/>
              </a:rPr>
              <a:t>পারবো</a:t>
            </a:r>
            <a:r>
              <a:rPr lang="en-US" sz="2800" b="1" dirty="0" smtClean="0">
                <a:solidFill>
                  <a:srgbClr val="002060"/>
                </a:solidFill>
                <a:latin typeface="NikoshBAN" panose="02000000000000000000" pitchFamily="2" charset="0"/>
                <a:cs typeface="NikoshBAN" panose="02000000000000000000" pitchFamily="2" charset="0"/>
              </a:rPr>
              <a:t>।</a:t>
            </a:r>
            <a:endParaRPr lang="en-US" sz="28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684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57" y="1781591"/>
            <a:ext cx="7793831" cy="4515667"/>
          </a:xfrm>
          <a:prstGeom prst="rect">
            <a:avLst/>
          </a:prstGeom>
        </p:spPr>
      </p:pic>
      <p:sp>
        <p:nvSpPr>
          <p:cNvPr id="4" name="TextBox 3"/>
          <p:cNvSpPr txBox="1"/>
          <p:nvPr/>
        </p:nvSpPr>
        <p:spPr>
          <a:xfrm>
            <a:off x="678657" y="560742"/>
            <a:ext cx="7793831" cy="584775"/>
          </a:xfrm>
          <a:prstGeom prst="rect">
            <a:avLst/>
          </a:prstGeom>
          <a:blipFill>
            <a:blip r:embed="rId3"/>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Rectangle 4"/>
          <p:cNvSpPr/>
          <p:nvPr/>
        </p:nvSpPr>
        <p:spPr>
          <a:xfrm>
            <a:off x="678657" y="1279274"/>
            <a:ext cx="7793831" cy="640175"/>
          </a:xfrm>
          <a:prstGeom prst="rect">
            <a:avLst/>
          </a:prstGeom>
          <a:blipFill>
            <a:blip r:embed="rId4"/>
            <a:tile tx="0" ty="0" sx="100000" sy="100000" flip="none" algn="tl"/>
          </a:blipFill>
        </p:spPr>
        <p:txBody>
          <a:bodyPr wrap="square">
            <a:spAutoFit/>
          </a:bodyPr>
          <a:lstStyle/>
          <a:p>
            <a:pPr algn="ctr">
              <a:lnSpc>
                <a:spcPct val="115000"/>
              </a:lnSpc>
              <a:spcBef>
                <a:spcPts val="225"/>
              </a:spcBef>
              <a:spcAft>
                <a:spcPts val="225"/>
              </a:spcAft>
            </a:pPr>
            <a:r>
              <a:rPr lang="bn-IN" sz="3200" dirty="0">
                <a:latin typeface="NikoshBAN" panose="02000000000000000000" pitchFamily="2" charset="0"/>
                <a:cs typeface="NikoshBAN" panose="02000000000000000000" pitchFamily="2" charset="0"/>
              </a:rPr>
              <a:t>বাড়ির কাজ</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678657" y="3226407"/>
            <a:ext cx="7793831" cy="523220"/>
          </a:xfrm>
          <a:prstGeom prst="rect">
            <a:avLst/>
          </a:prstGeom>
        </p:spPr>
        <p:txBody>
          <a:bodyPr wrap="square">
            <a:spAutoFit/>
          </a:bodyPr>
          <a:lstStyle/>
          <a:p>
            <a:pPr marL="342892" indent="-342892" algn="just">
              <a:buFont typeface="Wingdings" panose="05000000000000000000" pitchFamily="2" charset="2"/>
              <a:buChar char="Ø"/>
            </a:pPr>
            <a:r>
              <a:rPr lang="en-US" sz="2800" b="1" dirty="0" err="1" smtClean="0">
                <a:solidFill>
                  <a:schemeClr val="bg1"/>
                </a:solidFill>
                <a:latin typeface="NikoshBAN" panose="02000000000000000000" pitchFamily="2" charset="0"/>
                <a:cs typeface="NikoshBAN" panose="02000000000000000000" pitchFamily="2" charset="0"/>
              </a:rPr>
              <a:t>ঝুঁকি</a:t>
            </a:r>
            <a:r>
              <a:rPr lang="en-US" sz="2800" b="1" dirty="0" smtClean="0">
                <a:solidFill>
                  <a:schemeClr val="bg1"/>
                </a:solidFill>
                <a:latin typeface="NikoshBAN" panose="02000000000000000000" pitchFamily="2" charset="0"/>
                <a:cs typeface="NikoshBAN" panose="02000000000000000000" pitchFamily="2" charset="0"/>
              </a:rPr>
              <a:t> ও  </a:t>
            </a:r>
            <a:r>
              <a:rPr lang="en-US" sz="2800" b="1" dirty="0" err="1" smtClean="0">
                <a:solidFill>
                  <a:schemeClr val="bg1"/>
                </a:solidFill>
                <a:latin typeface="NikoshBAN" panose="02000000000000000000" pitchFamily="2" charset="0"/>
                <a:cs typeface="NikoshBAN" panose="02000000000000000000" pitchFamily="2" charset="0"/>
              </a:rPr>
              <a:t>মুনাফার</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হারের</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সম্পর্ক</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বিস্তারিত</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বাসায়</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শিখবে</a:t>
            </a:r>
            <a:r>
              <a:rPr lang="en-US" sz="2800" b="1"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073884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163" y="564276"/>
            <a:ext cx="7614140" cy="646331"/>
          </a:xfrm>
          <a:prstGeom prst="rect">
            <a:avLst/>
          </a:prstGeom>
          <a:blipFill>
            <a:blip r:embed="rId3"/>
            <a:tile tx="0" ty="0" sx="100000" sy="100000" flip="none" algn="tl"/>
          </a:blip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যোগাযোগ</a:t>
            </a:r>
            <a:endParaRPr lang="bn-IN"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41" y="3067583"/>
            <a:ext cx="458604" cy="4020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985" y="3537213"/>
            <a:ext cx="491528" cy="60453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741" y="4257530"/>
            <a:ext cx="511088" cy="511088"/>
          </a:xfrm>
          <a:prstGeom prst="rect">
            <a:avLst/>
          </a:prstGeom>
        </p:spPr>
      </p:pic>
      <p:sp>
        <p:nvSpPr>
          <p:cNvPr id="10" name="Rectangle 9"/>
          <p:cNvSpPr/>
          <p:nvPr/>
        </p:nvSpPr>
        <p:spPr>
          <a:xfrm>
            <a:off x="1232345" y="3002745"/>
            <a:ext cx="5996578"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https://www.facebook/shahadat19850</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965" y="5013333"/>
            <a:ext cx="486850" cy="486850"/>
          </a:xfrm>
          <a:prstGeom prst="rect">
            <a:avLst/>
          </a:prstGeom>
        </p:spPr>
      </p:pic>
      <p:sp>
        <p:nvSpPr>
          <p:cNvPr id="12" name="Rectangle 11"/>
          <p:cNvSpPr/>
          <p:nvPr/>
        </p:nvSpPr>
        <p:spPr>
          <a:xfrm>
            <a:off x="1337516" y="4987451"/>
            <a:ext cx="7322389" cy="430887"/>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https://www.linkedin.com/in/shahadat-hossain-7162b5109//</a:t>
            </a:r>
          </a:p>
        </p:txBody>
      </p:sp>
      <p:sp>
        <p:nvSpPr>
          <p:cNvPr id="13" name="Rectangle 12"/>
          <p:cNvSpPr/>
          <p:nvPr/>
        </p:nvSpPr>
        <p:spPr>
          <a:xfrm>
            <a:off x="1291395" y="4257530"/>
            <a:ext cx="6249531"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https://twitter.com/MdShaha32185614//</a:t>
            </a:r>
          </a:p>
        </p:txBody>
      </p:sp>
      <p:sp>
        <p:nvSpPr>
          <p:cNvPr id="14" name="Rectangle 13"/>
          <p:cNvSpPr/>
          <p:nvPr/>
        </p:nvSpPr>
        <p:spPr>
          <a:xfrm>
            <a:off x="1307775" y="3732666"/>
            <a:ext cx="7370059" cy="384721"/>
          </a:xfrm>
          <a:prstGeom prst="rect">
            <a:avLst/>
          </a:prstGeom>
        </p:spPr>
        <p:txBody>
          <a:bodyPr wrap="square">
            <a:spAutoFit/>
          </a:bodyPr>
          <a:lstStyle/>
          <a:p>
            <a:r>
              <a:rPr lang="en-US" sz="1900" b="1" dirty="0">
                <a:latin typeface="Times New Roman" panose="02020603050405020304" pitchFamily="18" charset="0"/>
                <a:cs typeface="Times New Roman" panose="02020603050405020304" pitchFamily="18" charset="0"/>
              </a:rPr>
              <a:t>https://www.youtube.com/channel/UCFXUUBTl0mdfu4lDpW7ZIAg</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163" y="2453567"/>
            <a:ext cx="498860" cy="498860"/>
          </a:xfrm>
          <a:prstGeom prst="rect">
            <a:avLst/>
          </a:prstGeom>
        </p:spPr>
      </p:pic>
      <p:sp>
        <p:nvSpPr>
          <p:cNvPr id="15" name="Rectangle 14"/>
          <p:cNvSpPr/>
          <p:nvPr/>
        </p:nvSpPr>
        <p:spPr>
          <a:xfrm>
            <a:off x="1257040" y="1783463"/>
            <a:ext cx="4214039"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01720118294/01551806612</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741" y="1871520"/>
            <a:ext cx="483298" cy="536046"/>
          </a:xfrm>
          <a:prstGeom prst="rect">
            <a:avLst/>
          </a:prstGeom>
        </p:spPr>
      </p:pic>
      <p:sp>
        <p:nvSpPr>
          <p:cNvPr id="17" name="Rectangle 16"/>
          <p:cNvSpPr/>
          <p:nvPr/>
        </p:nvSpPr>
        <p:spPr>
          <a:xfrm>
            <a:off x="1214768" y="2407567"/>
            <a:ext cx="5359159"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hossainshahadat1985@gmail.com</a:t>
            </a:r>
          </a:p>
        </p:txBody>
      </p:sp>
      <p:sp>
        <p:nvSpPr>
          <p:cNvPr id="18" name="TextBox 17">
            <a:extLst>
              <a:ext uri="{FF2B5EF4-FFF2-40B4-BE49-F238E27FC236}">
                <a16:creationId xmlns:a16="http://schemas.microsoft.com/office/drawing/2014/main" id="{1C3C4A57-C9C9-4019-9333-695B7DD1515E}"/>
              </a:ext>
            </a:extLst>
          </p:cNvPr>
          <p:cNvSpPr txBox="1"/>
          <p:nvPr/>
        </p:nvSpPr>
        <p:spPr>
          <a:xfrm>
            <a:off x="6139126" y="1618592"/>
            <a:ext cx="2292340" cy="707886"/>
          </a:xfrm>
          <a:prstGeom prst="rect">
            <a:avLst/>
          </a:prstGeom>
          <a:solidFill>
            <a:srgbClr val="92D050"/>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Subscribe and </a:t>
            </a:r>
          </a:p>
          <a:p>
            <a:pPr algn="ctr"/>
            <a:r>
              <a:rPr lang="en-US" sz="2000" b="1" dirty="0">
                <a:latin typeface="Times New Roman" panose="02020603050405020304" pitchFamily="18" charset="0"/>
                <a:cs typeface="Times New Roman" panose="02020603050405020304" pitchFamily="18" charset="0"/>
              </a:rPr>
              <a:t>Like my channel.</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865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1+#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fill="hold"/>
                                        <p:tgtEl>
                                          <p:spTgt spid="8"/>
                                        </p:tgtEl>
                                        <p:attrNameLst>
                                          <p:attrName>ppt_x</p:attrName>
                                        </p:attrNameLst>
                                      </p:cBhvr>
                                      <p:tavLst>
                                        <p:tav tm="0">
                                          <p:val>
                                            <p:strVal val="1+#ppt_w/2"/>
                                          </p:val>
                                        </p:tav>
                                        <p:tav tm="100000">
                                          <p:val>
                                            <p:strVal val="#ppt_x"/>
                                          </p:val>
                                        </p:tav>
                                      </p:tavLst>
                                    </p:anim>
                                    <p:anim calcmode="lin" valueType="num">
                                      <p:cBhvr additive="base">
                                        <p:cTn id="17" dur="2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1+#ppt_w/2"/>
                                          </p:val>
                                        </p:tav>
                                        <p:tav tm="100000">
                                          <p:val>
                                            <p:strVal val="#ppt_x"/>
                                          </p:val>
                                        </p:tav>
                                      </p:tavLst>
                                    </p:anim>
                                    <p:anim calcmode="lin" valueType="num">
                                      <p:cBhvr additive="base">
                                        <p:cTn id="21" dur="20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iterate type="wd">
                                    <p:tmPct val="10000"/>
                                  </p:iterate>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000" fill="hold"/>
                                        <p:tgtEl>
                                          <p:spTgt spid="10"/>
                                        </p:tgtEl>
                                        <p:attrNameLst>
                                          <p:attrName>ppt_x</p:attrName>
                                        </p:attrNameLst>
                                      </p:cBhvr>
                                      <p:tavLst>
                                        <p:tav tm="0">
                                          <p:val>
                                            <p:strVal val="1+#ppt_w/2"/>
                                          </p:val>
                                        </p:tav>
                                        <p:tav tm="100000">
                                          <p:val>
                                            <p:strVal val="#ppt_x"/>
                                          </p:val>
                                        </p:tav>
                                      </p:tavLst>
                                    </p:anim>
                                    <p:anim calcmode="lin" valueType="num">
                                      <p:cBhvr additive="base">
                                        <p:cTn id="25" dur="20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iterate type="wd">
                                    <p:tmPct val="10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000" fill="hold"/>
                                        <p:tgtEl>
                                          <p:spTgt spid="11"/>
                                        </p:tgtEl>
                                        <p:attrNameLst>
                                          <p:attrName>ppt_x</p:attrName>
                                        </p:attrNameLst>
                                      </p:cBhvr>
                                      <p:tavLst>
                                        <p:tav tm="0">
                                          <p:val>
                                            <p:strVal val="1+#ppt_w/2"/>
                                          </p:val>
                                        </p:tav>
                                        <p:tav tm="100000">
                                          <p:val>
                                            <p:strVal val="#ppt_x"/>
                                          </p:val>
                                        </p:tav>
                                      </p:tavLst>
                                    </p:anim>
                                    <p:anim calcmode="lin" valueType="num">
                                      <p:cBhvr additive="base">
                                        <p:cTn id="29" dur="2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iterate type="wd">
                                    <p:tmPct val="10000"/>
                                  </p:iterate>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1+#ppt_w/2"/>
                                          </p:val>
                                        </p:tav>
                                        <p:tav tm="100000">
                                          <p:val>
                                            <p:strVal val="#ppt_x"/>
                                          </p:val>
                                        </p:tav>
                                      </p:tavLst>
                                    </p:anim>
                                    <p:anim calcmode="lin" valueType="num">
                                      <p:cBhvr additive="base">
                                        <p:cTn id="33" dur="20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iterate type="wd">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000" fill="hold"/>
                                        <p:tgtEl>
                                          <p:spTgt spid="13"/>
                                        </p:tgtEl>
                                        <p:attrNameLst>
                                          <p:attrName>ppt_x</p:attrName>
                                        </p:attrNameLst>
                                      </p:cBhvr>
                                      <p:tavLst>
                                        <p:tav tm="0">
                                          <p:val>
                                            <p:strVal val="1+#ppt_w/2"/>
                                          </p:val>
                                        </p:tav>
                                        <p:tav tm="100000">
                                          <p:val>
                                            <p:strVal val="#ppt_x"/>
                                          </p:val>
                                        </p:tav>
                                      </p:tavLst>
                                    </p:anim>
                                    <p:anim calcmode="lin" valueType="num">
                                      <p:cBhvr additive="base">
                                        <p:cTn id="37" dur="20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iterate type="wd">
                                    <p:tmPct val="10000"/>
                                  </p:iterate>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2000" fill="hold"/>
                                        <p:tgtEl>
                                          <p:spTgt spid="14"/>
                                        </p:tgtEl>
                                        <p:attrNameLst>
                                          <p:attrName>ppt_x</p:attrName>
                                        </p:attrNameLst>
                                      </p:cBhvr>
                                      <p:tavLst>
                                        <p:tav tm="0">
                                          <p:val>
                                            <p:strVal val="1+#ppt_w/2"/>
                                          </p:val>
                                        </p:tav>
                                        <p:tav tm="100000">
                                          <p:val>
                                            <p:strVal val="#ppt_x"/>
                                          </p:val>
                                        </p:tav>
                                      </p:tavLst>
                                    </p:anim>
                                    <p:anim calcmode="lin" valueType="num">
                                      <p:cBhvr additive="base">
                                        <p:cTn id="41" dur="20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iterate type="wd">
                                    <p:tmPct val="10000"/>
                                  </p:iterate>
                                  <p:childTnLst>
                                    <p:set>
                                      <p:cBhvr>
                                        <p:cTn id="43" dur="1" fill="hold">
                                          <p:stCondLst>
                                            <p:cond delay="0"/>
                                          </p:stCondLst>
                                        </p:cTn>
                                        <p:tgtEl>
                                          <p:spTgt spid="6"/>
                                        </p:tgtEl>
                                        <p:attrNameLst>
                                          <p:attrName>style.visibility</p:attrName>
                                        </p:attrNameLst>
                                      </p:cBhvr>
                                      <p:to>
                                        <p:strVal val="visible"/>
                                      </p:to>
                                    </p:set>
                                    <p:anim calcmode="lin" valueType="num">
                                      <p:cBhvr additive="base">
                                        <p:cTn id="44" dur="2000" fill="hold"/>
                                        <p:tgtEl>
                                          <p:spTgt spid="6"/>
                                        </p:tgtEl>
                                        <p:attrNameLst>
                                          <p:attrName>ppt_x</p:attrName>
                                        </p:attrNameLst>
                                      </p:cBhvr>
                                      <p:tavLst>
                                        <p:tav tm="0">
                                          <p:val>
                                            <p:strVal val="1+#ppt_w/2"/>
                                          </p:val>
                                        </p:tav>
                                        <p:tav tm="100000">
                                          <p:val>
                                            <p:strVal val="#ppt_x"/>
                                          </p:val>
                                        </p:tav>
                                      </p:tavLst>
                                    </p:anim>
                                    <p:anim calcmode="lin" valueType="num">
                                      <p:cBhvr additive="base">
                                        <p:cTn id="45" dur="20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iterate type="wd">
                                    <p:tmPct val="10000"/>
                                  </p:iterate>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2000" fill="hold"/>
                                        <p:tgtEl>
                                          <p:spTgt spid="15"/>
                                        </p:tgtEl>
                                        <p:attrNameLst>
                                          <p:attrName>ppt_x</p:attrName>
                                        </p:attrNameLst>
                                      </p:cBhvr>
                                      <p:tavLst>
                                        <p:tav tm="0">
                                          <p:val>
                                            <p:strVal val="1+#ppt_w/2"/>
                                          </p:val>
                                        </p:tav>
                                        <p:tav tm="100000">
                                          <p:val>
                                            <p:strVal val="#ppt_x"/>
                                          </p:val>
                                        </p:tav>
                                      </p:tavLst>
                                    </p:anim>
                                    <p:anim calcmode="lin" valueType="num">
                                      <p:cBhvr additive="base">
                                        <p:cTn id="49" dur="20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iterate type="wd">
                                    <p:tmPct val="10000"/>
                                  </p:iterate>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000" fill="hold"/>
                                        <p:tgtEl>
                                          <p:spTgt spid="16"/>
                                        </p:tgtEl>
                                        <p:attrNameLst>
                                          <p:attrName>ppt_x</p:attrName>
                                        </p:attrNameLst>
                                      </p:cBhvr>
                                      <p:tavLst>
                                        <p:tav tm="0">
                                          <p:val>
                                            <p:strVal val="1+#ppt_w/2"/>
                                          </p:val>
                                        </p:tav>
                                        <p:tav tm="100000">
                                          <p:val>
                                            <p:strVal val="#ppt_x"/>
                                          </p:val>
                                        </p:tav>
                                      </p:tavLst>
                                    </p:anim>
                                    <p:anim calcmode="lin" valueType="num">
                                      <p:cBhvr additive="base">
                                        <p:cTn id="53" dur="20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iterate type="wd">
                                    <p:tmPct val="10000"/>
                                  </p:iterate>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2000" fill="hold"/>
                                        <p:tgtEl>
                                          <p:spTgt spid="17"/>
                                        </p:tgtEl>
                                        <p:attrNameLst>
                                          <p:attrName>ppt_x</p:attrName>
                                        </p:attrNameLst>
                                      </p:cBhvr>
                                      <p:tavLst>
                                        <p:tav tm="0">
                                          <p:val>
                                            <p:strVal val="1+#ppt_w/2"/>
                                          </p:val>
                                        </p:tav>
                                        <p:tav tm="100000">
                                          <p:val>
                                            <p:strVal val="#ppt_x"/>
                                          </p:val>
                                        </p:tav>
                                      </p:tavLst>
                                    </p:anim>
                                    <p:anim calcmode="lin" valueType="num">
                                      <p:cBhvr additive="base">
                                        <p:cTn id="57"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fltVal val="0"/>
                                          </p:val>
                                        </p:tav>
                                        <p:tav tm="100000">
                                          <p:val>
                                            <p:strVal val="#ppt_w"/>
                                          </p:val>
                                        </p:tav>
                                      </p:tavLst>
                                    </p:anim>
                                    <p:anim calcmode="lin" valueType="num">
                                      <p:cBhvr>
                                        <p:cTn id="63" dur="1000" fill="hold"/>
                                        <p:tgtEl>
                                          <p:spTgt spid="18"/>
                                        </p:tgtEl>
                                        <p:attrNameLst>
                                          <p:attrName>ppt_h</p:attrName>
                                        </p:attrNameLst>
                                      </p:cBhvr>
                                      <p:tavLst>
                                        <p:tav tm="0">
                                          <p:val>
                                            <p:fltVal val="0"/>
                                          </p:val>
                                        </p:tav>
                                        <p:tav tm="100000">
                                          <p:val>
                                            <p:strVal val="#ppt_h"/>
                                          </p:val>
                                        </p:tav>
                                      </p:tavLst>
                                    </p:anim>
                                    <p:anim calcmode="lin" valueType="num">
                                      <p:cBhvr>
                                        <p:cTn id="64" dur="1000" fill="hold"/>
                                        <p:tgtEl>
                                          <p:spTgt spid="18"/>
                                        </p:tgtEl>
                                        <p:attrNameLst>
                                          <p:attrName>style.rotation</p:attrName>
                                        </p:attrNameLst>
                                      </p:cBhvr>
                                      <p:tavLst>
                                        <p:tav tm="0">
                                          <p:val>
                                            <p:fltVal val="90"/>
                                          </p:val>
                                        </p:tav>
                                        <p:tav tm="100000">
                                          <p:val>
                                            <p:fltVal val="0"/>
                                          </p:val>
                                        </p:tav>
                                      </p:tavLst>
                                    </p:anim>
                                    <p:animEffect transition="in" filter="fade">
                                      <p:cBhvr>
                                        <p:cTn id="6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3" grpId="0"/>
      <p:bldP spid="14" grpId="0"/>
      <p:bldP spid="15" grpId="0"/>
      <p:bldP spid="17"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968" y="5457826"/>
            <a:ext cx="7684479" cy="800219"/>
          </a:xfrm>
          <a:prstGeom prst="rect">
            <a:avLst/>
          </a:prstGeom>
          <a:blipFill>
            <a:blip r:embed="rId2"/>
            <a:tile tx="0" ty="0" sx="100000" sy="100000" flip="none" algn="tl"/>
          </a:blipFill>
        </p:spPr>
        <p:txBody>
          <a:bodyPr wrap="square">
            <a:spAutoFit/>
          </a:bodyPr>
          <a:lstStyle/>
          <a:p>
            <a:pPr algn="ctr">
              <a:lnSpc>
                <a:spcPct val="115000"/>
              </a:lnSpc>
              <a:spcBef>
                <a:spcPts val="300"/>
              </a:spcBef>
              <a:spcAft>
                <a:spcPts val="300"/>
              </a:spcAft>
            </a:pPr>
            <a:r>
              <a:rPr lang="en-US" sz="4000" b="1" dirty="0" err="1">
                <a:latin typeface="NikoshBAN" panose="02000000000000000000" pitchFamily="2" charset="0"/>
                <a:cs typeface="NikoshBAN" panose="02000000000000000000" pitchFamily="2" charset="0"/>
              </a:rPr>
              <a:t>সাথে</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থাকার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জন্য</a:t>
            </a:r>
            <a:r>
              <a:rPr lang="en-US" sz="4000" b="1" dirty="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ধন্যবাদ</a:t>
            </a:r>
            <a:r>
              <a:rPr lang="en-US" sz="4000" b="1" smtClean="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69" y="573741"/>
            <a:ext cx="7684478" cy="4884085"/>
          </a:xfrm>
          <a:prstGeom prst="rect">
            <a:avLst/>
          </a:prstGeom>
        </p:spPr>
      </p:pic>
    </p:spTree>
    <p:extLst>
      <p:ext uri="{BB962C8B-B14F-4D97-AF65-F5344CB8AC3E}">
        <p14:creationId xmlns:p14="http://schemas.microsoft.com/office/powerpoint/2010/main" val="965369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0">
              <a:schemeClr val="accent2"/>
            </a:gs>
            <a:gs pos="100000">
              <a:schemeClr val="accent3"/>
            </a:gs>
          </a:gsLst>
          <a:lin ang="5400012" scaled="0"/>
        </a:gradFill>
        <a:effectLst/>
      </p:bgPr>
    </p:bg>
    <p:spTree>
      <p:nvGrpSpPr>
        <p:cNvPr id="1" name=""/>
        <p:cNvGrpSpPr/>
        <p:nvPr/>
      </p:nvGrpSpPr>
      <p:grpSpPr>
        <a:xfrm>
          <a:off x="0" y="0"/>
          <a:ext cx="0" cy="0"/>
          <a:chOff x="0" y="0"/>
          <a:chExt cx="0" cy="0"/>
        </a:xfrm>
      </p:grpSpPr>
      <p:sp>
        <p:nvSpPr>
          <p:cNvPr id="4" name="TextBox 3"/>
          <p:cNvSpPr txBox="1"/>
          <p:nvPr/>
        </p:nvSpPr>
        <p:spPr>
          <a:xfrm>
            <a:off x="746125" y="691771"/>
            <a:ext cx="7834630" cy="584775"/>
          </a:xfrm>
          <a:prstGeom prst="rect">
            <a:avLst/>
          </a:prstGeom>
          <a:blipFill>
            <a:blip r:embed="rId2"/>
            <a:tile tx="0" ty="0" sx="100000" sy="100000" flip="none" algn="tl"/>
          </a:bli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NikoshBAN" panose="02000000000000000000" pitchFamily="2" charset="0"/>
                <a:ea typeface="+mn-ea"/>
                <a:cs typeface="NikoshBAN" panose="02000000000000000000" pitchFamily="2" charset="0"/>
              </a:rPr>
              <a:t>শুভেচ্ছা</a:t>
            </a:r>
            <a:r>
              <a:rPr kumimoji="0" lang="en-US" sz="3200" b="1" i="0" u="none" strike="noStrike" kern="1200" cap="none" spc="0" normalizeH="0" baseline="0" noProof="0" dirty="0">
                <a:ln>
                  <a:noFill/>
                </a:ln>
                <a:solidFill>
                  <a:srgbClr val="0070C0"/>
                </a:solidFill>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a:ln>
                  <a:noFill/>
                </a:ln>
                <a:solidFill>
                  <a:srgbClr val="0070C0"/>
                </a:solidFill>
                <a:effectLst/>
                <a:uLnTx/>
                <a:uFillTx/>
                <a:latin typeface="NikoshBAN" panose="02000000000000000000" pitchFamily="2" charset="0"/>
                <a:ea typeface="+mn-ea"/>
                <a:cs typeface="NikoshBAN" panose="02000000000000000000" pitchFamily="2" charset="0"/>
              </a:rPr>
              <a:t>বিনিময়</a:t>
            </a:r>
            <a:endParaRPr kumimoji="0" lang="en-US" sz="3200" b="1" i="0" u="none" strike="noStrike" kern="1200" cap="none" spc="0" normalizeH="0" baseline="0" noProof="0" dirty="0">
              <a:ln>
                <a:noFill/>
              </a:ln>
              <a:solidFill>
                <a:srgbClr val="0070C0"/>
              </a:solidFill>
              <a:effectLst/>
              <a:uLnTx/>
              <a:uFillTx/>
              <a:latin typeface="NikoshBAN" panose="02000000000000000000" pitchFamily="2" charset="0"/>
              <a:ea typeface="+mn-ea"/>
              <a:cs typeface="NikoshBAN" panose="02000000000000000000" pitchFamily="2" charset="0"/>
            </a:endParaRPr>
          </a:p>
        </p:txBody>
      </p:sp>
      <p:sp>
        <p:nvSpPr>
          <p:cNvPr id="8" name="Pentagon 7"/>
          <p:cNvSpPr/>
          <p:nvPr/>
        </p:nvSpPr>
        <p:spPr>
          <a:xfrm>
            <a:off x="746125" y="1325317"/>
            <a:ext cx="3825875" cy="2015295"/>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আলহামদুলিল্লাহ্</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আল্লাহ্‌র</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রহমতে</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আমি</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ভালো</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আছি</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sp>
        <p:nvSpPr>
          <p:cNvPr id="9" name="Pentagon 8"/>
          <p:cNvSpPr/>
          <p:nvPr/>
        </p:nvSpPr>
        <p:spPr>
          <a:xfrm flipH="1">
            <a:off x="4572000" y="1324506"/>
            <a:ext cx="3825875" cy="2015295"/>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আশা</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আল্লাহ্‌র</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দয়ায়</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তোমরাও</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ভালো</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আছো</a:t>
            </a:r>
            <a:r>
              <a:rPr kumimoji="0" lang="en-US" sz="28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sp>
        <p:nvSpPr>
          <p:cNvPr id="14" name="Flowchart: Stored Data 13"/>
          <p:cNvSpPr/>
          <p:nvPr/>
        </p:nvSpPr>
        <p:spPr>
          <a:xfrm rot="5400000">
            <a:off x="3145247" y="3230830"/>
            <a:ext cx="2895705" cy="3078479"/>
          </a:xfrm>
          <a:prstGeom prst="flowChartOnlineStorage">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মহান</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আল্লাহ্‌র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কাছে</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শুকরিয়া</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আদায়</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আজকের</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ক্লাস</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আরম্ভ</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28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করছি</a:t>
            </a:r>
            <a:r>
              <a:rPr kumimoji="0" lang="en-US" sz="28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p:txBody>
      </p:sp>
    </p:spTree>
    <p:extLst>
      <p:ext uri="{BB962C8B-B14F-4D97-AF65-F5344CB8AC3E}">
        <p14:creationId xmlns:p14="http://schemas.microsoft.com/office/powerpoint/2010/main" val="3803259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087" y="548764"/>
            <a:ext cx="7672388" cy="646331"/>
          </a:xfrm>
          <a:prstGeom prst="rect">
            <a:avLst/>
          </a:prstGeom>
          <a:blipFill>
            <a:blip r:embed="rId2"/>
            <a:tile tx="0" ty="0" sx="100000" sy="100000" flip="none" algn="tl"/>
          </a:blipFill>
        </p:spPr>
        <p:txBody>
          <a:bodyPr wrap="square" rtlCol="0">
            <a:spAutoFit/>
          </a:bodyPr>
          <a:lstStyle/>
          <a:p>
            <a:pPr algn="ctr"/>
            <a:r>
              <a:rPr lang="bn-IN" sz="3600" b="1" dirty="0">
                <a:solidFill>
                  <a:srgbClr val="0070C0"/>
                </a:solidFill>
                <a:latin typeface="NikoshBAN" panose="02000000000000000000" pitchFamily="2" charset="0"/>
                <a:cs typeface="NikoshBAN" panose="02000000000000000000" pitchFamily="2" charset="0"/>
              </a:rPr>
              <a:t>পাঠ পরিচিতি</a:t>
            </a:r>
            <a:r>
              <a:rPr lang="en-US" sz="3600" b="1" dirty="0">
                <a:solidFill>
                  <a:srgbClr val="0070C0"/>
                </a:solidFill>
                <a:latin typeface="NikoshBAN" panose="02000000000000000000" pitchFamily="2" charset="0"/>
                <a:cs typeface="NikoshBAN" panose="02000000000000000000" pitchFamily="2" charset="0"/>
              </a:rPr>
              <a:t> </a:t>
            </a:r>
          </a:p>
        </p:txBody>
      </p:sp>
      <p:sp>
        <p:nvSpPr>
          <p:cNvPr id="5" name="TextBox 4"/>
          <p:cNvSpPr txBox="1"/>
          <p:nvPr/>
        </p:nvSpPr>
        <p:spPr>
          <a:xfrm>
            <a:off x="0" y="2615212"/>
            <a:ext cx="9144000" cy="2554545"/>
          </a:xfrm>
          <a:prstGeom prst="rect">
            <a:avLst/>
          </a:prstGeom>
          <a:noFill/>
        </p:spPr>
        <p:txBody>
          <a:bodyPr wrap="square" rtlCol="0">
            <a:spAutoFit/>
          </a:bodyPr>
          <a:lstStyle/>
          <a:p>
            <a:pPr algn="ctr"/>
            <a:r>
              <a:rPr lang="bn-BD" sz="4000" dirty="0">
                <a:solidFill>
                  <a:schemeClr val="bg1"/>
                </a:solidFill>
                <a:latin typeface="NikoshBAN" panose="02000000000000000000" pitchFamily="2" charset="0"/>
                <a:cs typeface="NikoshBAN" panose="02000000000000000000" pitchFamily="2" charset="0"/>
              </a:rPr>
              <a:t>একাদশ- দ্বাদশ শ্রেণি</a:t>
            </a:r>
          </a:p>
          <a:p>
            <a:pPr algn="ctr"/>
            <a:r>
              <a:rPr lang="bn-BD" sz="4000" dirty="0">
                <a:solidFill>
                  <a:schemeClr val="bg1"/>
                </a:solidFill>
                <a:latin typeface="NikoshBAN" panose="02000000000000000000" pitchFamily="2" charset="0"/>
                <a:cs typeface="NikoshBAN" panose="02000000000000000000" pitchFamily="2" charset="0"/>
              </a:rPr>
              <a:t>বিষয়ঃ </a:t>
            </a:r>
            <a:r>
              <a:rPr lang="bn-BD" sz="3600" dirty="0">
                <a:solidFill>
                  <a:schemeClr val="bg1"/>
                </a:solidFill>
                <a:latin typeface="NikoshBAN" panose="02000000000000000000" pitchFamily="2" charset="0"/>
                <a:cs typeface="NikoshBAN" panose="02000000000000000000" pitchFamily="2" charset="0"/>
              </a:rPr>
              <a:t>ফিন্যান্স , ব্যাংকিং ও বিমা  (প্রথম পত্র) </a:t>
            </a:r>
          </a:p>
          <a:p>
            <a:pPr algn="ctr"/>
            <a:r>
              <a:rPr lang="en-US" sz="4000" smtClean="0">
                <a:solidFill>
                  <a:schemeClr val="bg1"/>
                </a:solidFill>
                <a:latin typeface="NikoshBAN" panose="02000000000000000000" pitchFamily="2" charset="0"/>
                <a:cs typeface="NikoshBAN" panose="02000000000000000000" pitchFamily="2" charset="0"/>
              </a:rPr>
              <a:t>নব</a:t>
            </a:r>
            <a:r>
              <a:rPr lang="bn-BD" sz="4000" smtClean="0">
                <a:solidFill>
                  <a:schemeClr val="bg1"/>
                </a:solidFill>
                <a:latin typeface="NikoshBAN" panose="02000000000000000000" pitchFamily="2" charset="0"/>
                <a:cs typeface="NikoshBAN" panose="02000000000000000000" pitchFamily="2" charset="0"/>
              </a:rPr>
              <a:t>ম </a:t>
            </a:r>
            <a:r>
              <a:rPr lang="bn-BD" sz="4000" dirty="0">
                <a:solidFill>
                  <a:schemeClr val="bg1"/>
                </a:solidFill>
                <a:latin typeface="NikoshBAN" panose="02000000000000000000" pitchFamily="2" charset="0"/>
                <a:cs typeface="NikoshBAN" panose="02000000000000000000" pitchFamily="2" charset="0"/>
              </a:rPr>
              <a:t>অধ্যায়ঃ </a:t>
            </a:r>
            <a:r>
              <a:rPr lang="en-US" sz="4000" b="1" dirty="0" err="1" smtClean="0">
                <a:solidFill>
                  <a:schemeClr val="bg1"/>
                </a:solidFill>
                <a:latin typeface="NikoshBAN" panose="02000000000000000000" pitchFamily="2" charset="0"/>
                <a:cs typeface="NikoshBAN" panose="02000000000000000000" pitchFamily="2" charset="0"/>
              </a:rPr>
              <a:t>ঝুঁকি</a:t>
            </a:r>
            <a:r>
              <a:rPr lang="en-US" sz="4000" b="1" dirty="0" smtClean="0">
                <a:solidFill>
                  <a:schemeClr val="bg1"/>
                </a:solidFill>
                <a:latin typeface="NikoshBAN" panose="02000000000000000000" pitchFamily="2" charset="0"/>
                <a:cs typeface="NikoshBAN" panose="02000000000000000000" pitchFamily="2" charset="0"/>
              </a:rPr>
              <a:t> ও </a:t>
            </a:r>
            <a:r>
              <a:rPr lang="en-US" sz="4000" b="1" dirty="0" err="1" smtClean="0">
                <a:solidFill>
                  <a:schemeClr val="bg1"/>
                </a:solidFill>
                <a:latin typeface="NikoshBAN" panose="02000000000000000000" pitchFamily="2" charset="0"/>
                <a:cs typeface="NikoshBAN" panose="02000000000000000000" pitchFamily="2" charset="0"/>
              </a:rPr>
              <a:t>মুনাফার</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হার</a:t>
            </a:r>
            <a:r>
              <a:rPr lang="en-US" sz="4000" b="1" dirty="0" smtClean="0">
                <a:solidFill>
                  <a:schemeClr val="bg1"/>
                </a:solidFill>
                <a:latin typeface="NikoshBAN" panose="02000000000000000000" pitchFamily="2" charset="0"/>
                <a:cs typeface="NikoshBAN" panose="02000000000000000000" pitchFamily="2" charset="0"/>
              </a:rPr>
              <a:t> </a:t>
            </a:r>
            <a:endParaRPr lang="en-US" sz="4000" b="1" dirty="0">
              <a:solidFill>
                <a:schemeClr val="bg1"/>
              </a:solidFill>
              <a:latin typeface="NikoshBAN" panose="02000000000000000000" pitchFamily="2" charset="0"/>
              <a:cs typeface="NikoshBAN" panose="02000000000000000000" pitchFamily="2" charset="0"/>
            </a:endParaRPr>
          </a:p>
          <a:p>
            <a:pPr algn="ctr"/>
            <a:r>
              <a:rPr lang="en-US" sz="4000" dirty="0" smtClean="0">
                <a:solidFill>
                  <a:schemeClr val="bg1"/>
                </a:solidFill>
                <a:latin typeface="NikoshBAN" panose="02000000000000000000" pitchFamily="2" charset="0"/>
                <a:cs typeface="NikoshBAN" panose="02000000000000000000" pitchFamily="2" charset="0"/>
              </a:rPr>
              <a:t>ক্লাস-০১</a:t>
            </a:r>
            <a:endParaRPr lang="bn-BD"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1017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b="1" dirty="0" err="1" smtClean="0">
                <a:solidFill>
                  <a:srgbClr val="0070C0"/>
                </a:solidFill>
                <a:latin typeface="NikoshBAN" panose="02000000000000000000" pitchFamily="2" charset="0"/>
                <a:cs typeface="NikoshBAN" panose="02000000000000000000" pitchFamily="2" charset="0"/>
              </a:rPr>
              <a:t>চলো</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কিছু</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ছবি</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দেখি</a:t>
            </a:r>
            <a:r>
              <a:rPr lang="as-IN" sz="3200" b="1" dirty="0" smtClean="0">
                <a:solidFill>
                  <a:srgbClr val="0070C0"/>
                </a:solidFill>
                <a:latin typeface="NikoshBAN" panose="02000000000000000000" pitchFamily="2" charset="0"/>
                <a:cs typeface="NikoshBAN" panose="02000000000000000000" pitchFamily="2" charset="0"/>
              </a:rPr>
              <a:t> </a:t>
            </a:r>
            <a:endParaRPr lang="as-IN" sz="3200" b="1" dirty="0">
              <a:solidFill>
                <a:srgbClr val="0070C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10" b="9149"/>
          <a:stretch/>
        </p:blipFill>
        <p:spPr>
          <a:xfrm>
            <a:off x="1" y="1149692"/>
            <a:ext cx="4571999" cy="514504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1149692"/>
            <a:ext cx="4572000" cy="5145047"/>
          </a:xfrm>
          <a:prstGeom prst="rect">
            <a:avLst/>
          </a:prstGeom>
        </p:spPr>
      </p:pic>
    </p:spTree>
    <p:extLst>
      <p:ext uri="{BB962C8B-B14F-4D97-AF65-F5344CB8AC3E}">
        <p14:creationId xmlns:p14="http://schemas.microsoft.com/office/powerpoint/2010/main" val="321694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huki.jpg"/>
          <p:cNvPicPr>
            <a:picLocks noChangeAspect="1"/>
          </p:cNvPicPr>
          <p:nvPr/>
        </p:nvPicPr>
        <p:blipFill>
          <a:blip r:embed="rId2"/>
          <a:stretch>
            <a:fillRect/>
          </a:stretch>
        </p:blipFill>
        <p:spPr>
          <a:xfrm>
            <a:off x="4601981" y="1524000"/>
            <a:ext cx="3860616" cy="2666283"/>
          </a:xfrm>
          <a:prstGeom prst="rect">
            <a:avLst/>
          </a:prstGeom>
        </p:spPr>
      </p:pic>
      <p:pic>
        <p:nvPicPr>
          <p:cNvPr id="3" name="Picture 2" descr="970190_535276573202692_1067940337_n.jpg"/>
          <p:cNvPicPr>
            <a:picLocks noChangeAspect="1"/>
          </p:cNvPicPr>
          <p:nvPr/>
        </p:nvPicPr>
        <p:blipFill>
          <a:blip r:embed="rId3"/>
          <a:stretch>
            <a:fillRect/>
          </a:stretch>
        </p:blipFill>
        <p:spPr>
          <a:xfrm>
            <a:off x="685800" y="1524000"/>
            <a:ext cx="3916180" cy="2677089"/>
          </a:xfrm>
          <a:prstGeom prst="rect">
            <a:avLst/>
          </a:prstGeom>
        </p:spPr>
      </p:pic>
      <p:sp>
        <p:nvSpPr>
          <p:cNvPr id="4" name="Rectangle 3"/>
          <p:cNvSpPr/>
          <p:nvPr/>
        </p:nvSpPr>
        <p:spPr>
          <a:xfrm>
            <a:off x="6248400" y="4405860"/>
            <a:ext cx="2133600" cy="9144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প্রাপ্তি</a:t>
            </a:r>
            <a:endParaRPr lang="en-US" sz="4000" dirty="0">
              <a:latin typeface="NikoshBAN" pitchFamily="2" charset="0"/>
              <a:cs typeface="NikoshBAN" pitchFamily="2" charset="0"/>
            </a:endParaRPr>
          </a:p>
        </p:txBody>
      </p:sp>
      <p:sp>
        <p:nvSpPr>
          <p:cNvPr id="5" name="Rectangle 4"/>
          <p:cNvSpPr/>
          <p:nvPr/>
        </p:nvSpPr>
        <p:spPr>
          <a:xfrm>
            <a:off x="1752600" y="4419600"/>
            <a:ext cx="2133600" cy="9144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4000" dirty="0" smtClean="0">
                <a:latin typeface="NikoshBAN" pitchFamily="2" charset="0"/>
                <a:cs typeface="NikoshBAN" pitchFamily="2" charset="0"/>
              </a:rPr>
              <a:t>প্র</a:t>
            </a:r>
            <a:r>
              <a:rPr lang="en-US" sz="4000" dirty="0" err="1" smtClean="0">
                <a:latin typeface="NikoshBAN" pitchFamily="2" charset="0"/>
                <a:cs typeface="NikoshBAN" pitchFamily="2" charset="0"/>
              </a:rPr>
              <a:t>ত্যাশা</a:t>
            </a:r>
            <a:endParaRPr lang="en-US" sz="4000" dirty="0">
              <a:latin typeface="NikoshBAN" pitchFamily="2" charset="0"/>
              <a:cs typeface="NikoshBAN" pitchFamily="2" charset="0"/>
            </a:endParaRPr>
          </a:p>
        </p:txBody>
      </p:sp>
      <p:sp>
        <p:nvSpPr>
          <p:cNvPr id="6" name="TextBox 5"/>
          <p:cNvSpPr txBox="1"/>
          <p:nvPr/>
        </p:nvSpPr>
        <p:spPr>
          <a:xfrm>
            <a:off x="681404" y="564917"/>
            <a:ext cx="7781192" cy="584775"/>
          </a:xfrm>
          <a:prstGeom prst="rect">
            <a:avLst/>
          </a:prstGeom>
          <a:blipFill>
            <a:blip r:embed="rId6"/>
            <a:tile tx="0" ty="0" sx="100000" sy="100000" flip="none" algn="tl"/>
          </a:blipFill>
        </p:spPr>
        <p:txBody>
          <a:bodyPr wrap="square" rtlCol="0">
            <a:spAutoFit/>
          </a:bodyPr>
          <a:lstStyle/>
          <a:p>
            <a:pPr algn="ctr"/>
            <a:r>
              <a:rPr lang="en-US" sz="3200" b="1" dirty="0" err="1" smtClean="0">
                <a:solidFill>
                  <a:srgbClr val="0070C0"/>
                </a:solidFill>
                <a:latin typeface="NikoshBAN" panose="02000000000000000000" pitchFamily="2" charset="0"/>
                <a:cs typeface="NikoshBAN" panose="02000000000000000000" pitchFamily="2" charset="0"/>
              </a:rPr>
              <a:t>চলো</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কিছু</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ছবি</a:t>
            </a:r>
            <a:r>
              <a:rPr lang="en-US" sz="3200" b="1" dirty="0" smtClean="0">
                <a:solidFill>
                  <a:srgbClr val="0070C0"/>
                </a:solidFill>
                <a:latin typeface="NikoshBAN" panose="02000000000000000000" pitchFamily="2" charset="0"/>
                <a:cs typeface="NikoshBAN" panose="02000000000000000000" pitchFamily="2" charset="0"/>
              </a:rPr>
              <a:t> </a:t>
            </a:r>
            <a:r>
              <a:rPr lang="en-US" sz="3200" b="1" dirty="0" err="1" smtClean="0">
                <a:solidFill>
                  <a:srgbClr val="0070C0"/>
                </a:solidFill>
                <a:latin typeface="NikoshBAN" panose="02000000000000000000" pitchFamily="2" charset="0"/>
                <a:cs typeface="NikoshBAN" panose="02000000000000000000" pitchFamily="2" charset="0"/>
              </a:rPr>
              <a:t>দেখি</a:t>
            </a:r>
            <a:r>
              <a:rPr lang="as-IN" sz="3200" b="1" dirty="0" smtClean="0">
                <a:solidFill>
                  <a:srgbClr val="0070C0"/>
                </a:solidFill>
                <a:latin typeface="NikoshBAN" panose="02000000000000000000" pitchFamily="2" charset="0"/>
                <a:cs typeface="NikoshBAN" panose="02000000000000000000" pitchFamily="2" charset="0"/>
              </a:rPr>
              <a:t> </a:t>
            </a:r>
            <a:endParaRPr lang="as-IN" sz="32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6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087" y="564918"/>
            <a:ext cx="7750969" cy="615553"/>
          </a:xfrm>
          <a:prstGeom prst="rect">
            <a:avLst/>
          </a:prstGeom>
          <a:blipFill>
            <a:blip r:embed="rId2"/>
            <a:tile tx="0" ty="0" sx="100000" sy="100000" flip="none" algn="tl"/>
          </a:blipFill>
        </p:spPr>
        <p:txBody>
          <a:bodyPr wrap="square" rtlCol="0">
            <a:spAutoFit/>
          </a:bodyPr>
          <a:lstStyle/>
          <a:p>
            <a:pPr algn="ctr"/>
            <a:r>
              <a:rPr lang="en-US" sz="3400" b="1" dirty="0" err="1" smtClean="0">
                <a:solidFill>
                  <a:srgbClr val="0070C0"/>
                </a:solidFill>
                <a:latin typeface="NikoshBAN" panose="02000000000000000000" pitchFamily="2" charset="0"/>
                <a:cs typeface="NikoshBAN" panose="02000000000000000000" pitchFamily="2" charset="0"/>
              </a:rPr>
              <a:t>পাঠ</a:t>
            </a:r>
            <a:r>
              <a:rPr lang="en-US" sz="3400" b="1" dirty="0" smtClean="0">
                <a:solidFill>
                  <a:srgbClr val="0070C0"/>
                </a:solidFill>
                <a:latin typeface="NikoshBAN" panose="02000000000000000000" pitchFamily="2" charset="0"/>
                <a:cs typeface="NikoshBAN" panose="02000000000000000000" pitchFamily="2" charset="0"/>
              </a:rPr>
              <a:t> </a:t>
            </a:r>
            <a:r>
              <a:rPr lang="en-US" sz="3400" b="1" dirty="0" err="1" smtClean="0">
                <a:solidFill>
                  <a:srgbClr val="0070C0"/>
                </a:solidFill>
                <a:latin typeface="NikoshBAN" panose="02000000000000000000" pitchFamily="2" charset="0"/>
                <a:cs typeface="NikoshBAN" panose="02000000000000000000" pitchFamily="2" charset="0"/>
              </a:rPr>
              <a:t>ঘোষণা</a:t>
            </a:r>
            <a:r>
              <a:rPr lang="en-US" sz="3200" b="1" dirty="0" smtClean="0">
                <a:solidFill>
                  <a:srgbClr val="0070C0"/>
                </a:solidFill>
                <a:latin typeface="NikoshBAN" panose="02000000000000000000" pitchFamily="2" charset="0"/>
                <a:cs typeface="NikoshBAN" panose="02000000000000000000" pitchFamily="2" charset="0"/>
              </a:rPr>
              <a:t> </a:t>
            </a:r>
            <a:r>
              <a:rPr lang="bn-IN" sz="3200" b="1" dirty="0" smtClean="0">
                <a:solidFill>
                  <a:srgbClr val="0070C0"/>
                </a:solidFill>
                <a:latin typeface="NikoshBAN" panose="02000000000000000000" pitchFamily="2" charset="0"/>
                <a:cs typeface="NikoshBAN" panose="02000000000000000000" pitchFamily="2" charset="0"/>
              </a:rPr>
              <a:t> </a:t>
            </a:r>
            <a:r>
              <a:rPr lang="en-US" sz="3200" b="1" dirty="0" smtClean="0">
                <a:solidFill>
                  <a:srgbClr val="0070C0"/>
                </a:solidFill>
                <a:latin typeface="NikoshBAN" panose="02000000000000000000" pitchFamily="2" charset="0"/>
                <a:cs typeface="NikoshBAN" panose="02000000000000000000" pitchFamily="2" charset="0"/>
              </a:rPr>
              <a:t> </a:t>
            </a:r>
            <a:endParaRPr lang="bn-IN" sz="3200" b="1" dirty="0">
              <a:solidFill>
                <a:srgbClr val="0070C0"/>
              </a:solidFill>
              <a:latin typeface="NikoshBAN" panose="02000000000000000000" pitchFamily="2" charset="0"/>
              <a:cs typeface="NikoshBAN" panose="02000000000000000000" pitchFamily="2" charset="0"/>
            </a:endParaRPr>
          </a:p>
        </p:txBody>
      </p:sp>
      <p:sp>
        <p:nvSpPr>
          <p:cNvPr id="6" name="TextBox 5"/>
          <p:cNvSpPr txBox="1"/>
          <p:nvPr/>
        </p:nvSpPr>
        <p:spPr>
          <a:xfrm>
            <a:off x="700087" y="2305784"/>
            <a:ext cx="7750968" cy="707886"/>
          </a:xfrm>
          <a:prstGeom prst="rect">
            <a:avLst/>
          </a:prstGeom>
          <a:blipFill>
            <a:blip r:embed="rId3"/>
            <a:tile tx="0" ty="0" sx="100000" sy="100000" flip="none" algn="tl"/>
          </a:blip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ঝুঁকি</a:t>
            </a:r>
            <a:r>
              <a:rPr lang="en-US" sz="4000" dirty="0" smtClean="0">
                <a:latin typeface="NikoshBAN" panose="02000000000000000000" pitchFamily="2" charset="0"/>
                <a:cs typeface="NikoshBAN" panose="02000000000000000000" pitchFamily="2" charset="0"/>
              </a:rPr>
              <a:t> </a:t>
            </a:r>
            <a:endParaRPr lang="bn-IN" sz="4000" dirty="0">
              <a:latin typeface="NikoshBAN" panose="02000000000000000000" pitchFamily="2" charset="0"/>
              <a:cs typeface="NikoshBAN" panose="02000000000000000000" pitchFamily="2" charset="0"/>
            </a:endParaRPr>
          </a:p>
        </p:txBody>
      </p:sp>
      <p:sp>
        <p:nvSpPr>
          <p:cNvPr id="5" name="TextBox 4"/>
          <p:cNvSpPr txBox="1"/>
          <p:nvPr/>
        </p:nvSpPr>
        <p:spPr>
          <a:xfrm>
            <a:off x="700087" y="3647098"/>
            <a:ext cx="7750968" cy="707886"/>
          </a:xfrm>
          <a:prstGeom prst="rect">
            <a:avLst/>
          </a:prstGeom>
          <a:blipFill>
            <a:blip r:embed="rId4"/>
            <a:tile tx="0" ty="0" sx="100000" sy="100000" flip="none" algn="tl"/>
          </a:blipFill>
        </p:spPr>
        <p:txBody>
          <a:bodyPr wrap="square" rtlCol="0">
            <a:spAutoFit/>
          </a:bodyPr>
          <a:lstStyle/>
          <a:p>
            <a:pPr algn="ctr"/>
            <a:r>
              <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Risk</a:t>
            </a:r>
            <a:endParaRPr lang="bn-I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NikoshBAN" panose="02000000000000000000" pitchFamily="2" charset="0"/>
            </a:endParaRPr>
          </a:p>
        </p:txBody>
      </p:sp>
    </p:spTree>
    <p:extLst>
      <p:ext uri="{BB962C8B-B14F-4D97-AF65-F5344CB8AC3E}">
        <p14:creationId xmlns:p14="http://schemas.microsoft.com/office/powerpoint/2010/main" val="1778788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656" y="564917"/>
            <a:ext cx="7758113"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8657" y="1461093"/>
            <a:ext cx="7758112" cy="923330"/>
          </a:xfrm>
          <a:prstGeom prst="rect">
            <a:avLst/>
          </a:prstGeom>
          <a:blipFill>
            <a:blip r:embed="rId3"/>
            <a:tile tx="0" ty="0" sx="100000" sy="100000" flip="none" algn="tl"/>
          </a:blipFill>
        </p:spPr>
        <p:txBody>
          <a:bodyPr wrap="square" rtlCol="0">
            <a:spAutoFit/>
          </a:bodyPr>
          <a:lstStyle/>
          <a:p>
            <a:pPr algn="ctr"/>
            <a:r>
              <a:rPr lang="as-IN" sz="5400" dirty="0">
                <a:solidFill>
                  <a:srgbClr val="FFC000"/>
                </a:solidFill>
                <a:latin typeface="SutonnyMJ" pitchFamily="2" charset="0"/>
                <a:cs typeface="NikoshBAN" panose="02000000000000000000" pitchFamily="2" charset="0"/>
              </a:rPr>
              <a:t>শিখনফল</a:t>
            </a:r>
            <a:endParaRPr lang="bn-IN" sz="5400" dirty="0">
              <a:solidFill>
                <a:srgbClr val="FFC000"/>
              </a:solidFill>
              <a:latin typeface="SutonnyMJ" pitchFamily="2" charset="0"/>
              <a:cs typeface="NikoshBAN" panose="02000000000000000000" pitchFamily="2" charset="0"/>
            </a:endParaRPr>
          </a:p>
        </p:txBody>
      </p:sp>
      <p:sp>
        <p:nvSpPr>
          <p:cNvPr id="7" name="TextBox 6"/>
          <p:cNvSpPr txBox="1"/>
          <p:nvPr/>
        </p:nvSpPr>
        <p:spPr>
          <a:xfrm>
            <a:off x="678656" y="2656275"/>
            <a:ext cx="7758112" cy="553998"/>
          </a:xfrm>
          <a:prstGeom prst="rect">
            <a:avLst/>
          </a:prstGeom>
          <a:noFill/>
        </p:spPr>
        <p:txBody>
          <a:bodyPr wrap="square" rtlCol="0">
            <a:spAutoFit/>
          </a:bodyPr>
          <a:lstStyle/>
          <a:p>
            <a:pPr algn="just"/>
            <a:r>
              <a:rPr lang="en-US" sz="3000" dirty="0" err="1">
                <a:latin typeface="NikoshBAN" panose="02000000000000000000" pitchFamily="2" charset="0"/>
                <a:cs typeface="NikoshBAN" panose="02000000000000000000" pitchFamily="2" charset="0"/>
              </a:rPr>
              <a:t>আজকের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পাঠ</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শেষে</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শিক্ষার্থীরা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যা</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যা</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শিখবে</a:t>
            </a:r>
            <a:r>
              <a:rPr lang="en-US" sz="3000" dirty="0">
                <a:latin typeface="NikoshBAN" panose="02000000000000000000" pitchFamily="2" charset="0"/>
                <a:cs typeface="NikoshBAN" panose="02000000000000000000" pitchFamily="2" charset="0"/>
              </a:rPr>
              <a:t>-</a:t>
            </a:r>
            <a:endParaRPr lang="bn-IN" sz="3000" dirty="0">
              <a:latin typeface="NikoshBAN" pitchFamily="2" charset="0"/>
              <a:cs typeface="NikoshBAN" pitchFamily="2" charset="0"/>
            </a:endParaRPr>
          </a:p>
        </p:txBody>
      </p:sp>
      <p:sp>
        <p:nvSpPr>
          <p:cNvPr id="3" name="Rectangle 2"/>
          <p:cNvSpPr/>
          <p:nvPr/>
        </p:nvSpPr>
        <p:spPr>
          <a:xfrm>
            <a:off x="678656" y="3285695"/>
            <a:ext cx="7758112" cy="2862322"/>
          </a:xfrm>
          <a:prstGeom prst="rect">
            <a:avLst/>
          </a:prstGeom>
        </p:spPr>
        <p:txBody>
          <a:bodyPr wrap="square">
            <a:spAutoFit/>
          </a:bodyPr>
          <a:lstStyle/>
          <a:p>
            <a:pPr marL="342892" indent="-342892" algn="just">
              <a:buFont typeface="Wingdings" panose="05000000000000000000" pitchFamily="2" charset="2"/>
              <a:buChar char="Ø"/>
            </a:pPr>
            <a:r>
              <a:rPr lang="as-IN" sz="3000" dirty="0" smtClean="0">
                <a:latin typeface="NikoshBAN" panose="02000000000000000000" pitchFamily="2" charset="0"/>
                <a:cs typeface="NikoshBAN" panose="02000000000000000000" pitchFamily="2" charset="0"/>
              </a:rPr>
              <a:t>অনিশ্চয়তা</a:t>
            </a:r>
            <a:r>
              <a:rPr lang="en-US" sz="3000" dirty="0" smtClean="0">
                <a:latin typeface="NikoshBAN" panose="02000000000000000000" pitchFamily="2" charset="0"/>
                <a:cs typeface="NikoshBAN" panose="02000000000000000000" pitchFamily="2" charset="0"/>
              </a:rPr>
              <a:t>র </a:t>
            </a:r>
            <a:r>
              <a:rPr lang="bn-IN" sz="3000" dirty="0" smtClean="0">
                <a:latin typeface="NikoshBAN" pitchFamily="2" charset="0"/>
                <a:cs typeface="NikoshBAN" pitchFamily="2" charset="0"/>
              </a:rPr>
              <a:t>সংজ্ঞা বলতে পারবে।</a:t>
            </a:r>
            <a:endParaRPr lang="en-US" sz="3000" dirty="0" smtClean="0">
              <a:latin typeface="NikoshBAN" pitchFamily="2" charset="0"/>
              <a:cs typeface="NikoshBAN" pitchFamily="2" charset="0"/>
            </a:endParaRPr>
          </a:p>
          <a:p>
            <a:pPr marL="342892" indent="-342892" algn="just">
              <a:buFont typeface="Wingdings" panose="05000000000000000000" pitchFamily="2" charset="2"/>
              <a:buChar char="Ø"/>
            </a:pPr>
            <a:r>
              <a:rPr lang="en-US" sz="3000" dirty="0" err="1">
                <a:latin typeface="NikoshBAN" panose="02000000000000000000" pitchFamily="2" charset="0"/>
                <a:cs typeface="NikoshBAN" panose="02000000000000000000" pitchFamily="2" charset="0"/>
              </a:rPr>
              <a:t>ঝুঁকির</a:t>
            </a:r>
            <a:r>
              <a:rPr lang="en-US" sz="3000" dirty="0">
                <a:latin typeface="NikoshBAN" panose="02000000000000000000" pitchFamily="2" charset="0"/>
                <a:cs typeface="NikoshBAN" panose="02000000000000000000" pitchFamily="2" charset="0"/>
              </a:rPr>
              <a:t> </a:t>
            </a:r>
            <a:r>
              <a:rPr lang="bn-IN" sz="3000" dirty="0">
                <a:latin typeface="NikoshBAN" pitchFamily="2" charset="0"/>
                <a:cs typeface="NikoshBAN" pitchFamily="2" charset="0"/>
              </a:rPr>
              <a:t>সংজ্ঞা বলতে পারবে।</a:t>
            </a:r>
            <a:endParaRPr lang="en-US" sz="3000" dirty="0">
              <a:latin typeface="NikoshBAN" pitchFamily="2" charset="0"/>
              <a:cs typeface="NikoshBAN" pitchFamily="2" charset="0"/>
            </a:endParaRPr>
          </a:p>
          <a:p>
            <a:pPr marL="342892" indent="-342892" algn="just">
              <a:buFont typeface="Wingdings" panose="05000000000000000000" pitchFamily="2" charset="2"/>
              <a:buChar char="Ø"/>
            </a:pPr>
            <a:r>
              <a:rPr lang="en-US" sz="3000" dirty="0" err="1">
                <a:latin typeface="NikoshBAN" panose="02000000000000000000" pitchFamily="2" charset="0"/>
                <a:cs typeface="NikoshBAN" panose="02000000000000000000" pitchFamily="2" charset="0"/>
              </a:rPr>
              <a:t>মুনাফার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হারের</a:t>
            </a:r>
            <a:r>
              <a:rPr lang="en-US" sz="3000" dirty="0">
                <a:latin typeface="NikoshBAN" panose="02000000000000000000" pitchFamily="2" charset="0"/>
                <a:cs typeface="NikoshBAN" panose="02000000000000000000" pitchFamily="2" charset="0"/>
              </a:rPr>
              <a:t> </a:t>
            </a:r>
            <a:r>
              <a:rPr lang="bn-IN" sz="3000" dirty="0">
                <a:latin typeface="NikoshBAN" pitchFamily="2" charset="0"/>
                <a:cs typeface="NikoshBAN" pitchFamily="2" charset="0"/>
              </a:rPr>
              <a:t>সংজ্ঞা বলতে পারবে।</a:t>
            </a:r>
            <a:endParaRPr lang="en-US" sz="3000" dirty="0">
              <a:latin typeface="NikoshBAN" pitchFamily="2" charset="0"/>
              <a:cs typeface="NikoshBAN" pitchFamily="2" charset="0"/>
            </a:endParaRPr>
          </a:p>
          <a:p>
            <a:pPr marL="342892" indent="-342892" algn="just">
              <a:buFont typeface="Wingdings" panose="05000000000000000000" pitchFamily="2" charset="2"/>
              <a:buChar char="Ø"/>
            </a:pPr>
            <a:r>
              <a:rPr lang="en-US" sz="3000" dirty="0" err="1" smtClean="0">
                <a:latin typeface="NikoshBAN" panose="02000000000000000000" pitchFamily="2" charset="0"/>
                <a:cs typeface="NikoshBAN" panose="02000000000000000000" pitchFamily="2" charset="0"/>
              </a:rPr>
              <a:t>ঝুঁকি</a:t>
            </a:r>
            <a:r>
              <a:rPr lang="en-US" sz="3000" dirty="0" smtClean="0">
                <a:latin typeface="NikoshBAN" panose="02000000000000000000" pitchFamily="2" charset="0"/>
                <a:cs typeface="NikoshBAN" panose="02000000000000000000" pitchFamily="2" charset="0"/>
              </a:rPr>
              <a:t> ও </a:t>
            </a:r>
            <a:r>
              <a:rPr lang="en-US" sz="3000" dirty="0" err="1" smtClean="0">
                <a:latin typeface="NikoshBAN" panose="02000000000000000000" pitchFamily="2" charset="0"/>
                <a:cs typeface="NikoshBAN" panose="02000000000000000000" pitchFamily="2" charset="0"/>
              </a:rPr>
              <a:t>মুনাফার</a:t>
            </a:r>
            <a:r>
              <a:rPr lang="en-US" sz="3000" dirty="0" smtClean="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হারের</a:t>
            </a:r>
            <a:r>
              <a:rPr lang="en-US" sz="3000" dirty="0">
                <a:latin typeface="NikoshBAN" panose="02000000000000000000" pitchFamily="2" charset="0"/>
                <a:cs typeface="NikoshBAN" panose="02000000000000000000" pitchFamily="2" charset="0"/>
              </a:rPr>
              <a:t> </a:t>
            </a:r>
            <a:r>
              <a:rPr lang="en-US" sz="3000" dirty="0" err="1" smtClean="0">
                <a:latin typeface="NikoshBAN" pitchFamily="2" charset="0"/>
                <a:cs typeface="NikoshBAN" pitchFamily="2" charset="0"/>
              </a:rPr>
              <a:t>মধ্যে</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সম্পর্ক</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ব্যাখ্যা</a:t>
            </a:r>
            <a:r>
              <a:rPr lang="bn-IN" sz="3000" dirty="0" smtClean="0">
                <a:latin typeface="NikoshBAN" pitchFamily="2" charset="0"/>
                <a:cs typeface="NikoshBAN" pitchFamily="2" charset="0"/>
              </a:rPr>
              <a:t> </a:t>
            </a:r>
            <a:r>
              <a:rPr lang="en-US" sz="3000" dirty="0" err="1" smtClean="0">
                <a:latin typeface="NikoshBAN" pitchFamily="2" charset="0"/>
                <a:cs typeface="NikoshBAN" pitchFamily="2" charset="0"/>
              </a:rPr>
              <a:t>করতে</a:t>
            </a:r>
            <a:r>
              <a:rPr lang="bn-IN" sz="3000" dirty="0" smtClean="0">
                <a:latin typeface="NikoshBAN" pitchFamily="2" charset="0"/>
                <a:cs typeface="NikoshBAN" pitchFamily="2" charset="0"/>
              </a:rPr>
              <a:t> </a:t>
            </a:r>
            <a:r>
              <a:rPr lang="bn-IN" sz="3000" dirty="0">
                <a:latin typeface="NikoshBAN" pitchFamily="2" charset="0"/>
                <a:cs typeface="NikoshBAN" pitchFamily="2" charset="0"/>
              </a:rPr>
              <a:t>পারবে।</a:t>
            </a:r>
            <a:endParaRPr lang="en-US" sz="3000" dirty="0">
              <a:latin typeface="NikoshBAN" pitchFamily="2" charset="0"/>
              <a:cs typeface="NikoshBAN" pitchFamily="2" charset="0"/>
            </a:endParaRPr>
          </a:p>
          <a:p>
            <a:pPr marL="342892" indent="-342892" algn="just">
              <a:buFont typeface="Wingdings" panose="05000000000000000000" pitchFamily="2" charset="2"/>
              <a:buChar char="Ø"/>
            </a:pPr>
            <a:r>
              <a:rPr lang="en-US" sz="3000" dirty="0" err="1" smtClean="0">
                <a:latin typeface="NikoshBAN" pitchFamily="2" charset="0"/>
                <a:cs typeface="NikoshBAN" pitchFamily="2" charset="0"/>
              </a:rPr>
              <a:t>ঝুঁকির</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বৈশিষ্ট্য</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বর্ণনা</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করতে</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পারবে</a:t>
            </a:r>
            <a:r>
              <a:rPr lang="en-US" sz="3000" dirty="0" smtClean="0">
                <a:latin typeface="NikoshBAN" pitchFamily="2" charset="0"/>
                <a:cs typeface="NikoshBAN" pitchFamily="2" charset="0"/>
              </a:rPr>
              <a:t>।</a:t>
            </a:r>
          </a:p>
          <a:p>
            <a:pPr marL="342892" indent="-342892" algn="just">
              <a:buFont typeface="Wingdings" panose="05000000000000000000" pitchFamily="2" charset="2"/>
              <a:buChar char="Ø"/>
            </a:pPr>
            <a:r>
              <a:rPr lang="en-US" sz="3000" dirty="0" err="1" smtClean="0">
                <a:latin typeface="NikoshBAN" pitchFamily="2" charset="0"/>
                <a:cs typeface="NikoshBAN" pitchFamily="2" charset="0"/>
              </a:rPr>
              <a:t>ঝুঁকি</a:t>
            </a:r>
            <a:r>
              <a:rPr lang="en-US" sz="3000" dirty="0" smtClean="0">
                <a:latin typeface="NikoshBAN" pitchFamily="2" charset="0"/>
                <a:cs typeface="NikoshBAN" pitchFamily="2" charset="0"/>
              </a:rPr>
              <a:t> ও </a:t>
            </a:r>
            <a:r>
              <a:rPr lang="as-IN" sz="3000" dirty="0" smtClean="0">
                <a:latin typeface="NikoshBAN" panose="02000000000000000000" pitchFamily="2" charset="0"/>
                <a:cs typeface="NikoshBAN" panose="02000000000000000000" pitchFamily="2" charset="0"/>
              </a:rPr>
              <a:t>অনিশ্চয়তা</a:t>
            </a:r>
            <a:r>
              <a:rPr lang="en-US" sz="3000" dirty="0" smtClean="0">
                <a:latin typeface="NikoshBAN" panose="02000000000000000000" pitchFamily="2" charset="0"/>
                <a:cs typeface="NikoshBAN" panose="02000000000000000000" pitchFamily="2" charset="0"/>
              </a:rPr>
              <a:t>র </a:t>
            </a:r>
            <a:r>
              <a:rPr lang="en-US" sz="3000" dirty="0" err="1" smtClean="0">
                <a:latin typeface="NikoshBAN" panose="02000000000000000000" pitchFamily="2" charset="0"/>
                <a:cs typeface="NikoshBAN" panose="02000000000000000000" pitchFamily="2" charset="0"/>
              </a:rPr>
              <a:t>মধ্যে</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পার্থক্য</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করতে</a:t>
            </a:r>
            <a:r>
              <a:rPr lang="en-US" sz="3000" dirty="0" smtClean="0">
                <a:latin typeface="NikoshBAN" panose="02000000000000000000" pitchFamily="2" charset="0"/>
                <a:cs typeface="NikoshBAN" panose="02000000000000000000" pitchFamily="2" charset="0"/>
              </a:rPr>
              <a:t> </a:t>
            </a:r>
            <a:r>
              <a:rPr lang="en-US" sz="3000" dirty="0" err="1" smtClean="0">
                <a:latin typeface="NikoshBAN" panose="02000000000000000000" pitchFamily="2" charset="0"/>
                <a:cs typeface="NikoshBAN" panose="02000000000000000000" pitchFamily="2" charset="0"/>
              </a:rPr>
              <a:t>পারবে</a:t>
            </a:r>
            <a:r>
              <a:rPr lang="en-US" sz="3000" dirty="0" smtClean="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4015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 calcmode="lin" valueType="num">
                                      <p:cBhvr additive="base">
                                        <p:cTn id="4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404" y="564917"/>
            <a:ext cx="7781192" cy="584775"/>
          </a:xfrm>
          <a:prstGeom prst="rect">
            <a:avLst/>
          </a:prstGeom>
          <a:blipFill>
            <a:blip r:embed="rId2"/>
            <a:tile tx="0" ty="0" sx="100000" sy="100000" flip="none" algn="tl"/>
          </a:blipFill>
        </p:spPr>
        <p:txBody>
          <a:bodyPr wrap="square" rtlCol="0">
            <a:spAutoFit/>
          </a:bodyPr>
          <a:lstStyle/>
          <a:p>
            <a:pPr algn="ctr"/>
            <a:r>
              <a:rPr lang="en-US" sz="3200" dirty="0" err="1">
                <a:latin typeface="NikoshBAN" panose="02000000000000000000" pitchFamily="2" charset="0"/>
                <a:cs typeface="NikoshBAN" panose="02000000000000000000" pitchFamily="2" charset="0"/>
              </a:rPr>
              <a:t>ঝুঁকি</a:t>
            </a:r>
            <a:r>
              <a:rPr lang="en-US" sz="3200" dirty="0">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5" name="TextBox 4"/>
          <p:cNvSpPr txBox="1"/>
          <p:nvPr/>
        </p:nvSpPr>
        <p:spPr>
          <a:xfrm>
            <a:off x="672613" y="1404505"/>
            <a:ext cx="7781192" cy="1077218"/>
          </a:xfrm>
          <a:prstGeom prst="rect">
            <a:avLst/>
          </a:prstGeom>
          <a:blipFill>
            <a:blip r:embed="rId3"/>
            <a:tile tx="0" ty="0" sx="100000" sy="100000" flip="none" algn="tl"/>
          </a:blip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ঝুঁকি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মুনাফার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a:t>
            </a:r>
            <a:r>
              <a:rPr lang="en-US" sz="3200" dirty="0" smtClean="0">
                <a:latin typeface="NikoshBAN" panose="02000000000000000000" pitchFamily="2" charset="0"/>
                <a:cs typeface="NikoshBAN" panose="02000000000000000000" pitchFamily="2" charset="0"/>
              </a:rPr>
              <a:t>  </a:t>
            </a:r>
          </a:p>
          <a:p>
            <a:pPr algn="ctr"/>
            <a:r>
              <a:rPr lang="en-US" sz="3200" dirty="0" smtClean="0">
                <a:latin typeface="NikoshBAN" panose="02000000000000000000" pitchFamily="2" charset="0"/>
                <a:cs typeface="NikoshBAN" panose="02000000000000000000" pitchFamily="2" charset="0"/>
              </a:rPr>
              <a:t>(Risk and Rate of </a:t>
            </a:r>
            <a:r>
              <a:rPr lang="en-US" sz="3200" dirty="0">
                <a:latin typeface="NikoshBAN" panose="02000000000000000000" pitchFamily="2" charset="0"/>
                <a:cs typeface="NikoshBAN" panose="02000000000000000000" pitchFamily="2" charset="0"/>
              </a:rPr>
              <a:t>R</a:t>
            </a:r>
            <a:r>
              <a:rPr lang="en-US" sz="3200" dirty="0" smtClean="0">
                <a:latin typeface="NikoshBAN" panose="02000000000000000000" pitchFamily="2" charset="0"/>
                <a:cs typeface="NikoshBAN" panose="02000000000000000000" pitchFamily="2" charset="0"/>
              </a:rPr>
              <a:t>eturn)</a:t>
            </a:r>
            <a:endParaRPr lang="bn-IN" sz="3200" b="1" u="sng" dirty="0">
              <a:latin typeface="NikoshBAN" panose="02000000000000000000" pitchFamily="2" charset="0"/>
              <a:cs typeface="NikoshBAN" panose="02000000000000000000" pitchFamily="2" charset="0"/>
            </a:endParaRPr>
          </a:p>
        </p:txBody>
      </p:sp>
      <p:sp>
        <p:nvSpPr>
          <p:cNvPr id="6" name="TextBox 5"/>
          <p:cNvSpPr txBox="1"/>
          <p:nvPr/>
        </p:nvSpPr>
        <p:spPr>
          <a:xfrm>
            <a:off x="666019" y="2871467"/>
            <a:ext cx="7787786" cy="2839239"/>
          </a:xfrm>
          <a:prstGeom prst="rect">
            <a:avLst/>
          </a:prstGeom>
          <a:noFill/>
        </p:spPr>
        <p:txBody>
          <a:bodyPr wrap="square" rtlCol="0">
            <a:spAutoFit/>
          </a:bodyPr>
          <a:lstStyle/>
          <a:p>
            <a:pPr algn="just">
              <a:lnSpc>
                <a:spcPct val="120000"/>
              </a:lnSpc>
            </a:pPr>
            <a:r>
              <a:rPr lang="as-IN" sz="3000" dirty="0">
                <a:solidFill>
                  <a:srgbClr val="000000"/>
                </a:solidFill>
                <a:latin typeface="NikoshBAN" panose="02000000000000000000" pitchFamily="2" charset="0"/>
                <a:cs typeface="NikoshBAN" panose="02000000000000000000" pitchFamily="2" charset="0"/>
              </a:rPr>
              <a:t>একটি কোম্পানীর বিনিয়োগ সিদ্ধান্ত যে দুটি বিষয় দ্বারা সবচেয়ে বেশি প্রভাবিত হয় তা হলো ঝুঁকি ও </a:t>
            </a:r>
            <a:r>
              <a:rPr lang="as-IN" sz="3000" dirty="0" smtClean="0">
                <a:solidFill>
                  <a:srgbClr val="000000"/>
                </a:solidFill>
                <a:latin typeface="NikoshBAN" panose="02000000000000000000" pitchFamily="2" charset="0"/>
                <a:cs typeface="NikoshBAN" panose="02000000000000000000" pitchFamily="2" charset="0"/>
              </a:rPr>
              <a:t>মুনাফা</a:t>
            </a:r>
            <a:r>
              <a:rPr lang="en-US" sz="3000" dirty="0" smtClean="0">
                <a:solidFill>
                  <a:srgbClr val="000000"/>
                </a:solidFill>
                <a:latin typeface="NikoshBAN" panose="02000000000000000000" pitchFamily="2" charset="0"/>
                <a:cs typeface="NikoshBAN" panose="02000000000000000000" pitchFamily="2" charset="0"/>
              </a:rPr>
              <a:t>র </a:t>
            </a:r>
            <a:r>
              <a:rPr lang="en-US" sz="3000" dirty="0" err="1" smtClean="0">
                <a:solidFill>
                  <a:srgbClr val="000000"/>
                </a:solidFill>
                <a:latin typeface="NikoshBAN" panose="02000000000000000000" pitchFamily="2" charset="0"/>
                <a:cs typeface="NikoshBAN" panose="02000000000000000000" pitchFamily="2" charset="0"/>
              </a:rPr>
              <a:t>হার</a:t>
            </a:r>
            <a:r>
              <a:rPr lang="as-IN" sz="3000" dirty="0" smtClean="0">
                <a:solidFill>
                  <a:srgbClr val="000000"/>
                </a:solidFill>
                <a:latin typeface="NikoshBAN" panose="02000000000000000000" pitchFamily="2" charset="0"/>
                <a:cs typeface="NikoshBAN" panose="02000000000000000000" pitchFamily="2" charset="0"/>
              </a:rPr>
              <a:t>।</a:t>
            </a:r>
            <a:r>
              <a:rPr lang="en-US" sz="3000" dirty="0" smtClean="0">
                <a:solidFill>
                  <a:srgbClr val="000000"/>
                </a:solidFill>
                <a:latin typeface="NikoshBAN" panose="02000000000000000000" pitchFamily="2" charset="0"/>
                <a:cs typeface="NikoshBAN" panose="02000000000000000000" pitchFamily="2" charset="0"/>
              </a:rPr>
              <a:t> </a:t>
            </a:r>
            <a:r>
              <a:rPr lang="as-IN" sz="3000" dirty="0" smtClean="0">
                <a:solidFill>
                  <a:srgbClr val="000000"/>
                </a:solidFill>
                <a:latin typeface="NikoshBAN" panose="02000000000000000000" pitchFamily="2" charset="0"/>
                <a:cs typeface="NikoshBAN" panose="02000000000000000000" pitchFamily="2" charset="0"/>
              </a:rPr>
              <a:t>যে </a:t>
            </a:r>
            <a:r>
              <a:rPr lang="as-IN" sz="3000" dirty="0">
                <a:solidFill>
                  <a:srgbClr val="000000"/>
                </a:solidFill>
                <a:latin typeface="NikoshBAN" panose="02000000000000000000" pitchFamily="2" charset="0"/>
                <a:cs typeface="NikoshBAN" panose="02000000000000000000" pitchFamily="2" charset="0"/>
              </a:rPr>
              <a:t>প্রতিষ্ঠানের মুনাফা বেশি তার ঝুঁকিও বেশি </a:t>
            </a:r>
            <a:r>
              <a:rPr lang="as-IN" sz="3000" dirty="0" smtClean="0">
                <a:solidFill>
                  <a:srgbClr val="000000"/>
                </a:solidFill>
                <a:latin typeface="NikoshBAN" panose="02000000000000000000" pitchFamily="2" charset="0"/>
                <a:cs typeface="NikoshBAN" panose="02000000000000000000" pitchFamily="2" charset="0"/>
              </a:rPr>
              <a:t>আবার </a:t>
            </a:r>
            <a:r>
              <a:rPr lang="as-IN" sz="3000" dirty="0">
                <a:solidFill>
                  <a:srgbClr val="000000"/>
                </a:solidFill>
                <a:latin typeface="NikoshBAN" panose="02000000000000000000" pitchFamily="2" charset="0"/>
                <a:cs typeface="NikoshBAN" panose="02000000000000000000" pitchFamily="2" charset="0"/>
              </a:rPr>
              <a:t>যে প্রতিষ্ঠানের মুনাফা কম তার ঝুঁকিও কম</a:t>
            </a:r>
            <a:r>
              <a:rPr lang="as-IN" sz="3000" dirty="0" smtClean="0">
                <a:solidFill>
                  <a:srgbClr val="000000"/>
                </a:solidFill>
                <a:latin typeface="NikoshBAN" panose="02000000000000000000" pitchFamily="2" charset="0"/>
                <a:cs typeface="NikoshBAN" panose="02000000000000000000" pitchFamily="2" charset="0"/>
              </a:rPr>
              <a:t>।</a:t>
            </a:r>
            <a:r>
              <a:rPr lang="en-US" sz="3000" dirty="0" smtClean="0">
                <a:solidFill>
                  <a:srgbClr val="000000"/>
                </a:solidFill>
                <a:latin typeface="NikoshBAN" panose="02000000000000000000" pitchFamily="2" charset="0"/>
                <a:cs typeface="NikoshBAN" panose="02000000000000000000" pitchFamily="2" charset="0"/>
              </a:rPr>
              <a:t> </a:t>
            </a:r>
            <a:r>
              <a:rPr lang="as-IN" sz="3000" dirty="0" smtClean="0">
                <a:solidFill>
                  <a:srgbClr val="000000"/>
                </a:solidFill>
                <a:latin typeface="NikoshBAN" panose="02000000000000000000" pitchFamily="2" charset="0"/>
                <a:cs typeface="NikoshBAN" panose="02000000000000000000" pitchFamily="2" charset="0"/>
              </a:rPr>
              <a:t>তাই </a:t>
            </a:r>
            <a:r>
              <a:rPr lang="as-IN" sz="3000" dirty="0">
                <a:solidFill>
                  <a:srgbClr val="000000"/>
                </a:solidFill>
                <a:latin typeface="NikoshBAN" panose="02000000000000000000" pitchFamily="2" charset="0"/>
                <a:cs typeface="NikoshBAN" panose="02000000000000000000" pitchFamily="2" charset="0"/>
              </a:rPr>
              <a:t>সঠিক সিদ্ধান্ত নিতে হলে কোম্পানীকে অবশ্যই ঝুঁকি ও মুনাফার মধ্যে সমন্বয় সাধন করতে হবে।</a:t>
            </a:r>
          </a:p>
        </p:txBody>
      </p:sp>
    </p:spTree>
    <p:extLst>
      <p:ext uri="{BB962C8B-B14F-4D97-AF65-F5344CB8AC3E}">
        <p14:creationId xmlns:p14="http://schemas.microsoft.com/office/powerpoint/2010/main" val="361970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anca template">
  <a:themeElements>
    <a:clrScheme name="Custom 347">
      <a:dk1>
        <a:srgbClr val="192D49"/>
      </a:dk1>
      <a:lt1>
        <a:srgbClr val="FFFFFF"/>
      </a:lt1>
      <a:dk2>
        <a:srgbClr val="9199A0"/>
      </a:dk2>
      <a:lt2>
        <a:srgbClr val="E0E8F0"/>
      </a:lt2>
      <a:accent1>
        <a:srgbClr val="5B87C8"/>
      </a:accent1>
      <a:accent2>
        <a:srgbClr val="9DC0EA"/>
      </a:accent2>
      <a:accent3>
        <a:srgbClr val="C5E0FE"/>
      </a:accent3>
      <a:accent4>
        <a:srgbClr val="F8DB51"/>
      </a:accent4>
      <a:accent5>
        <a:srgbClr val="F7A479"/>
      </a:accent5>
      <a:accent6>
        <a:srgbClr val="F37474"/>
      </a:accent6>
      <a:hlink>
        <a:srgbClr val="224C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2684</TotalTime>
  <Words>844</Words>
  <Application>Microsoft Office PowerPoint</Application>
  <PresentationFormat>On-screen Show (4:3)</PresentationFormat>
  <Paragraphs>138</Paragraphs>
  <Slides>26</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Calibri Light</vt:lpstr>
      <vt:lpstr>NikoshBAN</vt:lpstr>
      <vt:lpstr>Space Grotesk Light</vt:lpstr>
      <vt:lpstr>SutonnyMJ</vt:lpstr>
      <vt:lpstr>Times New Roman</vt:lpstr>
      <vt:lpstr>Wingdings</vt:lpstr>
      <vt:lpstr>1_Office Theme</vt:lpstr>
      <vt:lpstr>Bianca 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Masud Rana</dc:creator>
  <cp:lastModifiedBy>Windows User</cp:lastModifiedBy>
  <cp:revision>888</cp:revision>
  <dcterms:created xsi:type="dcterms:W3CDTF">2020-05-02T09:56:10Z</dcterms:created>
  <dcterms:modified xsi:type="dcterms:W3CDTF">2021-09-27T16:59:11Z</dcterms:modified>
</cp:coreProperties>
</file>