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FBDB3-4AE1-4CF7-A510-D717C75B75B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05AA5-75D5-4372-9774-DAEB37E4B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“মুজিব” কবিতাটির বিষয়বস্তুর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সাথে মিল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রেখে ছবি দেখিয়ে কবিতাটি উপস্থাপন করা হয়েছে ,যা  শিক্ষার্থীদের বোধগম্য সহজ হবে এবং শিক্ষার্থীরা বাংলায় মুজিবের অবস্থান সম্পর্কে বলতে পারবে।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বাংলায়    স্বাধীনতা অর্জনে মুজিবের অবদানের স্বরূপ বলতে শিক্ষার্থীরা  বাংলার মাঠে-ঘাটে এমনকি       ফসলের হাসিতেও       মুজিবের উপস্থিতি   এবং অস্তিত্ব    সম্পর্কে বলতে পারবে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বাংলায়    স্বাধীনতা অর্জনে মুজিবের অবদানের স্বরূপ বলতে শিক্ষার্থীরা   নিস্পাপ শিশুর পবিত্র          হাসিতেও       মুজিবের উপস্থিতি   এবং অস্তিত্ব    সম্পর্কে বলতে পারবে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4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শেখ মুজিবের  বন্ধুসুলভ আচরণের প্রতি তার অনুভূতি ব্যাক্ত করার সুযোগদিয়ে মুজিব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বাংলার  মানুষের মনে         মুজিবের উপস্থিতি   এবং অস্তিত্ব    সম্পর্কে শিক্ষার্থীরা      বলতে পারবে ।  স্বাধীন বাংলা মুজিবের প্রতি কৃতজ্ঞ বলেই  মুজিবকে আমরণ ঘরে ডাকবে সে সম্পর্কে শিক্ষার্থীরা ব্যাখ্যা করতে পারবে।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একক নেতৃত্ব    জাতির মনে        স্বাধীনতার স্বপ্ন, মুক্তিসংগ্রামের 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প্রেষণা      তৈরি করেছিল   শিক্ষার্থীরা তা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বলতে পারবে।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9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স্বাধীনতা অর্জনে বঙ্গবন্ধুর আত্মত্যাগের কথা      শিক্ষার্থীরা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 বলতে পারবে।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4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স্বাধীনতা অর্জনে   যার নেতৃত্ব ছিল   অতুলনীয়,   তিনি বঙ্গবন্ধু শেখ মুজিবুর রহমান সে সম্পর্কে      শিক্ষার্থীরা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 বলতে পারবে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7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স্বাধীনতা অর্জনে   আত্মত্যাগ দিয়েও   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স্তরের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সাথে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মুজিব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স্বাধীনভাবে আনন্দের সঙ্গে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মিশে আছে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ন।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শিক্ষার্থীরা       সে     সম্পর্কে 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 বলতে পারবে।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স্বাধীনতা অর্জনে   আত্মত্যাগ দিয়ে     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স্তরের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    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মুজিব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অমর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হয়ে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আছে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ন।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মানুষ, প্রকৃতি, ফসলের মাঠ-ঘাট, আকাশ-বাতাস, শিশুর অমলিন হাসিতে শেখ মুজিবের অকৃত্রিম উপস্থিতি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শিক্ষার্থীরা     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 বলতে পারবে।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শেখ </a:t>
            </a:r>
            <a:r>
              <a:rPr lang="bn-BD" sz="1200" b="1" baseline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মুজিব অমর, 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যতদিন বাঙালি থাকবে ততদিন বাংলার মানুষ মুজিবকে পাবে সর্ব জায়গায়, সকল স্তরে, সকল মানুষের পাশে  </a:t>
            </a:r>
            <a:r>
              <a:rPr lang="bn-BD" sz="1200" b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 বিষয়ে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     শিক্ষার্থীদের বোধগম্য সহজ হবে এবং শিক্ষার্থীরা বাংলায় মুজিবের অবস্থান সম্পর্কে বলতে পারবে।</a:t>
            </a:r>
            <a:r>
              <a:rPr lang="bn-BD" sz="12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120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5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8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4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20-25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3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যেতে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5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4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ঘোষনা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ক্লিক করতে থাকলে প্রশ্ন ও উত্তর শিক্ষার্থীদের বোধগম্য হবে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 এবং শিক্ষার্থীরা কবি রুকনুজ্জামান খান এর সংক্ষিপ্ত পরিচয় উল্লেখ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শেখ মুজিবের  বন্ধুসুলভ আচরণের প্রতি তার অনুভূতি ব্যাক্ত করার সুযোগদিয়ে মুজিব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2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কবিতাটি আবৃত্তি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1662-4C92-4B0B-9687-F189A182F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3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5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4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0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5A40-F7BA-4A9F-B32C-04BE31C573C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BC74-2BBA-4839-96BD-61060593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438400"/>
            <a:ext cx="788323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অনুগ্রহপূর্বক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পাঠটি উপস্থাপনের পূর্বে  উল্লেখিত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শিক্ষকগণ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কলাকৌশল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1" y="1143000"/>
            <a:ext cx="648446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415637"/>
            <a:ext cx="1981200" cy="769441"/>
          </a:xfrm>
          <a:prstGeom prst="rect">
            <a:avLst/>
          </a:prstGeom>
          <a:noFill/>
          <a:ln>
            <a:solidFill>
              <a:srgbClr val="650707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1427018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0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00600" y="457200"/>
            <a:ext cx="2667000" cy="118271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>
                  <a:solidFill>
                    <a:srgbClr val="501D1C"/>
                  </a:solidFill>
                </a:ln>
                <a:solidFill>
                  <a:srgbClr val="501D1C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bn-BD" sz="7200" b="1" cap="all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all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145428"/>
            <a:ext cx="2148931" cy="109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32" y="3699525"/>
            <a:ext cx="2145876" cy="127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80136"/>
            <a:ext cx="2148931" cy="1154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80" y="5144989"/>
            <a:ext cx="2159396" cy="1180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2579530" y="1463968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524111" y="2728775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558748" y="4109266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551821" y="5375206"/>
            <a:ext cx="1918855" cy="457200"/>
          </a:xfrm>
          <a:prstGeom prst="homePlate">
            <a:avLst/>
          </a:prstGeom>
          <a:solidFill>
            <a:srgbClr val="FEE2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চিরশিশু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78374" y="1313186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অরণ্য এলাকা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2577993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বালুর পলি পড়ে উৎপন্ন যে চর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86600" y="3958484"/>
            <a:ext cx="2590800" cy="758764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স্বর্ণের মতো বর্ণের ধান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78374" y="5081625"/>
            <a:ext cx="2590800" cy="1243783"/>
          </a:xfrm>
          <a:prstGeom prst="roundRect">
            <a:avLst/>
          </a:prstGeom>
          <a:solidFill>
            <a:srgbClr val="E3F3D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চিরকাল যে শিশুর মতো সহজ, অকৃত্রিম ও মমতাময়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9" grpId="0" animBg="1"/>
      <p:bldP spid="20" grpId="0" animBg="1"/>
      <p:bldP spid="21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0799" y="5015345"/>
            <a:ext cx="7010400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শ্যামল বনভূমি মাঠ নদীতীর বালুচর</a:t>
            </a:r>
          </a:p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সবখানে আছ বঙ্গবন্ধু শেখ মুজিবের ঘর।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376314"/>
            <a:ext cx="1447800" cy="157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486401" y="593473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2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133600"/>
            <a:ext cx="3616036" cy="268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2133601"/>
            <a:ext cx="3394363" cy="2683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6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2667000" y="762000"/>
            <a:ext cx="7045039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32364" y="5181600"/>
            <a:ext cx="7079674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 দেশের মাঠে মাঠে ফলে সোনাধান রাশি রাশি</a:t>
            </a:r>
          </a:p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 হাসি দেখে মনে হয় শেখ মুজিবের হাসি।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10" y="914401"/>
            <a:ext cx="1572490" cy="1048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6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9964" y="5105401"/>
            <a:ext cx="7081017" cy="1200329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 মধুর হাসিতে যখন ভরে বাঙালির ঘর</a:t>
            </a:r>
          </a:p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হয় যেন শিশু হয়ে হাসে চিরশিশু মুজিবর।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46" y="533400"/>
            <a:ext cx="6389634" cy="428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4" y="1066801"/>
            <a:ext cx="1572490" cy="1048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9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2800" y="5029200"/>
            <a:ext cx="7924800" cy="1077218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শেখ মুজিব তোমার বন্ধু,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সাথে খেলছে –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 তোমার কী অনুভূতি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পাঁচটি বাক্য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93201"/>
            <a:ext cx="330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8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>
                <a:ln w="11430">
                  <a:solidFill>
                    <a:srgbClr val="58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>
                <a:solidFill>
                  <a:srgbClr val="58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061860"/>
            <a:ext cx="6426200" cy="3738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30" y="2209801"/>
            <a:ext cx="1609871" cy="1073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1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4765548"/>
            <a:ext cx="800100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বাঙালি যতদিন বেঁচে রইব এ বাংলায়</a:t>
            </a:r>
            <a:r>
              <a:rPr lang="bn-IN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 ডাকবে;</a:t>
            </a:r>
            <a:r>
              <a:rPr lang="bn-IN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আয় ঘরে ফিরে আয়।</a:t>
            </a:r>
            <a:endParaRPr lang="en-US" sz="4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85801"/>
            <a:ext cx="406451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74" y="685801"/>
            <a:ext cx="357212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0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967" y="4572001"/>
            <a:ext cx="7626927" cy="138499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থেকে ১৯৭১ খ্রিষ্টাব্দ পর্যন্ত পাকিস্তানি স্বৈরাচারীদের শাসন-শোষণ, অত্যাচার, হত্যা ও রক্তপাতের বিরুদ্ধে বঙ্গবন্ধুর একক নেতৃত্বই জাতির মনে জাগিয়েছিল স্বাধীনতার স্বপ্ন, মুক্তিসংগ্রামের প্রেরণা।</a:t>
            </a:r>
            <a:endParaRPr lang="en-US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39" y="602673"/>
            <a:ext cx="5715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66" y="602673"/>
            <a:ext cx="2133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9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4876801"/>
            <a:ext cx="6781802" cy="1384995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 বীর সৈনিকের মতো জেল, জুলুম, অত্যাচার, ফাঁসির দন্ডাদেশ অতিক্রম করে দেশের স্বাধীনতার সংগ্রামে নেতৃত্ব দিয়ে দেশকে স্বাধীন করেছেন। </a:t>
            </a:r>
            <a:endParaRPr lang="en-US" sz="28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586414" cy="4152280"/>
          </a:xfrm>
          <a:prstGeom prst="rect">
            <a:avLst/>
          </a:prstGeom>
          <a:ln w="38100" cap="sq">
            <a:solidFill>
              <a:srgbClr val="005C2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9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876800"/>
            <a:ext cx="7543800" cy="1077218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স্বাধীন বাংলাদেশের নাগরিক। যার নেতৃত্বে স্বাধীনতা পেয়েছি তিনি বঙ্গবন্ধু শেখ মুজিবুর রহমান।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63920"/>
            <a:ext cx="6057900" cy="4038600"/>
          </a:xfrm>
          <a:prstGeom prst="rect">
            <a:avLst/>
          </a:prstGeom>
          <a:ln w="38100" cap="sq">
            <a:solidFill>
              <a:srgbClr val="0050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9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71" y="381000"/>
            <a:ext cx="8450729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3200" y="691766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rgbClr val="156D15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 শুভেচ্ছা</a:t>
            </a:r>
            <a:endParaRPr lang="en-US" sz="5400" b="1" cap="all" dirty="0">
              <a:ln w="9000" cmpd="sng">
                <a:solidFill>
                  <a:srgbClr val="156D15"/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s2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47" y="1955680"/>
            <a:ext cx="6224154" cy="452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01" y="1"/>
            <a:ext cx="4693015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8817" y="2"/>
            <a:ext cx="4499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181600"/>
            <a:ext cx="6858000" cy="1077218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স্তরের 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সাথে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মুজিব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স্বাধীনভাবে আনন্দের সঙ্গে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মিশে আছে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74" y="762001"/>
            <a:ext cx="8059156" cy="41974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393" y="5015345"/>
            <a:ext cx="8070273" cy="1077218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মানুষ, প্রকৃতি, ফসলের মাঠ-ঘাট, আকাশ-বাতাস, শিশুর অমলিন হাসিতে শেখ মুজিবের অকৃত্রিম উপস্থিতি বিরাজমান।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1" y="3239432"/>
            <a:ext cx="2246655" cy="1512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6" y="3242823"/>
            <a:ext cx="2166706" cy="1457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10" y="3200400"/>
            <a:ext cx="2362201" cy="1556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75" y="3276600"/>
            <a:ext cx="2166706" cy="145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29" y="3233646"/>
            <a:ext cx="2362200" cy="152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53" y="3185384"/>
            <a:ext cx="2304302" cy="156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31232 -0.3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02066 -0.36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7934 -0.3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1.11111E-6 L 0.275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30174 -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086" y="5257801"/>
            <a:ext cx="5791200" cy="830997"/>
          </a:xfrm>
          <a:prstGeom prst="rect">
            <a:avLst/>
          </a:prstGeom>
          <a:ln>
            <a:solidFill>
              <a:srgbClr val="5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যতদিন বাঙালি থাকবে ততদিন বাংলার মানুষ মুজিবকে পাবে সর্ব জায়গায়, সকল স্তরে, সকল মানুষের পাশে। 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62865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6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79818" y="533401"/>
            <a:ext cx="237048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4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4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844" y="4758709"/>
            <a:ext cx="9931651" cy="954107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‘বঙ্গবন্ধু শেখ মুজিবুর রহমানের</a:t>
            </a:r>
            <a:r>
              <a:rPr lang="bn-IN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অস্তিত্ব সারাবাংলায় </a:t>
            </a:r>
            <a:r>
              <a:rPr lang="bn-IN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বিরাজমান’- </a:t>
            </a:r>
            <a:r>
              <a:rPr lang="bn-BD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কথাটির ব্যাখ্যা দলে আলোচনা করে উপস্থাপন</a:t>
            </a:r>
            <a:r>
              <a:rPr lang="bn-IN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bn-BD" sz="2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04" y="1714459"/>
            <a:ext cx="3379754" cy="2839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707533"/>
            <a:ext cx="3277683" cy="283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94046"/>
            <a:ext cx="1072296" cy="71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45438"/>
            <a:ext cx="1181100" cy="1250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8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57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95055" y="15517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রোকনুজ্জামান খান কী নামে পরিচিত?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5055" y="25146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মিয়া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6055" y="25146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দাদা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5055" y="31242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দাদু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6055" y="31242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বড় ভাই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9300" y="3886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চিরশিশু বলা হয়েছে কাকে?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8128" y="48768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মুজিবকে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9128" y="48768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জনগণকে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79128" y="5486400"/>
            <a:ext cx="38862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নবীনকে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44691" y="763304"/>
            <a:ext cx="2292928" cy="479286"/>
          </a:xfrm>
          <a:prstGeom prst="roundRect">
            <a:avLst/>
          </a:prstGeom>
          <a:solidFill>
            <a:srgbClr val="E3F3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92982" y="2514600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8128" y="5486400"/>
            <a:ext cx="4038600" cy="457200"/>
          </a:xfrm>
          <a:prstGeom prst="rect">
            <a:avLst/>
          </a:prstGeom>
          <a:solidFill>
            <a:srgbClr val="E3F3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কিশোরকে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95055" y="4876800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7675" y="4014355"/>
            <a:ext cx="200544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" name="Rectangle 2"/>
          <p:cNvSpPr/>
          <p:nvPr/>
        </p:nvSpPr>
        <p:spPr>
          <a:xfrm>
            <a:off x="8068539" y="4014355"/>
            <a:ext cx="209203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7735" y="4561609"/>
            <a:ext cx="8177647" cy="533400"/>
          </a:xfrm>
          <a:prstGeom prst="rect">
            <a:avLst/>
          </a:prstGeom>
          <a:solidFill>
            <a:srgbClr val="F1C7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</a:t>
            </a:r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রোকনুজ্জামান খান কত সালে একুশে পদক পান?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075" y="5209309"/>
            <a:ext cx="4038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১৯৯৭ সালে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0075" y="5209309"/>
            <a:ext cx="3886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১৯৯৮ সালে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7735" y="5801590"/>
            <a:ext cx="4038600" cy="46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১৯৯৯ সালে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735" y="5801590"/>
            <a:ext cx="3886200" cy="464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২০০০ সালে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9754" y="256961"/>
            <a:ext cx="1600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12229" y="514574"/>
            <a:ext cx="2292928" cy="479286"/>
          </a:xfrm>
          <a:prstGeom prst="roundRect">
            <a:avLst/>
          </a:prstGeom>
          <a:solidFill>
            <a:srgbClr val="D4ECB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882" y="1101436"/>
            <a:ext cx="8077200" cy="609600"/>
          </a:xfrm>
          <a:prstGeom prst="rect">
            <a:avLst/>
          </a:prstGeom>
          <a:solidFill>
            <a:srgbClr val="F1C7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‘মুজিব’ কবিতায় মুজিবকে পাওয়া যায়-</a:t>
            </a:r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3882" y="1764743"/>
            <a:ext cx="4038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জীবনের সকল স্তরে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7735" y="2313708"/>
            <a:ext cx="4038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শ্যামল বনভূমিতে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7735" y="2826326"/>
            <a:ext cx="4038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I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আনাচে কানাচে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7736" y="3392652"/>
            <a:ext cx="8170719" cy="533400"/>
          </a:xfrm>
          <a:prstGeom prst="rect">
            <a:avLst/>
          </a:prstGeom>
          <a:solidFill>
            <a:srgbClr val="F1C7E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7735" y="4014355"/>
            <a:ext cx="1870364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1448" y="4014355"/>
            <a:ext cx="1929246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9" name="Oval 18"/>
          <p:cNvSpPr/>
          <p:nvPr/>
        </p:nvSpPr>
        <p:spPr>
          <a:xfrm>
            <a:off x="8091052" y="4028210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60075" y="5209309"/>
            <a:ext cx="4883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24400" y="685800"/>
            <a:ext cx="2286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21" y="457200"/>
            <a:ext cx="2844093" cy="2135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xplosion 2 2"/>
          <p:cNvSpPr/>
          <p:nvPr/>
        </p:nvSpPr>
        <p:spPr>
          <a:xfrm rot="598248">
            <a:off x="1852998" y="1901438"/>
            <a:ext cx="7770514" cy="4821021"/>
          </a:xfrm>
          <a:prstGeom prst="irregularSeal2">
            <a:avLst/>
          </a:prstGeom>
          <a:solidFill>
            <a:srgbClr val="F1C7E0"/>
          </a:solidFill>
          <a:ln>
            <a:solidFill>
              <a:srgbClr val="0009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3581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বংলাদেশ’- এই বিষয়ে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 লাইনের একটি অনুচ্ছেদ লি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87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8" y="381000"/>
            <a:ext cx="8384132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819400" y="9144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 </a:t>
            </a:r>
            <a:r>
              <a:rPr lang="bn-BD" sz="5400" b="1" cap="all" dirty="0">
                <a:ln w="9000" cmpd="sng">
                  <a:solidFill>
                    <a:srgbClr val="206610"/>
                  </a:solidFill>
                  <a:prstDash val="solid"/>
                </a:ln>
                <a:solidFill>
                  <a:srgbClr val="20661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dirty="0">
              <a:ln w="9000" cmpd="sng">
                <a:solidFill>
                  <a:srgbClr val="206610"/>
                </a:solidFill>
                <a:prstDash val="solid"/>
              </a:ln>
              <a:solidFill>
                <a:srgbClr val="20661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02" y="1"/>
            <a:ext cx="48487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2"/>
            <a:ext cx="43433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460875" y="685800"/>
            <a:ext cx="3505200" cy="114300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209800" y="2209801"/>
            <a:ext cx="7924800" cy="523875"/>
          </a:xfrm>
          <a:prstGeom prst="rect">
            <a:avLst/>
          </a:prstGeom>
          <a:solidFill>
            <a:srgbClr val="CCE9AD"/>
          </a:solidFill>
          <a:ln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209800" y="3200714"/>
            <a:ext cx="7924800" cy="2431737"/>
          </a:xfrm>
          <a:prstGeom prst="rect">
            <a:avLst/>
          </a:prstGeom>
          <a:solidFill>
            <a:srgbClr val="FEE2F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3949" y="527047"/>
            <a:ext cx="2624436" cy="7386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rgbClr val="20661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1430"/>
              <a:solidFill>
                <a:srgbClr val="20661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60" y="618654"/>
            <a:ext cx="1514475" cy="209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 Diagonal Corner Rectangle 18"/>
          <p:cNvSpPr/>
          <p:nvPr/>
        </p:nvSpPr>
        <p:spPr>
          <a:xfrm>
            <a:off x="6549735" y="2895600"/>
            <a:ext cx="4623699" cy="1981200"/>
          </a:xfrm>
          <a:prstGeom prst="round2Diag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525101" y="2895600"/>
            <a:ext cx="5450185" cy="3247176"/>
          </a:xfrm>
          <a:prstGeom prst="round2Diag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85949" y="3101370"/>
            <a:ext cx="26858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:   </a:t>
            </a:r>
            <a:r>
              <a:rPr lang="en-US" sz="24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:   </a:t>
            </a:r>
            <a:r>
              <a:rPr lang="en-US" sz="24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b="1" dirty="0" err="1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</a:t>
            </a:r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5882" y="3101370"/>
            <a:ext cx="486171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কিসামত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হারাটী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ডি.এস.আই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০১৭১৪৫৫৯৬৪১ </a:t>
            </a:r>
          </a:p>
          <a:p>
            <a:pPr algn="just"/>
            <a:r>
              <a:rPr lang="en-US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nazrul693105</a:t>
            </a:r>
            <a:r>
              <a:rPr lang="bn-BD" sz="2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bn-BD" sz="2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882" y="767993"/>
            <a:ext cx="1752601" cy="1600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13" y="450442"/>
            <a:ext cx="9650993" cy="570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24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0818" y="554181"/>
            <a:ext cx="314498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just"/>
            <a:r>
              <a:rPr lang="bn-BD" sz="3600" b="1" dirty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3600" b="1" dirty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8309" y="3808494"/>
            <a:ext cx="9759636" cy="58477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 ও মানুষের মনে মুজিবের উপস্থিতি ব্যা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করতে 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309" y="2817898"/>
            <a:ext cx="9759636" cy="58477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8309" y="1752600"/>
            <a:ext cx="9759636" cy="584775"/>
          </a:xfrm>
          <a:prstGeom prst="rect">
            <a:avLst/>
          </a:prstGeom>
          <a:noFill/>
          <a:ln>
            <a:solidFill>
              <a:srgbClr val="00091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রোকনুজ্জামান খানের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924062"/>
            <a:ext cx="63790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48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04801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81601" y="1180312"/>
            <a:ext cx="3640319" cy="3435978"/>
            <a:chOff x="3097463" y="704335"/>
            <a:chExt cx="5233657" cy="4512160"/>
          </a:xfrm>
        </p:grpSpPr>
        <p:sp>
          <p:nvSpPr>
            <p:cNvPr id="4" name="Oval 3"/>
            <p:cNvSpPr/>
            <p:nvPr/>
          </p:nvSpPr>
          <p:spPr>
            <a:xfrm>
              <a:off x="3097463" y="2064297"/>
              <a:ext cx="2949073" cy="315219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6245811" y="704335"/>
              <a:ext cx="2085309" cy="2228940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640441" y="4650600"/>
            <a:ext cx="1157835" cy="5621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>
                  <a:solidFill>
                    <a:srgbClr val="501D1C"/>
                  </a:solidFill>
                </a:ln>
                <a:solidFill>
                  <a:srgbClr val="501D1C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bn-BD" sz="7200" b="1" cap="all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all" dirty="0">
              <a:ln>
                <a:solidFill>
                  <a:srgbClr val="501D1C"/>
                </a:solidFill>
              </a:ln>
              <a:solidFill>
                <a:srgbClr val="501D1C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08" y="33505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1" y="1215117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সালে এবং কোথায়?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52800" y="1215117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১৯২৫ সালে, ফরিদপুর জেলার পাংশা উপজেলায়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89123" y="1104493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কী নামে পরিচিত ছিলেন?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89123" y="994321"/>
            <a:ext cx="1990597" cy="1110968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দাদা ভাই নামে পরিচিত ছিলেন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530338" y="2355928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পেশায় কী ছিলেন?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30338" y="2362618"/>
            <a:ext cx="1990597" cy="1000797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পেশায় সাংবাদিক ছিলেন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91401" y="3893662"/>
            <a:ext cx="1990597" cy="1164929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সম্পাদিত শিশুপত্রিকাটির নাম কী?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91401" y="3893662"/>
            <a:ext cx="1990597" cy="1164928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মাসিক কচিকাচা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2590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প্রকাশিত উল্লেখযোগ্য বই কী কী?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42590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ছড়া : হাট্টিমা টিম, খোকন খোকন ডাক পাড়ি;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952793" y="505859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অনুবাদ- আজব হলেও গুজব নয়,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75724" y="505644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সম্পাদনা- আমার প্রথম লেখা, ঝিকিমিকি, 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939438" y="505859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কচি ও কাঁচা, ছোটদের আবৃত্তি ইত্যাদি 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69667" y="2611261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কী কী পুরস্কারে ভূষিত হয়েছেন?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48885" y="2627237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একাডেমি সাহিত্য পুরস্কার,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548885" y="2627237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শিশু একাডেমি, রাষ্ট্রীয় একুশে পদক, 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569666" y="2611261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পল হ্যারিস ফেলো সম্মান, জসিমউদ্দীন স্বর্ণপদক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18158" y="403323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তিনি কত সালে মৃত্যুবরণ করেন?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04299" y="4033230"/>
            <a:ext cx="2182835" cy="1138410"/>
          </a:xfrm>
          <a:prstGeom prst="roundRect">
            <a:avLst/>
          </a:prstGeom>
          <a:solidFill>
            <a:srgbClr val="FDD7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তিনি ১৯৯৯ সালে মৃত্যুবরণ করেন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0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354555"/>
            <a:ext cx="2463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>
                <a:solidFill>
                  <a:schemeClr val="bg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409" y="5428563"/>
            <a:ext cx="8077200" cy="646331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রোকনুজ্জামান এর জীবনী সম্পর্কে</a:t>
            </a:r>
            <a:r>
              <a:rPr lang="bn-BD" sz="36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পাঁচটি বাক্য </a:t>
            </a:r>
            <a:r>
              <a:rPr lang="bn-IN" sz="36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  <a:endParaRPr lang="en-US" sz="3600" b="1" dirty="0">
              <a:ln w="11430">
                <a:solidFill>
                  <a:schemeClr val="bg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9" y="1317171"/>
            <a:ext cx="508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9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457201"/>
            <a:ext cx="2209800" cy="769441"/>
          </a:xfrm>
          <a:prstGeom prst="rect">
            <a:avLst/>
          </a:prstGeom>
          <a:noFill/>
          <a:ln>
            <a:solidFill>
              <a:srgbClr val="58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23" y="1524001"/>
            <a:ext cx="6086951" cy="4565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3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1317</Words>
  <Application>Microsoft Office PowerPoint</Application>
  <PresentationFormat>Widescreen</PresentationFormat>
  <Paragraphs>207</Paragraphs>
  <Slides>28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MS Reference Specialty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15</cp:revision>
  <dcterms:created xsi:type="dcterms:W3CDTF">2021-09-27T04:06:49Z</dcterms:created>
  <dcterms:modified xsi:type="dcterms:W3CDTF">2021-09-27T15:38:50Z</dcterms:modified>
</cp:coreProperties>
</file>