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0" r:id="rId2"/>
    <p:sldId id="256" r:id="rId3"/>
    <p:sldId id="413" r:id="rId4"/>
    <p:sldId id="394" r:id="rId5"/>
    <p:sldId id="410" r:id="rId6"/>
    <p:sldId id="263" r:id="rId7"/>
    <p:sldId id="393" r:id="rId8"/>
    <p:sldId id="404" r:id="rId9"/>
    <p:sldId id="265" r:id="rId10"/>
    <p:sldId id="266" r:id="rId11"/>
    <p:sldId id="267" r:id="rId12"/>
    <p:sldId id="268" r:id="rId13"/>
    <p:sldId id="405" r:id="rId14"/>
    <p:sldId id="270" r:id="rId15"/>
    <p:sldId id="271" r:id="rId16"/>
    <p:sldId id="272" r:id="rId17"/>
    <p:sldId id="391" r:id="rId18"/>
    <p:sldId id="411" r:id="rId19"/>
    <p:sldId id="409" r:id="rId20"/>
    <p:sldId id="406" r:id="rId21"/>
    <p:sldId id="4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i8FiV0BZ/YkxlNjAKIHHA==" hashData="q4RqumCgOTQTeif2iwnT0CXiqUtDbAtjgHxkunI1fxpljWEaOvqEhw0iBPxniJJm+oeHsr29CbRmMz68fLikO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89"/>
    <a:srgbClr val="E1DE55"/>
    <a:srgbClr val="FFFF81"/>
    <a:srgbClr val="FEFDCF"/>
    <a:srgbClr val="C4EEF4"/>
    <a:srgbClr val="EDEB97"/>
    <a:srgbClr val="E7E200"/>
    <a:srgbClr val="CFCFCF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479B-4C59-412D-96A3-02F1460922BC}" type="datetimeFigureOut">
              <a:rPr lang="en-US" smtClean="0"/>
              <a:t>25-Sep-21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53915-258C-4D3A-BE8A-261C755B3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0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image" Target="../media/image24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microsoft.com/office/2007/relationships/hdphoto" Target="../media/hdphoto5.wdp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1877658-FF4D-4CAE-B7B3-B2FD45020EE0}"/>
              </a:ext>
            </a:extLst>
          </p:cNvPr>
          <p:cNvGrpSpPr/>
          <p:nvPr/>
        </p:nvGrpSpPr>
        <p:grpSpPr>
          <a:xfrm>
            <a:off x="5569908" y="1588450"/>
            <a:ext cx="5948354" cy="4114800"/>
            <a:chOff x="4222064" y="-1602894"/>
            <a:chExt cx="10386946" cy="9839276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39DB5061-F3CC-4134-852C-06A46506CB5E}"/>
                </a:ext>
              </a:extLst>
            </p:cNvPr>
            <p:cNvSpPr/>
            <p:nvPr/>
          </p:nvSpPr>
          <p:spPr>
            <a:xfrm rot="21299877">
              <a:off x="5008480" y="2668756"/>
              <a:ext cx="9600530" cy="1430593"/>
            </a:xfrm>
            <a:prstGeom prst="teardrop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5DABE9E7-4906-4AEE-B844-8E253BD9BB95}"/>
                </a:ext>
              </a:extLst>
            </p:cNvPr>
            <p:cNvSpPr/>
            <p:nvPr/>
          </p:nvSpPr>
          <p:spPr>
            <a:xfrm rot="2417974">
              <a:off x="4222064" y="2469579"/>
              <a:ext cx="10289826" cy="1430593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7F76C732-7913-4AB9-9331-58D50D8AAE89}"/>
                </a:ext>
              </a:extLst>
            </p:cNvPr>
            <p:cNvSpPr/>
            <p:nvPr/>
          </p:nvSpPr>
          <p:spPr>
            <a:xfrm rot="17766734">
              <a:off x="5124029" y="2601447"/>
              <a:ext cx="9839276" cy="1430593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A564AB33-4B35-4945-AD6B-ABC69CF465F5}"/>
                </a:ext>
              </a:extLst>
            </p:cNvPr>
            <p:cNvSpPr/>
            <p:nvPr/>
          </p:nvSpPr>
          <p:spPr>
            <a:xfrm rot="4401937">
              <a:off x="5240082" y="2842518"/>
              <a:ext cx="9261104" cy="1430593"/>
            </a:xfrm>
            <a:prstGeom prst="teardrop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5F7B9-F82D-468D-AF37-ACD5FDC8F3F4}"/>
              </a:ext>
            </a:extLst>
          </p:cNvPr>
          <p:cNvGrpSpPr/>
          <p:nvPr/>
        </p:nvGrpSpPr>
        <p:grpSpPr>
          <a:xfrm>
            <a:off x="1555741" y="1370346"/>
            <a:ext cx="6437186" cy="4801875"/>
            <a:chOff x="-1286013" y="-2053098"/>
            <a:chExt cx="12101151" cy="11331045"/>
          </a:xfrm>
        </p:grpSpPr>
        <p:sp>
          <p:nvSpPr>
            <p:cNvPr id="2" name="Teardrop 1">
              <a:extLst>
                <a:ext uri="{FF2B5EF4-FFF2-40B4-BE49-F238E27FC236}">
                  <a16:creationId xmlns:a16="http://schemas.microsoft.com/office/drawing/2014/main" id="{A9BD3465-3E33-4F16-A0C1-431E6EEE8C1A}"/>
                </a:ext>
              </a:extLst>
            </p:cNvPr>
            <p:cNvSpPr/>
            <p:nvPr/>
          </p:nvSpPr>
          <p:spPr>
            <a:xfrm rot="2092035">
              <a:off x="-1286013" y="3294413"/>
              <a:ext cx="12101151" cy="1430593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6B251EFD-5716-4826-89E2-C2072C968994}"/>
                </a:ext>
              </a:extLst>
            </p:cNvPr>
            <p:cNvSpPr/>
            <p:nvPr/>
          </p:nvSpPr>
          <p:spPr>
            <a:xfrm rot="20030626">
              <a:off x="-1126916" y="3020375"/>
              <a:ext cx="10948948" cy="1430593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87B1F221-A254-4FDE-8257-BAD32BE6E9BB}"/>
                </a:ext>
              </a:extLst>
            </p:cNvPr>
            <p:cNvSpPr/>
            <p:nvPr/>
          </p:nvSpPr>
          <p:spPr>
            <a:xfrm rot="6589921">
              <a:off x="-560667" y="2343079"/>
              <a:ext cx="10222947" cy="1430593"/>
            </a:xfrm>
            <a:prstGeom prst="teardrop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FEE0886C-BD8D-4FA5-A4E1-5C69EB4B0A70}"/>
                </a:ext>
              </a:extLst>
            </p:cNvPr>
            <p:cNvSpPr/>
            <p:nvPr/>
          </p:nvSpPr>
          <p:spPr>
            <a:xfrm rot="4464726">
              <a:off x="-797663" y="3180393"/>
              <a:ext cx="10764514" cy="1430593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AF67DD-C302-4342-92E6-153BB2C58F2A}"/>
              </a:ext>
            </a:extLst>
          </p:cNvPr>
          <p:cNvSpPr txBox="1"/>
          <p:nvPr/>
        </p:nvSpPr>
        <p:spPr>
          <a:xfrm>
            <a:off x="616746" y="228600"/>
            <a:ext cx="11346653" cy="6477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532322" y="3367372"/>
                </a:moveTo>
                <a:lnTo>
                  <a:pt x="3531264" y="3938830"/>
                </a:lnTo>
                <a:lnTo>
                  <a:pt x="3442088" y="3803509"/>
                </a:lnTo>
                <a:lnTo>
                  <a:pt x="3338106" y="3779517"/>
                </a:lnTo>
                <a:lnTo>
                  <a:pt x="3341612" y="3779517"/>
                </a:lnTo>
                <a:cubicBezTo>
                  <a:pt x="3322167" y="3727377"/>
                  <a:pt x="3306302" y="3701307"/>
                  <a:pt x="3294019" y="3701307"/>
                </a:cubicBezTo>
                <a:lnTo>
                  <a:pt x="3276371" y="3739314"/>
                </a:lnTo>
                <a:lnTo>
                  <a:pt x="3087724" y="3610128"/>
                </a:lnTo>
                <a:close/>
                <a:moveTo>
                  <a:pt x="9081284" y="2601418"/>
                </a:moveTo>
                <a:lnTo>
                  <a:pt x="9821829" y="2601418"/>
                </a:lnTo>
                <a:lnTo>
                  <a:pt x="9821829" y="3616339"/>
                </a:lnTo>
                <a:lnTo>
                  <a:pt x="9818259" y="3602070"/>
                </a:lnTo>
                <a:cubicBezTo>
                  <a:pt x="9810499" y="3577327"/>
                  <a:pt x="9796167" y="3551438"/>
                  <a:pt x="9775265" y="3524403"/>
                </a:cubicBezTo>
                <a:cubicBezTo>
                  <a:pt x="9733460" y="3470334"/>
                  <a:pt x="9681293" y="3419771"/>
                  <a:pt x="9618762" y="3372715"/>
                </a:cubicBezTo>
                <a:cubicBezTo>
                  <a:pt x="9625887" y="3334195"/>
                  <a:pt x="9629450" y="3295860"/>
                  <a:pt x="9629450" y="3257711"/>
                </a:cubicBezTo>
                <a:cubicBezTo>
                  <a:pt x="9629450" y="3167311"/>
                  <a:pt x="9612760" y="3085010"/>
                  <a:pt x="9579379" y="3010808"/>
                </a:cubicBezTo>
                <a:cubicBezTo>
                  <a:pt x="9545999" y="2936606"/>
                  <a:pt x="9500148" y="2870337"/>
                  <a:pt x="9441830" y="2812000"/>
                </a:cubicBezTo>
                <a:cubicBezTo>
                  <a:pt x="9383511" y="2753663"/>
                  <a:pt x="9314477" y="2701532"/>
                  <a:pt x="9234728" y="2655609"/>
                </a:cubicBezTo>
                <a:cubicBezTo>
                  <a:pt x="9184884" y="2626906"/>
                  <a:pt x="9136164" y="2609087"/>
                  <a:pt x="9088568" y="2602150"/>
                </a:cubicBezTo>
                <a:close/>
                <a:moveTo>
                  <a:pt x="3003224" y="2601418"/>
                </a:moveTo>
                <a:lnTo>
                  <a:pt x="3507684" y="2601418"/>
                </a:lnTo>
                <a:lnTo>
                  <a:pt x="3523574" y="2620395"/>
                </a:lnTo>
                <a:cubicBezTo>
                  <a:pt x="3544347" y="2645685"/>
                  <a:pt x="3559500" y="2665698"/>
                  <a:pt x="3569033" y="2680435"/>
                </a:cubicBezTo>
                <a:cubicBezTo>
                  <a:pt x="3581743" y="2700085"/>
                  <a:pt x="3588098" y="2729671"/>
                  <a:pt x="3588098" y="2769193"/>
                </a:cubicBezTo>
                <a:lnTo>
                  <a:pt x="3588098" y="2800700"/>
                </a:lnTo>
                <a:cubicBezTo>
                  <a:pt x="3588098" y="2828421"/>
                  <a:pt x="3581316" y="2853007"/>
                  <a:pt x="3567753" y="2874456"/>
                </a:cubicBezTo>
                <a:cubicBezTo>
                  <a:pt x="3554189" y="2895906"/>
                  <a:pt x="3537016" y="2914099"/>
                  <a:pt x="3516235" y="2929036"/>
                </a:cubicBezTo>
                <a:cubicBezTo>
                  <a:pt x="3495453" y="2943973"/>
                  <a:pt x="3472611" y="2955449"/>
                  <a:pt x="3447710" y="2963465"/>
                </a:cubicBezTo>
                <a:cubicBezTo>
                  <a:pt x="3422809" y="2971481"/>
                  <a:pt x="3398985" y="2975489"/>
                  <a:pt x="3376236" y="2975489"/>
                </a:cubicBezTo>
                <a:cubicBezTo>
                  <a:pt x="3340611" y="2975489"/>
                  <a:pt x="3302164" y="2964068"/>
                  <a:pt x="3260898" y="2941227"/>
                </a:cubicBezTo>
                <a:cubicBezTo>
                  <a:pt x="3219631" y="2918385"/>
                  <a:pt x="3179840" y="2888243"/>
                  <a:pt x="3141524" y="2850799"/>
                </a:cubicBezTo>
                <a:cubicBezTo>
                  <a:pt x="3103208" y="2813354"/>
                  <a:pt x="3072462" y="2774500"/>
                  <a:pt x="3049287" y="2734236"/>
                </a:cubicBezTo>
                <a:cubicBezTo>
                  <a:pt x="3026111" y="2693971"/>
                  <a:pt x="3014524" y="2656527"/>
                  <a:pt x="3014524" y="2621903"/>
                </a:cubicBezTo>
                <a:cubicBezTo>
                  <a:pt x="3014524" y="2611995"/>
                  <a:pt x="3014774" y="2606104"/>
                  <a:pt x="3015275" y="2604230"/>
                </a:cubicBezTo>
                <a:cubicBezTo>
                  <a:pt x="3015777" y="2602355"/>
                  <a:pt x="3011759" y="2601418"/>
                  <a:pt x="3003224" y="2601418"/>
                </a:cubicBezTo>
                <a:close/>
                <a:moveTo>
                  <a:pt x="5989440" y="2024282"/>
                </a:moveTo>
                <a:lnTo>
                  <a:pt x="5989440" y="2784669"/>
                </a:lnTo>
                <a:lnTo>
                  <a:pt x="5975741" y="2747065"/>
                </a:lnTo>
                <a:cubicBezTo>
                  <a:pt x="5969106" y="2733182"/>
                  <a:pt x="5960767" y="2718951"/>
                  <a:pt x="5950725" y="2704371"/>
                </a:cubicBezTo>
                <a:cubicBezTo>
                  <a:pt x="5910553" y="2646053"/>
                  <a:pt x="5866169" y="2594451"/>
                  <a:pt x="5817573" y="2549566"/>
                </a:cubicBezTo>
                <a:cubicBezTo>
                  <a:pt x="5768978" y="2504682"/>
                  <a:pt x="5714565" y="2467210"/>
                  <a:pt x="5654335" y="2437150"/>
                </a:cubicBezTo>
                <a:cubicBezTo>
                  <a:pt x="5594105" y="2407091"/>
                  <a:pt x="5538329" y="2402471"/>
                  <a:pt x="5487006" y="2423290"/>
                </a:cubicBezTo>
                <a:lnTo>
                  <a:pt x="5487006" y="2387664"/>
                </a:lnTo>
                <a:lnTo>
                  <a:pt x="5426831" y="2387664"/>
                </a:lnTo>
                <a:cubicBezTo>
                  <a:pt x="5407608" y="2387664"/>
                  <a:pt x="5378774" y="2390141"/>
                  <a:pt x="5340328" y="2395095"/>
                </a:cubicBezTo>
                <a:cubicBezTo>
                  <a:pt x="5301882" y="2400050"/>
                  <a:pt x="5258658" y="2410515"/>
                  <a:pt x="5210656" y="2426491"/>
                </a:cubicBezTo>
                <a:cubicBezTo>
                  <a:pt x="5162654" y="2442467"/>
                  <a:pt x="5112453" y="2467275"/>
                  <a:pt x="5060053" y="2500915"/>
                </a:cubicBezTo>
                <a:cubicBezTo>
                  <a:pt x="5007654" y="2534555"/>
                  <a:pt x="4957110" y="2593496"/>
                  <a:pt x="4908422" y="2677735"/>
                </a:cubicBezTo>
                <a:cubicBezTo>
                  <a:pt x="4880477" y="2695066"/>
                  <a:pt x="4859501" y="2725348"/>
                  <a:pt x="4845492" y="2768581"/>
                </a:cubicBezTo>
                <a:cubicBezTo>
                  <a:pt x="4831483" y="2811814"/>
                  <a:pt x="4824478" y="2852691"/>
                  <a:pt x="4824478" y="2891212"/>
                </a:cubicBezTo>
                <a:cubicBezTo>
                  <a:pt x="4824478" y="2917485"/>
                  <a:pt x="4827725" y="2946886"/>
                  <a:pt x="4834219" y="2979413"/>
                </a:cubicBezTo>
                <a:cubicBezTo>
                  <a:pt x="4840714" y="3011940"/>
                  <a:pt x="4853461" y="3042482"/>
                  <a:pt x="4872462" y="3071038"/>
                </a:cubicBezTo>
                <a:cubicBezTo>
                  <a:pt x="4891462" y="3099594"/>
                  <a:pt x="4917346" y="3123456"/>
                  <a:pt x="4950114" y="3142623"/>
                </a:cubicBezTo>
                <a:cubicBezTo>
                  <a:pt x="4982883" y="3161791"/>
                  <a:pt x="5026079" y="3171374"/>
                  <a:pt x="5079703" y="3171374"/>
                </a:cubicBezTo>
                <a:cubicBezTo>
                  <a:pt x="5109799" y="3171374"/>
                  <a:pt x="5141779" y="3162570"/>
                  <a:pt x="5175642" y="3144962"/>
                </a:cubicBezTo>
                <a:cubicBezTo>
                  <a:pt x="5209505" y="3127353"/>
                  <a:pt x="5245345" y="3109623"/>
                  <a:pt x="5283160" y="3091773"/>
                </a:cubicBezTo>
                <a:cubicBezTo>
                  <a:pt x="5322793" y="3074740"/>
                  <a:pt x="5352713" y="3061621"/>
                  <a:pt x="5372920" y="3052418"/>
                </a:cubicBezTo>
                <a:cubicBezTo>
                  <a:pt x="5393126" y="3043215"/>
                  <a:pt x="5403452" y="3038613"/>
                  <a:pt x="5403898" y="3038613"/>
                </a:cubicBezTo>
                <a:cubicBezTo>
                  <a:pt x="5428947" y="3038613"/>
                  <a:pt x="5441471" y="3045367"/>
                  <a:pt x="5441471" y="3058875"/>
                </a:cubicBezTo>
                <a:cubicBezTo>
                  <a:pt x="5441471" y="3071196"/>
                  <a:pt x="5431053" y="3095614"/>
                  <a:pt x="5410215" y="3132131"/>
                </a:cubicBezTo>
                <a:cubicBezTo>
                  <a:pt x="5389378" y="3168647"/>
                  <a:pt x="5363911" y="3210359"/>
                  <a:pt x="5333815" y="3257266"/>
                </a:cubicBezTo>
                <a:cubicBezTo>
                  <a:pt x="5274179" y="3305175"/>
                  <a:pt x="5228877" y="3341868"/>
                  <a:pt x="5197908" y="3367344"/>
                </a:cubicBezTo>
                <a:cubicBezTo>
                  <a:pt x="5166940" y="3392820"/>
                  <a:pt x="5141214" y="3413277"/>
                  <a:pt x="5120728" y="3428715"/>
                </a:cubicBezTo>
                <a:lnTo>
                  <a:pt x="5082431" y="3462281"/>
                </a:lnTo>
                <a:lnTo>
                  <a:pt x="5337878" y="3758197"/>
                </a:lnTo>
                <a:cubicBezTo>
                  <a:pt x="5474073" y="3621001"/>
                  <a:pt x="5569807" y="3497025"/>
                  <a:pt x="5625084" y="3386270"/>
                </a:cubicBezTo>
                <a:cubicBezTo>
                  <a:pt x="5680359" y="3275515"/>
                  <a:pt x="5707996" y="3192008"/>
                  <a:pt x="5707996" y="3135749"/>
                </a:cubicBezTo>
                <a:cubicBezTo>
                  <a:pt x="5707996" y="3035551"/>
                  <a:pt x="5675534" y="2956238"/>
                  <a:pt x="5610610" y="2897808"/>
                </a:cubicBezTo>
                <a:cubicBezTo>
                  <a:pt x="5545686" y="2839378"/>
                  <a:pt x="5438447" y="2810163"/>
                  <a:pt x="5288893" y="2810163"/>
                </a:cubicBezTo>
                <a:cubicBezTo>
                  <a:pt x="5239722" y="2810163"/>
                  <a:pt x="5208624" y="2815989"/>
                  <a:pt x="5195598" y="2827642"/>
                </a:cubicBezTo>
                <a:cubicBezTo>
                  <a:pt x="5222985" y="2793018"/>
                  <a:pt x="5261942" y="2761308"/>
                  <a:pt x="5312467" y="2732510"/>
                </a:cubicBezTo>
                <a:cubicBezTo>
                  <a:pt x="5362993" y="2703713"/>
                  <a:pt x="5417220" y="2689314"/>
                  <a:pt x="5475149" y="2689314"/>
                </a:cubicBezTo>
                <a:cubicBezTo>
                  <a:pt x="5509772" y="2689314"/>
                  <a:pt x="5547653" y="2697413"/>
                  <a:pt x="5588789" y="2713612"/>
                </a:cubicBezTo>
                <a:cubicBezTo>
                  <a:pt x="5629926" y="2729810"/>
                  <a:pt x="5669124" y="2751019"/>
                  <a:pt x="5706382" y="2777237"/>
                </a:cubicBezTo>
                <a:cubicBezTo>
                  <a:pt x="5743641" y="2803455"/>
                  <a:pt x="5776436" y="2831232"/>
                  <a:pt x="5804770" y="2860568"/>
                </a:cubicBezTo>
                <a:cubicBezTo>
                  <a:pt x="5833104" y="2889903"/>
                  <a:pt x="5852781" y="2917745"/>
                  <a:pt x="5863803" y="2944094"/>
                </a:cubicBezTo>
                <a:cubicBezTo>
                  <a:pt x="5910265" y="3002097"/>
                  <a:pt x="5942820" y="3056788"/>
                  <a:pt x="5961468" y="3108167"/>
                </a:cubicBezTo>
                <a:cubicBezTo>
                  <a:pt x="5980116" y="3159546"/>
                  <a:pt x="5989440" y="3195515"/>
                  <a:pt x="5989440" y="3216074"/>
                </a:cubicBezTo>
                <a:lnTo>
                  <a:pt x="5989440" y="4231184"/>
                </a:lnTo>
                <a:lnTo>
                  <a:pt x="6249508" y="4418331"/>
                </a:lnTo>
                <a:lnTo>
                  <a:pt x="6249508" y="2601418"/>
                </a:lnTo>
                <a:lnTo>
                  <a:pt x="6482237" y="2601418"/>
                </a:lnTo>
                <a:lnTo>
                  <a:pt x="6517488" y="2601418"/>
                </a:lnTo>
                <a:lnTo>
                  <a:pt x="6534884" y="2681852"/>
                </a:lnTo>
                <a:cubicBezTo>
                  <a:pt x="6584024" y="2899820"/>
                  <a:pt x="6639108" y="3080696"/>
                  <a:pt x="6700138" y="3224479"/>
                </a:cubicBezTo>
                <a:cubicBezTo>
                  <a:pt x="6769887" y="3388803"/>
                  <a:pt x="6843383" y="3526797"/>
                  <a:pt x="6920628" y="3638461"/>
                </a:cubicBezTo>
                <a:cubicBezTo>
                  <a:pt x="6997873" y="3750125"/>
                  <a:pt x="7076073" y="3838791"/>
                  <a:pt x="7155229" y="3904457"/>
                </a:cubicBezTo>
                <a:cubicBezTo>
                  <a:pt x="7234385" y="3970124"/>
                  <a:pt x="7309978" y="4019953"/>
                  <a:pt x="7382009" y="4053946"/>
                </a:cubicBezTo>
                <a:cubicBezTo>
                  <a:pt x="7454040" y="4087939"/>
                  <a:pt x="7519205" y="4109667"/>
                  <a:pt x="7577506" y="4119130"/>
                </a:cubicBezTo>
                <a:cubicBezTo>
                  <a:pt x="7635805" y="4128593"/>
                  <a:pt x="7684457" y="4133325"/>
                  <a:pt x="7723459" y="4133325"/>
                </a:cubicBezTo>
                <a:cubicBezTo>
                  <a:pt x="7835086" y="4133325"/>
                  <a:pt x="7931453" y="4112163"/>
                  <a:pt x="8012557" y="4069839"/>
                </a:cubicBezTo>
                <a:cubicBezTo>
                  <a:pt x="8093661" y="4027515"/>
                  <a:pt x="8161350" y="3972489"/>
                  <a:pt x="8215624" y="3904763"/>
                </a:cubicBezTo>
                <a:cubicBezTo>
                  <a:pt x="8269897" y="3837038"/>
                  <a:pt x="8309799" y="3761862"/>
                  <a:pt x="8335331" y="3679236"/>
                </a:cubicBezTo>
                <a:cubicBezTo>
                  <a:pt x="8360863" y="3596610"/>
                  <a:pt x="8373629" y="3513103"/>
                  <a:pt x="8373629" y="3428715"/>
                </a:cubicBezTo>
                <a:cubicBezTo>
                  <a:pt x="8373629" y="3267508"/>
                  <a:pt x="8343802" y="3135814"/>
                  <a:pt x="8284147" y="3033631"/>
                </a:cubicBezTo>
                <a:cubicBezTo>
                  <a:pt x="8224493" y="2931448"/>
                  <a:pt x="8154132" y="2850901"/>
                  <a:pt x="8073065" y="2791988"/>
                </a:cubicBezTo>
                <a:cubicBezTo>
                  <a:pt x="7991998" y="2733076"/>
                  <a:pt x="7909539" y="2692524"/>
                  <a:pt x="7825689" y="2670332"/>
                </a:cubicBezTo>
                <a:cubicBezTo>
                  <a:pt x="7741838" y="2648140"/>
                  <a:pt x="7676663" y="2637044"/>
                  <a:pt x="7630165" y="2637044"/>
                </a:cubicBezTo>
                <a:cubicBezTo>
                  <a:pt x="7553272" y="2637044"/>
                  <a:pt x="7485203" y="2650933"/>
                  <a:pt x="7425957" y="2678710"/>
                </a:cubicBezTo>
                <a:cubicBezTo>
                  <a:pt x="7366710" y="2706487"/>
                  <a:pt x="7316826" y="2741315"/>
                  <a:pt x="7276301" y="2783193"/>
                </a:cubicBezTo>
                <a:cubicBezTo>
                  <a:pt x="7235777" y="2825072"/>
                  <a:pt x="7205467" y="2869929"/>
                  <a:pt x="7185372" y="2917764"/>
                </a:cubicBezTo>
                <a:cubicBezTo>
                  <a:pt x="7165277" y="2965599"/>
                  <a:pt x="7155229" y="3012005"/>
                  <a:pt x="7155229" y="3056982"/>
                </a:cubicBezTo>
                <a:cubicBezTo>
                  <a:pt x="7155229" y="3159629"/>
                  <a:pt x="7189333" y="3247710"/>
                  <a:pt x="7257542" y="3321225"/>
                </a:cubicBezTo>
                <a:cubicBezTo>
                  <a:pt x="7325750" y="3394741"/>
                  <a:pt x="7418582" y="3431498"/>
                  <a:pt x="7536035" y="3431498"/>
                </a:cubicBezTo>
                <a:cubicBezTo>
                  <a:pt x="7570584" y="3431498"/>
                  <a:pt x="7608372" y="3425718"/>
                  <a:pt x="7649397" y="3414158"/>
                </a:cubicBezTo>
                <a:cubicBezTo>
                  <a:pt x="7690422" y="3402598"/>
                  <a:pt x="7728247" y="3384145"/>
                  <a:pt x="7762870" y="3358799"/>
                </a:cubicBezTo>
                <a:cubicBezTo>
                  <a:pt x="7797494" y="3333453"/>
                  <a:pt x="7826598" y="3300416"/>
                  <a:pt x="7850181" y="3259687"/>
                </a:cubicBezTo>
                <a:cubicBezTo>
                  <a:pt x="7873765" y="3218959"/>
                  <a:pt x="7885557" y="3170020"/>
                  <a:pt x="7885557" y="3112870"/>
                </a:cubicBezTo>
                <a:cubicBezTo>
                  <a:pt x="7885557" y="3089343"/>
                  <a:pt x="7882653" y="3066223"/>
                  <a:pt x="7876845" y="3043511"/>
                </a:cubicBezTo>
                <a:lnTo>
                  <a:pt x="7854481" y="2986256"/>
                </a:lnTo>
                <a:lnTo>
                  <a:pt x="7882286" y="2988182"/>
                </a:lnTo>
                <a:cubicBezTo>
                  <a:pt x="7910703" y="2992194"/>
                  <a:pt x="7937492" y="3002222"/>
                  <a:pt x="7962653" y="3018267"/>
                </a:cubicBezTo>
                <a:cubicBezTo>
                  <a:pt x="7996200" y="3039661"/>
                  <a:pt x="8025619" y="3067763"/>
                  <a:pt x="8050910" y="3102572"/>
                </a:cubicBezTo>
                <a:cubicBezTo>
                  <a:pt x="8076201" y="3137382"/>
                  <a:pt x="8096528" y="3175651"/>
                  <a:pt x="8111892" y="3217382"/>
                </a:cubicBezTo>
                <a:cubicBezTo>
                  <a:pt x="8127255" y="3259112"/>
                  <a:pt x="8134937" y="3297011"/>
                  <a:pt x="8134937" y="3331078"/>
                </a:cubicBezTo>
                <a:cubicBezTo>
                  <a:pt x="8134937" y="3374015"/>
                  <a:pt x="8126216" y="3422174"/>
                  <a:pt x="8108774" y="3475557"/>
                </a:cubicBezTo>
                <a:cubicBezTo>
                  <a:pt x="8091332" y="3528940"/>
                  <a:pt x="8064808" y="3578816"/>
                  <a:pt x="8029201" y="3625185"/>
                </a:cubicBezTo>
                <a:cubicBezTo>
                  <a:pt x="7993594" y="3671554"/>
                  <a:pt x="7947975" y="3710242"/>
                  <a:pt x="7892348" y="3741247"/>
                </a:cubicBezTo>
                <a:cubicBezTo>
                  <a:pt x="7836719" y="3772253"/>
                  <a:pt x="7768771" y="3787755"/>
                  <a:pt x="7688502" y="3787755"/>
                </a:cubicBezTo>
                <a:cubicBezTo>
                  <a:pt x="7601812" y="3787755"/>
                  <a:pt x="7515253" y="3771353"/>
                  <a:pt x="7428824" y="3738547"/>
                </a:cubicBezTo>
                <a:cubicBezTo>
                  <a:pt x="7342394" y="3705742"/>
                  <a:pt x="7257811" y="3647423"/>
                  <a:pt x="7175074" y="3563591"/>
                </a:cubicBezTo>
                <a:cubicBezTo>
                  <a:pt x="7092336" y="3479760"/>
                  <a:pt x="7011984" y="3366166"/>
                  <a:pt x="6934016" y="3222809"/>
                </a:cubicBezTo>
                <a:cubicBezTo>
                  <a:pt x="6856047" y="3079453"/>
                  <a:pt x="6783330" y="2893382"/>
                  <a:pt x="6715863" y="2664598"/>
                </a:cubicBezTo>
                <a:lnTo>
                  <a:pt x="6553407" y="2601418"/>
                </a:lnTo>
                <a:lnTo>
                  <a:pt x="8540472" y="2601418"/>
                </a:lnTo>
                <a:lnTo>
                  <a:pt x="8558674" y="2601418"/>
                </a:lnTo>
                <a:lnTo>
                  <a:pt x="8611834" y="2747540"/>
                </a:lnTo>
                <a:cubicBezTo>
                  <a:pt x="8648684" y="2760936"/>
                  <a:pt x="8682918" y="2770669"/>
                  <a:pt x="8714536" y="2776736"/>
                </a:cubicBezTo>
                <a:cubicBezTo>
                  <a:pt x="8746154" y="2782804"/>
                  <a:pt x="8779442" y="2789344"/>
                  <a:pt x="8814400" y="2796358"/>
                </a:cubicBezTo>
                <a:cubicBezTo>
                  <a:pt x="8872588" y="2807973"/>
                  <a:pt x="8934442" y="2822252"/>
                  <a:pt x="8999960" y="2839192"/>
                </a:cubicBezTo>
                <a:cubicBezTo>
                  <a:pt x="9065478" y="2856133"/>
                  <a:pt x="9125643" y="2878845"/>
                  <a:pt x="9180454" y="2907327"/>
                </a:cubicBezTo>
                <a:cubicBezTo>
                  <a:pt x="9235266" y="2935809"/>
                  <a:pt x="9279863" y="2971388"/>
                  <a:pt x="9314245" y="3014065"/>
                </a:cubicBezTo>
                <a:cubicBezTo>
                  <a:pt x="9348628" y="3056741"/>
                  <a:pt x="9365819" y="3109772"/>
                  <a:pt x="9365819" y="3173156"/>
                </a:cubicBezTo>
                <a:cubicBezTo>
                  <a:pt x="9365819" y="3192268"/>
                  <a:pt x="9364094" y="3208726"/>
                  <a:pt x="9360642" y="3222531"/>
                </a:cubicBezTo>
                <a:cubicBezTo>
                  <a:pt x="9359780" y="3225982"/>
                  <a:pt x="9359235" y="3228909"/>
                  <a:pt x="9359011" y="3231312"/>
                </a:cubicBezTo>
                <a:lnTo>
                  <a:pt x="9359281" y="3236725"/>
                </a:lnTo>
                <a:lnTo>
                  <a:pt x="9352207" y="3234417"/>
                </a:lnTo>
                <a:cubicBezTo>
                  <a:pt x="9337842" y="3230385"/>
                  <a:pt x="9320549" y="3227360"/>
                  <a:pt x="9300329" y="3225342"/>
                </a:cubicBezTo>
                <a:cubicBezTo>
                  <a:pt x="9273368" y="3222651"/>
                  <a:pt x="9247698" y="3221306"/>
                  <a:pt x="9223316" y="3221306"/>
                </a:cubicBezTo>
                <a:cubicBezTo>
                  <a:pt x="9154922" y="3221306"/>
                  <a:pt x="9096251" y="3233571"/>
                  <a:pt x="9047303" y="3258101"/>
                </a:cubicBezTo>
                <a:cubicBezTo>
                  <a:pt x="8998354" y="3282631"/>
                  <a:pt x="8957868" y="3312235"/>
                  <a:pt x="8925842" y="3346915"/>
                </a:cubicBezTo>
                <a:cubicBezTo>
                  <a:pt x="8893816" y="3381594"/>
                  <a:pt x="8870668" y="3419725"/>
                  <a:pt x="8856400" y="3461307"/>
                </a:cubicBezTo>
                <a:cubicBezTo>
                  <a:pt x="8842130" y="3502888"/>
                  <a:pt x="8834996" y="3540936"/>
                  <a:pt x="8834996" y="3575448"/>
                </a:cubicBezTo>
                <a:cubicBezTo>
                  <a:pt x="8834996" y="3663065"/>
                  <a:pt x="8868784" y="3738167"/>
                  <a:pt x="8936362" y="3800753"/>
                </a:cubicBezTo>
                <a:cubicBezTo>
                  <a:pt x="9003940" y="3863339"/>
                  <a:pt x="9084339" y="3894632"/>
                  <a:pt x="9177560" y="3894632"/>
                </a:cubicBezTo>
                <a:cubicBezTo>
                  <a:pt x="9215783" y="3894632"/>
                  <a:pt x="9254424" y="3886812"/>
                  <a:pt x="9293483" y="3871169"/>
                </a:cubicBezTo>
                <a:cubicBezTo>
                  <a:pt x="9332541" y="3855528"/>
                  <a:pt x="9368529" y="3834403"/>
                  <a:pt x="9401445" y="3807795"/>
                </a:cubicBezTo>
                <a:cubicBezTo>
                  <a:pt x="9434362" y="3781187"/>
                  <a:pt x="9464217" y="3749355"/>
                  <a:pt x="9491011" y="3712301"/>
                </a:cubicBezTo>
                <a:cubicBezTo>
                  <a:pt x="9517804" y="3675247"/>
                  <a:pt x="9533947" y="3642877"/>
                  <a:pt x="9539439" y="3615193"/>
                </a:cubicBezTo>
                <a:cubicBezTo>
                  <a:pt x="9567865" y="3632894"/>
                  <a:pt x="9606191" y="3670283"/>
                  <a:pt x="9654416" y="3727359"/>
                </a:cubicBezTo>
                <a:cubicBezTo>
                  <a:pt x="9702640" y="3784434"/>
                  <a:pt x="9744658" y="3847707"/>
                  <a:pt x="9780470" y="3917177"/>
                </a:cubicBezTo>
                <a:cubicBezTo>
                  <a:pt x="9816281" y="3986647"/>
                  <a:pt x="9844383" y="4054837"/>
                  <a:pt x="9864774" y="4121746"/>
                </a:cubicBezTo>
                <a:cubicBezTo>
                  <a:pt x="9885166" y="4188656"/>
                  <a:pt x="9895363" y="4243338"/>
                  <a:pt x="9895363" y="4285792"/>
                </a:cubicBezTo>
                <a:lnTo>
                  <a:pt x="10078334" y="4425456"/>
                </a:lnTo>
                <a:lnTo>
                  <a:pt x="10078334" y="2601418"/>
                </a:lnTo>
                <a:lnTo>
                  <a:pt x="10452126" y="2601418"/>
                </a:lnTo>
                <a:lnTo>
                  <a:pt x="10303555" y="2362726"/>
                </a:lnTo>
                <a:lnTo>
                  <a:pt x="8432356" y="2362726"/>
                </a:lnTo>
                <a:lnTo>
                  <a:pt x="8408768" y="2362726"/>
                </a:lnTo>
                <a:lnTo>
                  <a:pt x="6390563" y="2362726"/>
                </a:lnTo>
                <a:lnTo>
                  <a:pt x="6350533" y="2362726"/>
                </a:lnTo>
                <a:lnTo>
                  <a:pt x="6238186" y="2362726"/>
                </a:lnTo>
                <a:lnTo>
                  <a:pt x="6236941" y="2355364"/>
                </a:lnTo>
                <a:cubicBezTo>
                  <a:pt x="6235540" y="2350289"/>
                  <a:pt x="6233439" y="2344282"/>
                  <a:pt x="6230637" y="2337343"/>
                </a:cubicBezTo>
                <a:cubicBezTo>
                  <a:pt x="6219281" y="2289879"/>
                  <a:pt x="6201357" y="2233945"/>
                  <a:pt x="6176864" y="2169540"/>
                </a:cubicBezTo>
                <a:cubicBezTo>
                  <a:pt x="6152372" y="2105135"/>
                  <a:pt x="6089897" y="2056716"/>
                  <a:pt x="5989440" y="2024282"/>
                </a:cubicBezTo>
                <a:close/>
                <a:moveTo>
                  <a:pt x="4226282" y="2020719"/>
                </a:moveTo>
                <a:lnTo>
                  <a:pt x="4226282" y="2440227"/>
                </a:lnTo>
                <a:lnTo>
                  <a:pt x="4219844" y="2434978"/>
                </a:lnTo>
                <a:cubicBezTo>
                  <a:pt x="4196155" y="2416118"/>
                  <a:pt x="4164383" y="2392034"/>
                  <a:pt x="4124527" y="2362726"/>
                </a:cubicBezTo>
                <a:lnTo>
                  <a:pt x="3900769" y="2362726"/>
                </a:lnTo>
                <a:lnTo>
                  <a:pt x="3761756" y="2362726"/>
                </a:lnTo>
                <a:lnTo>
                  <a:pt x="1863256" y="2362726"/>
                </a:lnTo>
                <a:lnTo>
                  <a:pt x="1994960" y="2601418"/>
                </a:lnTo>
                <a:lnTo>
                  <a:pt x="2663110" y="2601418"/>
                </a:lnTo>
                <a:cubicBezTo>
                  <a:pt x="2625072" y="2608729"/>
                  <a:pt x="2591700" y="2637202"/>
                  <a:pt x="2562995" y="2686837"/>
                </a:cubicBezTo>
                <a:cubicBezTo>
                  <a:pt x="2534291" y="2736472"/>
                  <a:pt x="2508064" y="2779993"/>
                  <a:pt x="2484313" y="2817399"/>
                </a:cubicBezTo>
                <a:cubicBezTo>
                  <a:pt x="2459560" y="2862637"/>
                  <a:pt x="2437656" y="2899107"/>
                  <a:pt x="2418600" y="2926809"/>
                </a:cubicBezTo>
                <a:cubicBezTo>
                  <a:pt x="2399544" y="2954512"/>
                  <a:pt x="2379996" y="2968363"/>
                  <a:pt x="2359956" y="2968363"/>
                </a:cubicBezTo>
                <a:cubicBezTo>
                  <a:pt x="2353945" y="2968363"/>
                  <a:pt x="2339462" y="2954494"/>
                  <a:pt x="2316510" y="2926754"/>
                </a:cubicBezTo>
                <a:cubicBezTo>
                  <a:pt x="2293558" y="2899014"/>
                  <a:pt x="2269389" y="2860484"/>
                  <a:pt x="2244006" y="2811165"/>
                </a:cubicBezTo>
                <a:lnTo>
                  <a:pt x="2058863" y="2889931"/>
                </a:lnTo>
                <a:cubicBezTo>
                  <a:pt x="2136312" y="3050321"/>
                  <a:pt x="2213808" y="3156929"/>
                  <a:pt x="2291349" y="3209756"/>
                </a:cubicBezTo>
                <a:cubicBezTo>
                  <a:pt x="2368891" y="3262582"/>
                  <a:pt x="2430169" y="3288995"/>
                  <a:pt x="2475184" y="3288995"/>
                </a:cubicBezTo>
                <a:cubicBezTo>
                  <a:pt x="2523427" y="3288995"/>
                  <a:pt x="2563256" y="3268510"/>
                  <a:pt x="2594669" y="3227541"/>
                </a:cubicBezTo>
                <a:cubicBezTo>
                  <a:pt x="2618229" y="3196814"/>
                  <a:pt x="2629750" y="3163331"/>
                  <a:pt x="2629232" y="3127093"/>
                </a:cubicBezTo>
                <a:lnTo>
                  <a:pt x="2625086" y="3093098"/>
                </a:lnTo>
                <a:lnTo>
                  <a:pt x="2671360" y="3058341"/>
                </a:lnTo>
                <a:cubicBezTo>
                  <a:pt x="2714608" y="3022928"/>
                  <a:pt x="2747623" y="2986413"/>
                  <a:pt x="2770404" y="2948797"/>
                </a:cubicBezTo>
                <a:cubicBezTo>
                  <a:pt x="2800778" y="2898643"/>
                  <a:pt x="2821217" y="2851374"/>
                  <a:pt x="2831719" y="2806990"/>
                </a:cubicBezTo>
                <a:cubicBezTo>
                  <a:pt x="2832870" y="2839870"/>
                  <a:pt x="2849170" y="2882305"/>
                  <a:pt x="2880621" y="2934296"/>
                </a:cubicBezTo>
                <a:cubicBezTo>
                  <a:pt x="2912072" y="2986288"/>
                  <a:pt x="2948524" y="3035468"/>
                  <a:pt x="2989976" y="3081837"/>
                </a:cubicBezTo>
                <a:cubicBezTo>
                  <a:pt x="3031428" y="3128206"/>
                  <a:pt x="3076284" y="3170085"/>
                  <a:pt x="3124546" y="3207473"/>
                </a:cubicBezTo>
                <a:cubicBezTo>
                  <a:pt x="3172808" y="3244862"/>
                  <a:pt x="3215772" y="3264781"/>
                  <a:pt x="3253439" y="3267230"/>
                </a:cubicBezTo>
                <a:lnTo>
                  <a:pt x="2687602" y="3581683"/>
                </a:lnTo>
                <a:lnTo>
                  <a:pt x="2913547" y="3863905"/>
                </a:lnTo>
                <a:cubicBezTo>
                  <a:pt x="2923474" y="3860417"/>
                  <a:pt x="2930481" y="3857801"/>
                  <a:pt x="2934567" y="3856056"/>
                </a:cubicBezTo>
                <a:lnTo>
                  <a:pt x="2938014" y="3853480"/>
                </a:lnTo>
                <a:lnTo>
                  <a:pt x="2963778" y="3855632"/>
                </a:lnTo>
                <a:cubicBezTo>
                  <a:pt x="2971214" y="3855924"/>
                  <a:pt x="2977339" y="3855778"/>
                  <a:pt x="2982155" y="3855194"/>
                </a:cubicBezTo>
                <a:cubicBezTo>
                  <a:pt x="2991784" y="3854025"/>
                  <a:pt x="3005840" y="3854405"/>
                  <a:pt x="3024321" y="3856335"/>
                </a:cubicBezTo>
                <a:cubicBezTo>
                  <a:pt x="3043729" y="3859081"/>
                  <a:pt x="3058240" y="3861772"/>
                  <a:pt x="3067851" y="3864406"/>
                </a:cubicBezTo>
                <a:cubicBezTo>
                  <a:pt x="3077463" y="3867041"/>
                  <a:pt x="3091036" y="3871476"/>
                  <a:pt x="3108570" y="3877710"/>
                </a:cubicBezTo>
                <a:cubicBezTo>
                  <a:pt x="3126105" y="3883945"/>
                  <a:pt x="3144771" y="3891450"/>
                  <a:pt x="3164569" y="3900227"/>
                </a:cubicBezTo>
                <a:cubicBezTo>
                  <a:pt x="3184368" y="3909003"/>
                  <a:pt x="3209241" y="3919793"/>
                  <a:pt x="3239188" y="3932596"/>
                </a:cubicBezTo>
                <a:cubicBezTo>
                  <a:pt x="3273923" y="3955716"/>
                  <a:pt x="3297080" y="3970430"/>
                  <a:pt x="3308659" y="3976739"/>
                </a:cubicBezTo>
                <a:cubicBezTo>
                  <a:pt x="3320237" y="3983047"/>
                  <a:pt x="3327121" y="3987315"/>
                  <a:pt x="3329311" y="3989542"/>
                </a:cubicBezTo>
                <a:lnTo>
                  <a:pt x="3383918" y="4033962"/>
                </a:lnTo>
                <a:lnTo>
                  <a:pt x="3394049" y="4050829"/>
                </a:lnTo>
                <a:cubicBezTo>
                  <a:pt x="3406481" y="4063261"/>
                  <a:pt x="3415276" y="4069477"/>
                  <a:pt x="3420434" y="4069477"/>
                </a:cubicBezTo>
                <a:lnTo>
                  <a:pt x="3619320" y="4211491"/>
                </a:lnTo>
                <a:lnTo>
                  <a:pt x="3606635" y="4274158"/>
                </a:lnTo>
                <a:cubicBezTo>
                  <a:pt x="3609864" y="4277386"/>
                  <a:pt x="3611700" y="4279223"/>
                  <a:pt x="3612145" y="4279669"/>
                </a:cubicBezTo>
                <a:cubicBezTo>
                  <a:pt x="3612591" y="4280114"/>
                  <a:pt x="3613054" y="4281153"/>
                  <a:pt x="3613537" y="4282786"/>
                </a:cubicBezTo>
                <a:lnTo>
                  <a:pt x="3631462" y="4332439"/>
                </a:lnTo>
                <a:lnTo>
                  <a:pt x="3787436" y="4400518"/>
                </a:lnTo>
                <a:lnTo>
                  <a:pt x="3791165" y="3072903"/>
                </a:lnTo>
                <a:lnTo>
                  <a:pt x="3791165" y="3100958"/>
                </a:lnTo>
                <a:cubicBezTo>
                  <a:pt x="3793540" y="3100958"/>
                  <a:pt x="3794728" y="3092441"/>
                  <a:pt x="3794728" y="3075408"/>
                </a:cubicBezTo>
                <a:cubicBezTo>
                  <a:pt x="3797362" y="3072847"/>
                  <a:pt x="3800350" y="3064961"/>
                  <a:pt x="3803690" y="3051750"/>
                </a:cubicBezTo>
                <a:lnTo>
                  <a:pt x="3833916" y="2970200"/>
                </a:lnTo>
                <a:cubicBezTo>
                  <a:pt x="3833916" y="2972798"/>
                  <a:pt x="3823544" y="2967343"/>
                  <a:pt x="3802799" y="2953835"/>
                </a:cubicBezTo>
                <a:cubicBezTo>
                  <a:pt x="3825918" y="2932237"/>
                  <a:pt x="3837478" y="2921438"/>
                  <a:pt x="3837478" y="2921438"/>
                </a:cubicBezTo>
                <a:cubicBezTo>
                  <a:pt x="3841560" y="2931903"/>
                  <a:pt x="3844956" y="2926522"/>
                  <a:pt x="3847665" y="2905295"/>
                </a:cubicBezTo>
                <a:cubicBezTo>
                  <a:pt x="3850374" y="2884068"/>
                  <a:pt x="3851728" y="2864065"/>
                  <a:pt x="3851728" y="2845288"/>
                </a:cubicBezTo>
                <a:cubicBezTo>
                  <a:pt x="3851728" y="2796636"/>
                  <a:pt x="3842980" y="2745452"/>
                  <a:pt x="3825483" y="2691735"/>
                </a:cubicBezTo>
                <a:cubicBezTo>
                  <a:pt x="3807985" y="2638018"/>
                  <a:pt x="3787602" y="2607913"/>
                  <a:pt x="3764334" y="2601418"/>
                </a:cubicBezTo>
                <a:lnTo>
                  <a:pt x="3912275" y="2601418"/>
                </a:lnTo>
                <a:lnTo>
                  <a:pt x="4064704" y="2601418"/>
                </a:lnTo>
                <a:lnTo>
                  <a:pt x="4075875" y="2601418"/>
                </a:lnTo>
                <a:cubicBezTo>
                  <a:pt x="4082777" y="2604387"/>
                  <a:pt x="4094820" y="2615975"/>
                  <a:pt x="4112001" y="2636181"/>
                </a:cubicBezTo>
                <a:cubicBezTo>
                  <a:pt x="4129184" y="2656388"/>
                  <a:pt x="4146783" y="2680018"/>
                  <a:pt x="4164800" y="2707071"/>
                </a:cubicBezTo>
                <a:cubicBezTo>
                  <a:pt x="4182817" y="2734124"/>
                  <a:pt x="4197568" y="2760185"/>
                  <a:pt x="4209054" y="2785253"/>
                </a:cubicBezTo>
                <a:cubicBezTo>
                  <a:pt x="4220540" y="2810321"/>
                  <a:pt x="4226282" y="2828013"/>
                  <a:pt x="4226282" y="2838330"/>
                </a:cubicBezTo>
                <a:lnTo>
                  <a:pt x="4226282" y="4231407"/>
                </a:lnTo>
                <a:lnTo>
                  <a:pt x="4482787" y="4418331"/>
                </a:lnTo>
                <a:lnTo>
                  <a:pt x="4482787" y="2601418"/>
                </a:lnTo>
                <a:lnTo>
                  <a:pt x="4874002" y="2601418"/>
                </a:lnTo>
                <a:lnTo>
                  <a:pt x="4721702" y="2362726"/>
                </a:lnTo>
                <a:lnTo>
                  <a:pt x="4469595" y="2362726"/>
                </a:lnTo>
                <a:lnTo>
                  <a:pt x="4460243" y="2332834"/>
                </a:lnTo>
                <a:cubicBezTo>
                  <a:pt x="4449184" y="2288487"/>
                  <a:pt x="4430249" y="2234473"/>
                  <a:pt x="4403436" y="2170792"/>
                </a:cubicBezTo>
                <a:cubicBezTo>
                  <a:pt x="4376625" y="2107111"/>
                  <a:pt x="4317573" y="2057087"/>
                  <a:pt x="4226282" y="20207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</a:ln>
          <a:effectLst>
            <a:outerShdw dist="38100" dir="2640000" algn="bl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7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Road rage" pitchFamily="50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4806" y="408772"/>
            <a:ext cx="870238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an 13"/>
          <p:cNvSpPr/>
          <p:nvPr/>
        </p:nvSpPr>
        <p:spPr>
          <a:xfrm>
            <a:off x="274736" y="6172200"/>
            <a:ext cx="531673" cy="381000"/>
          </a:xfrm>
          <a:prstGeom prst="can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346" y="3042945"/>
            <a:ext cx="152400" cy="3185530"/>
          </a:xfrm>
          <a:prstGeom prst="rect">
            <a:avLst/>
          </a:prstGeom>
          <a:solidFill>
            <a:srgbClr val="FFC1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69096" y="2895600"/>
            <a:ext cx="342900" cy="190500"/>
          </a:xfrm>
          <a:prstGeom prst="triangle">
            <a:avLst/>
          </a:prstGeom>
          <a:solidFill>
            <a:srgbClr val="FFC1C1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96" y="3081210"/>
            <a:ext cx="2755104" cy="14522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6C731B-71A7-4085-95DD-A972421E7B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4572000"/>
            <a:ext cx="2612859" cy="21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077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>
          <a:xfrm>
            <a:off x="5715000" y="5451705"/>
            <a:ext cx="4099112" cy="121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0" idx="3"/>
            <a:endCxn id="81" idx="1"/>
          </p:cNvCxnSpPr>
          <p:nvPr/>
        </p:nvCxnSpPr>
        <p:spPr>
          <a:xfrm flipV="1">
            <a:off x="5769909" y="5895945"/>
            <a:ext cx="3947832" cy="627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492502" y="360060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একক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3326" y="338155"/>
            <a:ext cx="1277471" cy="526939"/>
          </a:xfrm>
          <a:prstGeom prst="rect">
            <a:avLst/>
          </a:prstGeom>
          <a:solidFill>
            <a:srgbClr val="EDEB97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দশক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4149" y="360060"/>
            <a:ext cx="1277471" cy="526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শতক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4973" y="338155"/>
            <a:ext cx="1277471" cy="526939"/>
          </a:xfrm>
          <a:prstGeom prst="rect">
            <a:avLst/>
          </a:prstGeom>
          <a:solidFill>
            <a:srgbClr val="C4EEF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হাজার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032" y="338155"/>
            <a:ext cx="1277471" cy="526939"/>
          </a:xfrm>
          <a:prstGeom prst="rect">
            <a:avLst/>
          </a:prstGeom>
          <a:solidFill>
            <a:srgbClr val="FEFDC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অযুত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091" y="338155"/>
            <a:ext cx="1277471" cy="526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লক্ষ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2502" y="1029996"/>
            <a:ext cx="1277471" cy="5269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3326" y="1010508"/>
            <a:ext cx="1277471" cy="526939"/>
          </a:xfrm>
          <a:prstGeom prst="rect">
            <a:avLst/>
          </a:prstGeom>
          <a:solidFill>
            <a:srgbClr val="EDEB9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০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4149" y="982248"/>
            <a:ext cx="1277471" cy="526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4973" y="962760"/>
            <a:ext cx="1277471" cy="526939"/>
          </a:xfrm>
          <a:prstGeom prst="rect">
            <a:avLst/>
          </a:prstGeom>
          <a:solidFill>
            <a:srgbClr val="C4EEF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৭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3032" y="962760"/>
            <a:ext cx="1277471" cy="526939"/>
          </a:xfrm>
          <a:prstGeom prst="rect">
            <a:avLst/>
          </a:prstGeom>
          <a:solidFill>
            <a:srgbClr val="FEFDC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1091" y="962760"/>
            <a:ext cx="1277471" cy="526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3326" y="1682861"/>
            <a:ext cx="2807074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নয়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4576" y="1682861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একশত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3459" y="1682861"/>
            <a:ext cx="2638985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সাঁইত্রিশ হাজার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29385" y="1682861"/>
            <a:ext cx="1529603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 লক্ষ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550209" y="373952"/>
            <a:ext cx="1546411" cy="802436"/>
          </a:xfrm>
          <a:prstGeom prst="homePlate">
            <a:avLst/>
          </a:prstGeom>
          <a:solidFill>
            <a:srgbClr val="FFFF89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নতুন স্থানের নাম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287" y="2503860"/>
            <a:ext cx="3260912" cy="526939"/>
          </a:xfrm>
          <a:prstGeom prst="rect">
            <a:avLst/>
          </a:prstGeom>
          <a:solidFill>
            <a:srgbClr val="C4EEF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24" dirty="0">
                <a:latin typeface="NikoshBAN" pitchFamily="2" charset="0"/>
                <a:cs typeface="NikoshBAN" pitchFamily="2" charset="0"/>
              </a:rPr>
              <a:t>১৩৭১০৯ সংখ্যাটি পড়া হয়ঃ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6199" y="2508351"/>
            <a:ext cx="4437530" cy="526939"/>
          </a:xfrm>
          <a:prstGeom prst="rect">
            <a:avLst/>
          </a:prstGeom>
          <a:solidFill>
            <a:srgbClr val="C4EEF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24" dirty="0">
                <a:latin typeface="NikoshBAN" pitchFamily="2" charset="0"/>
                <a:cs typeface="NikoshBAN" pitchFamily="2" charset="0"/>
              </a:rPr>
              <a:t>“এক লখ সাঁইত্রিশ হাজার একশত নয়”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79" y="3340144"/>
            <a:ext cx="4034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9126" y="3340144"/>
            <a:ext cx="4034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9773" y="3340144"/>
            <a:ext cx="4034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0420" y="3340144"/>
            <a:ext cx="4034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1068" y="3340144"/>
            <a:ext cx="4034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61715" y="3340144"/>
            <a:ext cx="4034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Elbow Connector 39"/>
          <p:cNvCxnSpPr>
            <a:stCxn id="38" idx="2"/>
          </p:cNvCxnSpPr>
          <p:nvPr/>
        </p:nvCxnSpPr>
        <p:spPr>
          <a:xfrm rot="16200000" flipH="1">
            <a:off x="3663196" y="3302034"/>
            <a:ext cx="210687" cy="121023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692774" y="3821477"/>
            <a:ext cx="1680882" cy="674323"/>
            <a:chOff x="2590800" y="4572000"/>
            <a:chExt cx="1905000" cy="74239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222127" y="3797317"/>
            <a:ext cx="2151529" cy="1175634"/>
            <a:chOff x="2590800" y="4572000"/>
            <a:chExt cx="1905000" cy="742392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684244" y="3822015"/>
            <a:ext cx="2689412" cy="1786200"/>
            <a:chOff x="2590800" y="4604610"/>
            <a:chExt cx="1905000" cy="74239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590800" y="460461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90800" y="534700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241268" y="3792786"/>
            <a:ext cx="3160059" cy="2227696"/>
            <a:chOff x="2590800" y="4583951"/>
            <a:chExt cx="1905000" cy="74239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590800" y="4583951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590800" y="5320379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42950" y="3833203"/>
            <a:ext cx="3630706" cy="2689412"/>
            <a:chOff x="2590800" y="4596747"/>
            <a:chExt cx="1905000" cy="742392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590800" y="4596747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590800" y="5339139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324350" y="3743556"/>
            <a:ext cx="1428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 একক </a:t>
            </a:r>
            <a:endParaRPr lang="en-US" sz="24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41159" y="4214203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০ দশক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24350" y="4752085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 শতক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24350" y="5291936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৭ হাজার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24350" y="6229290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 লক্ষ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41159" y="5758643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 অযুত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273553" y="3672381"/>
            <a:ext cx="44039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/>
              <a:t>৯</a:t>
            </a:r>
            <a:endParaRPr lang="en-US" sz="2000" b="1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768788" y="3879998"/>
            <a:ext cx="44375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0273552" y="4146966"/>
            <a:ext cx="44039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/>
              <a:t>০</a:t>
            </a:r>
            <a:endParaRPr lang="en-US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9937376" y="4617613"/>
            <a:ext cx="77656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/>
              <a:t>১০০</a:t>
            </a:r>
            <a:endParaRPr lang="en-US" sz="2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9852212" y="5162490"/>
            <a:ext cx="96818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/>
              <a:t>৭০০০</a:t>
            </a:r>
            <a:endParaRPr lang="en-US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9717741" y="5695890"/>
            <a:ext cx="110265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/>
              <a:t>৩০০০০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9539568" y="6160086"/>
            <a:ext cx="128083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/>
              <a:t>১০০০০০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972299" y="5369006"/>
            <a:ext cx="1428750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৩৭ হাজার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5771029" y="4389014"/>
            <a:ext cx="44207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768788" y="4821289"/>
            <a:ext cx="4118162" cy="35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2" idx="1"/>
          </p:cNvCxnSpPr>
          <p:nvPr/>
        </p:nvCxnSpPr>
        <p:spPr>
          <a:xfrm flipH="1">
            <a:off x="5753100" y="6360141"/>
            <a:ext cx="3786468" cy="69204"/>
          </a:xfrm>
          <a:prstGeom prst="line">
            <a:avLst/>
          </a:prstGeom>
          <a:ln w="38100" cap="sq">
            <a:solidFill>
              <a:schemeClr val="tx1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ight Brace 74"/>
          <p:cNvSpPr/>
          <p:nvPr/>
        </p:nvSpPr>
        <p:spPr>
          <a:xfrm flipH="1">
            <a:off x="8488022" y="5105400"/>
            <a:ext cx="1113178" cy="88430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Brace 75"/>
          <p:cNvSpPr/>
          <p:nvPr/>
        </p:nvSpPr>
        <p:spPr>
          <a:xfrm>
            <a:off x="5793952" y="5264793"/>
            <a:ext cx="1075765" cy="77280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3784914" y="5569811"/>
            <a:ext cx="4620393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8844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5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75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25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975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5" grpId="0" uiExpand="1" build="p" animBg="1"/>
      <p:bldP spid="16" grpId="0" build="p" animBg="1"/>
      <p:bldP spid="17" grpId="0" uiExpand="1" build="p" animBg="1"/>
      <p:bldP spid="18" grpId="0" uiExpand="1" build="p" animBg="1"/>
      <p:bldP spid="19" grpId="0" uiExpand="1" build="p" animBg="1"/>
      <p:bldP spid="20" grpId="0" animBg="1"/>
      <p:bldP spid="22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uiExpand="1" build="p" animBg="1"/>
      <p:bldP spid="34" grpId="0" uiExpand="1" build="p" animBg="1"/>
      <p:bldP spid="35" grpId="0" uiExpand="1" build="p" animBg="1"/>
      <p:bldP spid="36" grpId="0" uiExpand="1" build="p" animBg="1"/>
      <p:bldP spid="37" grpId="0" uiExpand="1" build="p" animBg="1"/>
      <p:bldP spid="38" grpId="0" uiExpand="1" build="p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75" grpId="0" animBg="1"/>
      <p:bldP spid="76" grpId="0" animBg="1"/>
      <p:bldP spid="77" grpId="0" animBg="1"/>
      <p:bldP spid="7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408" y="312717"/>
            <a:ext cx="4706471" cy="6246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530" dirty="0">
                <a:ln w="0"/>
                <a:latin typeface="NikoshBAN" pitchFamily="2" charset="0"/>
                <a:cs typeface="NikoshBAN" pitchFamily="2" charset="0"/>
              </a:rPr>
              <a:t>চ্যালেঞ্জ ২৪৬৩৭৫১ </a:t>
            </a:r>
            <a:endParaRPr lang="en-US" sz="353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45362" y="312717"/>
            <a:ext cx="1260838" cy="1619683"/>
            <a:chOff x="11663199" y="-19244"/>
            <a:chExt cx="1428950" cy="183564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20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3199" y="-19244"/>
              <a:ext cx="1428950" cy="13908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025349" y="1219200"/>
              <a:ext cx="990600" cy="597197"/>
            </a:xfrm>
            <a:prstGeom prst="rect">
              <a:avLst/>
            </a:prstGeom>
            <a:solidFill>
              <a:srgbClr val="FEFDC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824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মিনা</a:t>
              </a:r>
              <a:endParaRPr lang="en-US" sz="282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5849" y="1609141"/>
            <a:ext cx="1512939" cy="1824341"/>
            <a:chOff x="61949" y="1450036"/>
            <a:chExt cx="1714664" cy="206758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7887" l="312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49" y="1450036"/>
              <a:ext cx="1714664" cy="15217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1000" y="2920425"/>
              <a:ext cx="990600" cy="597198"/>
            </a:xfrm>
            <a:prstGeom prst="rect">
              <a:avLst/>
            </a:prstGeom>
            <a:solidFill>
              <a:srgbClr val="FEFDC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824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রেজা</a:t>
              </a:r>
              <a:endParaRPr lang="en-US" sz="282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22511" y="1069286"/>
            <a:ext cx="8939691" cy="582996"/>
          </a:xfrm>
          <a:prstGeom prst="wedgeRoundRectCallout">
            <a:avLst>
              <a:gd name="adj1" fmla="val 54486"/>
              <a:gd name="adj2" fmla="val -53945"/>
              <a:gd name="adj3" fmla="val 16667"/>
            </a:avLst>
          </a:prstGeom>
          <a:solidFill>
            <a:srgbClr val="FEFDCF"/>
          </a:solidFill>
          <a:ln w="127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2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রেজা, তুমি কি অনুমান করতে পার চ্যালেঞ্জ প্রদত্ত সংখ্যাটি কীভাবে পড়তে হবে? </a:t>
            </a:r>
            <a:endParaRPr lang="en-US" sz="2824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44" y="1934152"/>
            <a:ext cx="9110382" cy="1063837"/>
          </a:xfrm>
          <a:prstGeom prst="wedgeRoundRectCallout">
            <a:avLst>
              <a:gd name="adj1" fmla="val -57939"/>
              <a:gd name="adj2" fmla="val -20848"/>
              <a:gd name="adj3" fmla="val 16667"/>
            </a:avLst>
          </a:prstGeom>
          <a:solidFill>
            <a:srgbClr val="FEFDCF"/>
          </a:solidFill>
          <a:ln w="127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2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আরেকটি স্থান প্রয়োজন। আমার মনে হয় এই স্থানে যে সংখ্যা আসবে তার নাম দশ লক্ষ। ১ টি দশ লক্ষ লেখা হয় ১০০০০০০</a:t>
            </a:r>
            <a:endParaRPr lang="en-US" sz="282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9732" y="3024205"/>
            <a:ext cx="6589059" cy="582996"/>
          </a:xfrm>
          <a:prstGeom prst="wedgeRoundRectCallout">
            <a:avLst>
              <a:gd name="adj1" fmla="val 62433"/>
              <a:gd name="adj2" fmla="val 22101"/>
              <a:gd name="adj3" fmla="val 16667"/>
            </a:avLst>
          </a:prstGeom>
          <a:solidFill>
            <a:srgbClr val="FEFDCF"/>
          </a:solidFill>
          <a:ln w="127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2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নতুন স্থানকে বলা হয় নিযুত। ১ নিযুত অর্থ ১০ লক্ষ।  </a:t>
            </a:r>
            <a:endParaRPr lang="en-US" sz="2824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94114" y="4721896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একক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3026" y="4721896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দশক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5555" y="4721896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শতক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085" y="4721896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হাজার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0614" y="4721896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অযুত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3143" y="4721896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লক্ষ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94114" y="5259778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83026" y="5259778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5555" y="5259778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৭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085" y="5259778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0614" y="5259778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৬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3143" y="5259778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৪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83026" y="5797661"/>
            <a:ext cx="2638985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একান্ন 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5555" y="5797661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সাতশত 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0614" y="5797661"/>
            <a:ext cx="255494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তেষট্টি হাজার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95673" y="5797661"/>
            <a:ext cx="255494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চব্বিশ লক্ষ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727365" y="4654660"/>
            <a:ext cx="1668308" cy="802436"/>
          </a:xfrm>
          <a:prstGeom prst="homePlate">
            <a:avLst/>
          </a:prstGeom>
          <a:solidFill>
            <a:srgbClr val="C4EEF4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নতুন স্থানের নাম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95673" y="4721896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নিযুত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95673" y="5259778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245362" y="2822213"/>
            <a:ext cx="1260838" cy="1619683"/>
            <a:chOff x="11663199" y="-19244"/>
            <a:chExt cx="1428950" cy="1835641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2000" r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3199" y="-19244"/>
              <a:ext cx="1428950" cy="139084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2025349" y="1219200"/>
              <a:ext cx="990600" cy="597197"/>
            </a:xfrm>
            <a:prstGeom prst="rect">
              <a:avLst/>
            </a:prstGeom>
            <a:solidFill>
              <a:srgbClr val="FEFDC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824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মিনা</a:t>
              </a:r>
              <a:endParaRPr lang="en-US" sz="282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3784914" y="5569811"/>
            <a:ext cx="4620393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2560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5229E-6 L -0.05278 0.086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433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5229E-6 L 0.04722 0.086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4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5229E-6 L -0.05278 0.0964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482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5229E-6 L 0.04166 0.0964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5229E-6 L 0.00278 0.0866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4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000"/>
                            </p:stCondLst>
                            <p:childTnLst>
                              <p:par>
                                <p:cTn id="16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6078E-6 L -0.05556 0.07843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3922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5229E-6 L 0.04723 0.07679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3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1" grpId="2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118" y="1676400"/>
            <a:ext cx="437029" cy="461665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6765" y="1676400"/>
            <a:ext cx="437029" cy="461665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4647" y="1676400"/>
            <a:ext cx="437029" cy="461665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2530" y="1676400"/>
            <a:ext cx="437029" cy="461665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3177" y="1676400"/>
            <a:ext cx="437029" cy="461665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3824" y="1676400"/>
            <a:ext cx="437029" cy="461665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cxnSp>
        <p:nvCxnSpPr>
          <p:cNvPr id="8" name="Elbow Connector 7"/>
          <p:cNvCxnSpPr>
            <a:stCxn id="7" idx="2"/>
            <a:endCxn id="24" idx="1"/>
          </p:cNvCxnSpPr>
          <p:nvPr/>
        </p:nvCxnSpPr>
        <p:spPr>
          <a:xfrm rot="16200000" flipH="1">
            <a:off x="4223232" y="1607171"/>
            <a:ext cx="275075" cy="1336861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137647" y="2151530"/>
            <a:ext cx="1908362" cy="772662"/>
            <a:chOff x="2590800" y="4572000"/>
            <a:chExt cx="1905000" cy="74239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715185" y="2130554"/>
            <a:ext cx="2330824" cy="1347080"/>
            <a:chOff x="2590800" y="4572000"/>
            <a:chExt cx="1905000" cy="74239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151693" y="2165373"/>
            <a:ext cx="2913529" cy="2046687"/>
            <a:chOff x="2590800" y="4572000"/>
            <a:chExt cx="1905000" cy="74239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50229" y="2150700"/>
            <a:ext cx="3423397" cy="2552569"/>
            <a:chOff x="2590800" y="4572000"/>
            <a:chExt cx="1905000" cy="74239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04632" y="2151464"/>
            <a:ext cx="3933265" cy="3081618"/>
            <a:chOff x="2590800" y="4572000"/>
            <a:chExt cx="1905000" cy="74239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029200" y="2151530"/>
            <a:ext cx="13461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একক 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6009" y="2752708"/>
            <a:ext cx="13461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দশক 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3294530"/>
            <a:ext cx="13461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7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শতক 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3962943"/>
            <a:ext cx="13461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হাজার 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4971472"/>
            <a:ext cx="13461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লক্ষ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6009" y="4433590"/>
            <a:ext cx="13461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6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অযুত 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972800" y="2151530"/>
            <a:ext cx="390000" cy="400110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cxnSp>
        <p:nvCxnSpPr>
          <p:cNvPr id="31" name="Straight Connector 30"/>
          <p:cNvCxnSpPr>
            <a:stCxn id="24" idx="3"/>
            <a:endCxn id="30" idx="1"/>
          </p:cNvCxnSpPr>
          <p:nvPr/>
        </p:nvCxnSpPr>
        <p:spPr>
          <a:xfrm flipV="1">
            <a:off x="6375307" y="2351585"/>
            <a:ext cx="4597493" cy="61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896600" y="2752708"/>
            <a:ext cx="511703" cy="400110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20400" y="3223355"/>
            <a:ext cx="584541" cy="400110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44200" y="3895708"/>
            <a:ext cx="739825" cy="400110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০০০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91800" y="4433590"/>
            <a:ext cx="906865" cy="400110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০০০০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15600" y="4971472"/>
            <a:ext cx="979703" cy="400110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০০০০০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>
            <a:stCxn id="25" idx="3"/>
            <a:endCxn id="32" idx="1"/>
          </p:cNvCxnSpPr>
          <p:nvPr/>
        </p:nvCxnSpPr>
        <p:spPr>
          <a:xfrm flipV="1">
            <a:off x="6392116" y="2952763"/>
            <a:ext cx="4504484" cy="61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6" idx="3"/>
            <a:endCxn id="33" idx="1"/>
          </p:cNvCxnSpPr>
          <p:nvPr/>
        </p:nvCxnSpPr>
        <p:spPr>
          <a:xfrm flipV="1">
            <a:off x="6375307" y="3423410"/>
            <a:ext cx="4445093" cy="132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3"/>
            <a:endCxn id="34" idx="1"/>
          </p:cNvCxnSpPr>
          <p:nvPr/>
        </p:nvCxnSpPr>
        <p:spPr>
          <a:xfrm flipV="1">
            <a:off x="6375307" y="4095763"/>
            <a:ext cx="4368893" cy="12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5471" y="1678369"/>
            <a:ext cx="437029" cy="461665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61550" y="2151530"/>
            <a:ext cx="4370294" cy="3697941"/>
            <a:chOff x="2590800" y="4572000"/>
            <a:chExt cx="1905000" cy="74239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029200" y="5576590"/>
            <a:ext cx="13461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নিযুত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Connector 44"/>
          <p:cNvCxnSpPr>
            <a:stCxn id="29" idx="3"/>
            <a:endCxn id="35" idx="1"/>
          </p:cNvCxnSpPr>
          <p:nvPr/>
        </p:nvCxnSpPr>
        <p:spPr>
          <a:xfrm flipV="1">
            <a:off x="6392116" y="4633645"/>
            <a:ext cx="4199684" cy="61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8" idx="3"/>
            <a:endCxn id="36" idx="1"/>
          </p:cNvCxnSpPr>
          <p:nvPr/>
        </p:nvCxnSpPr>
        <p:spPr>
          <a:xfrm flipV="1">
            <a:off x="6375307" y="5171527"/>
            <a:ext cx="4140293" cy="61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287000" y="5576590"/>
            <a:ext cx="1238250" cy="400110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০০০০০০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Connector 47"/>
          <p:cNvCxnSpPr>
            <a:endCxn id="47" idx="1"/>
          </p:cNvCxnSpPr>
          <p:nvPr/>
        </p:nvCxnSpPr>
        <p:spPr>
          <a:xfrm flipV="1">
            <a:off x="6400800" y="5776645"/>
            <a:ext cx="3886200" cy="11129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844118" y="4168589"/>
            <a:ext cx="1428750" cy="526939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৬৩ হাজার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76882" y="5387756"/>
            <a:ext cx="1428750" cy="526939"/>
          </a:xfrm>
          <a:prstGeom prst="rect">
            <a:avLst/>
          </a:prstGeom>
          <a:solidFill>
            <a:srgbClr val="F0EEA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২৪ লক্ষ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260044" y="384657"/>
            <a:ext cx="2884417" cy="872016"/>
            <a:chOff x="4224184" y="395077"/>
            <a:chExt cx="3520019" cy="1031760"/>
          </a:xfrm>
        </p:grpSpPr>
        <p:sp>
          <p:nvSpPr>
            <p:cNvPr id="57" name="Rounded Rectangle 56"/>
            <p:cNvSpPr/>
            <p:nvPr/>
          </p:nvSpPr>
          <p:spPr>
            <a:xfrm>
              <a:off x="4224184" y="395077"/>
              <a:ext cx="3375034" cy="1031760"/>
            </a:xfrm>
            <a:prstGeom prst="roundRect">
              <a:avLst>
                <a:gd name="adj" fmla="val 50000"/>
              </a:avLst>
            </a:prstGeom>
            <a:gradFill>
              <a:gsLst>
                <a:gs pos="86000">
                  <a:srgbClr val="FFF8E4"/>
                </a:gs>
                <a:gs pos="0">
                  <a:srgbClr val="FFF8E4"/>
                </a:gs>
                <a:gs pos="95000">
                  <a:schemeClr val="bg1"/>
                </a:gs>
                <a:gs pos="95000">
                  <a:schemeClr val="accent1">
                    <a:lumMod val="75000"/>
                  </a:schemeClr>
                </a:gs>
              </a:gsLst>
              <a:lin ang="5400000" scaled="1"/>
            </a:gra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67603" y="439322"/>
              <a:ext cx="3276600" cy="9832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IN" sz="4800" dirty="0">
                  <a:ln w="11430"/>
                  <a:latin typeface="NikoshBAN" pitchFamily="2" charset="0"/>
                  <a:cs typeface="NikoshBAN" pitchFamily="2" charset="0"/>
                </a:rPr>
                <a:t> স্থানীয় মান</a:t>
              </a:r>
              <a:endParaRPr lang="en-US" sz="4800" kern="0" dirty="0">
                <a:ln w="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Right Brace 48"/>
          <p:cNvSpPr/>
          <p:nvPr/>
        </p:nvSpPr>
        <p:spPr>
          <a:xfrm flipH="1">
            <a:off x="9525000" y="3979383"/>
            <a:ext cx="1075765" cy="92935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6417145" y="3979383"/>
            <a:ext cx="1075765" cy="92935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 flipH="1">
            <a:off x="9372600" y="5117772"/>
            <a:ext cx="1075765" cy="92935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>
            <a:off x="6380018" y="5117772"/>
            <a:ext cx="1075765" cy="92935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766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2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 animBg="1"/>
      <p:bldP spid="47" grpId="0" animBg="1"/>
      <p:bldP spid="67" grpId="0" animBg="1"/>
      <p:bldP spid="68" grpId="0" animBg="1"/>
      <p:bldP spid="49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485878" y="3243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763" y="394677"/>
            <a:ext cx="1182729" cy="234852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84393" y="386505"/>
            <a:ext cx="3727813" cy="1015663"/>
            <a:chOff x="3837645" y="1089044"/>
            <a:chExt cx="3727813" cy="10970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>
                  <a:ln w="11430"/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 কাজ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3647182"/>
            <a:ext cx="11125200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উচ্চস্বরে পড়, কথায় লেখ ও উপরের নিয়ম অনুযায়ী সঙ্খাগুলোর স্থানীয় মান নির্ণয় করঃ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৪১২৩৪৭৬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	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৬৮৭১০৩৫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	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৫৬০৯৩২০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	ঘ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১১১১১১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724400"/>
            <a:ext cx="7772400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২. অঙ্কে লেখঃ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পাঁচ লক্ষ তিয়াত্তর হাজার ছয়শত চৌত্রিশ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একত্রিশ লক্ষ পঁয়তাল্লিশ হাজার নয়শত ছত্রিশ </a:t>
            </a:r>
          </a:p>
        </p:txBody>
      </p:sp>
    </p:spTree>
    <p:extLst>
      <p:ext uri="{BB962C8B-B14F-4D97-AF65-F5344CB8AC3E}">
        <p14:creationId xmlns:p14="http://schemas.microsoft.com/office/powerpoint/2010/main" val="10099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51576 0.008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0881" y="355645"/>
            <a:ext cx="6710119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১৯৫৮৪৯৭২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জন শিক্ষার্থী ২০১৩ সালে বাংলাদেশের প্রাথমিক বিদ্যালয়গুলোতে পড়েছে। তুমি সংখ্যাটি কীভাবে পড়বে?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87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81" y="1342916"/>
            <a:ext cx="1512939" cy="13427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457233"/>
            <a:ext cx="1260838" cy="1227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7347" y="1493457"/>
            <a:ext cx="4672708" cy="582996"/>
          </a:xfrm>
          <a:prstGeom prst="wedgeRoundRectCallout">
            <a:avLst>
              <a:gd name="adj1" fmla="val -73906"/>
              <a:gd name="adj2" fmla="val 29230"/>
              <a:gd name="adj3" fmla="val 16667"/>
            </a:avLst>
          </a:prstGeom>
          <a:solidFill>
            <a:srgbClr val="FFFF81"/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2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 শিক্ষার্থী! আমিও তাদের একজন! </a:t>
            </a:r>
            <a:endParaRPr lang="en-US" sz="2824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081" y="2768900"/>
            <a:ext cx="6286355" cy="582996"/>
          </a:xfrm>
          <a:prstGeom prst="wedgeRoundRectCallout">
            <a:avLst>
              <a:gd name="adj1" fmla="val 69307"/>
              <a:gd name="adj2" fmla="val 7842"/>
              <a:gd name="adj3" fmla="val 16667"/>
            </a:avLst>
          </a:prstGeom>
          <a:solidFill>
            <a:srgbClr val="FFFF81"/>
          </a:soli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2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এবার মনে হচ্ছে  আমাদের আরো একটি স্থান প্রয়োজন। </a:t>
            </a:r>
            <a:endParaRPr lang="en-US" sz="2824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382" y="228600"/>
            <a:ext cx="3564517" cy="222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400597" y="3719084"/>
            <a:ext cx="11331351" cy="526939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24" dirty="0">
                <a:latin typeface="NikoshBAN" pitchFamily="2" charset="0"/>
                <a:cs typeface="NikoshBAN" pitchFamily="2" charset="0"/>
              </a:rPr>
              <a:t>আমরা এই নতুন স্থানের জন্য </a:t>
            </a:r>
            <a:r>
              <a:rPr lang="bn-BD" sz="2824" b="1" dirty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bn-BD" sz="2824" dirty="0">
                <a:latin typeface="NikoshBAN" pitchFamily="2" charset="0"/>
                <a:cs typeface="NikoshBAN" pitchFamily="2" charset="0"/>
              </a:rPr>
              <a:t> ব্যবহার করি। ১ কোটি হলো ১০ নিযুত এবং লেখা হয় ১০০০০০০০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34382" y="4711048"/>
            <a:ext cx="1178517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একক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3294" y="4711048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দশক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5823" y="4711048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শতক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353" y="4711048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হাজার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0882" y="4711048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অযুত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12" y="4711048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লক্ষ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4382" y="5248930"/>
            <a:ext cx="1178517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23294" y="5248930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৭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5823" y="5248930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8353" y="5248930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৪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0882" y="5248930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৮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3412" y="5248930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23295" y="5786813"/>
            <a:ext cx="2408654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বাহাত্তর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45823" y="5786813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নয়শত 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0882" y="5786813"/>
            <a:ext cx="255494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চুরাশি হাজার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5941" y="5786813"/>
            <a:ext cx="255494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পঁচানব্বই লক্ষ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246529" y="4648200"/>
            <a:ext cx="1344706" cy="802436"/>
          </a:xfrm>
          <a:prstGeom prst="homePlate">
            <a:avLst/>
          </a:prstGeom>
          <a:solidFill>
            <a:srgbClr val="FFFF8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নতুন স্থানের নাম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35941" y="4711048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নিযুত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8470" y="4711048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কোটি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5941" y="5248930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8470" y="5248930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1662" y="5786813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 কোটি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97" y="397322"/>
            <a:ext cx="838200" cy="76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110232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0274 0.0898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6394 0.08982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449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4167 0.0898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0694 0.0898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449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4167 0.08982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00273 0.08982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6666 0.0801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005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166 0.08982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8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22294" y="2420471"/>
            <a:ext cx="4034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৫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2941" y="2420471"/>
            <a:ext cx="4034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3588" y="2420471"/>
            <a:ext cx="4034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4235" y="2420471"/>
            <a:ext cx="4034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4882" y="2420471"/>
            <a:ext cx="4034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5529" y="2420471"/>
            <a:ext cx="4034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Elbow Connector 26"/>
          <p:cNvCxnSpPr>
            <a:stCxn id="26" idx="2"/>
          </p:cNvCxnSpPr>
          <p:nvPr/>
        </p:nvCxnSpPr>
        <p:spPr>
          <a:xfrm rot="16200000" flipH="1">
            <a:off x="4346232" y="2351584"/>
            <a:ext cx="272242" cy="121023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406588" y="2823882"/>
            <a:ext cx="1680882" cy="674323"/>
            <a:chOff x="2590800" y="4572000"/>
            <a:chExt cx="1905000" cy="74239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935941" y="2860454"/>
            <a:ext cx="2151529" cy="1175634"/>
            <a:chOff x="2590800" y="4572000"/>
            <a:chExt cx="1905000" cy="74239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98059" y="2820580"/>
            <a:ext cx="2689412" cy="1632620"/>
            <a:chOff x="2590800" y="4572000"/>
            <a:chExt cx="1905000" cy="74239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945341" y="2820581"/>
            <a:ext cx="3160059" cy="2072934"/>
            <a:chOff x="2590800" y="4572000"/>
            <a:chExt cx="1905000" cy="74239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456765" y="2820580"/>
            <a:ext cx="3630706" cy="2459632"/>
            <a:chOff x="2590800" y="4572000"/>
            <a:chExt cx="1905000" cy="74239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105400" y="2823883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 একক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22208" y="3276600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৭ দশক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5400" y="3733800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 শতক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05400" y="4191000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৪ হাজার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05400" y="5105400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 লক্ষ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22208" y="4648200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৮ অযুত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72800" y="2752708"/>
            <a:ext cx="47234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553200" y="2960325"/>
            <a:ext cx="443752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972800" y="3227294"/>
            <a:ext cx="47234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৭০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972800" y="3828472"/>
            <a:ext cx="53957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৯০০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896600" y="4343400"/>
            <a:ext cx="68291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৪০০০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44199" y="4800600"/>
            <a:ext cx="82814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৮০০০০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68000" y="5257800"/>
            <a:ext cx="90434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৫০০০০০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570008" y="3447287"/>
            <a:ext cx="44207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553200" y="4038600"/>
            <a:ext cx="4430554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3" idx="1"/>
          </p:cNvCxnSpPr>
          <p:nvPr/>
        </p:nvCxnSpPr>
        <p:spPr>
          <a:xfrm>
            <a:off x="6526306" y="4449280"/>
            <a:ext cx="4370294" cy="941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137647" y="1222108"/>
            <a:ext cx="6615953" cy="961545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24" dirty="0">
                <a:latin typeface="NikoshBAN" pitchFamily="2" charset="0"/>
                <a:cs typeface="NikoshBAN" pitchFamily="2" charset="0"/>
              </a:rPr>
              <a:t>আমরা ১৯৫৮৪৯৭২ সংখ্যাটিকে পড়িঃ </a:t>
            </a:r>
          </a:p>
          <a:p>
            <a:r>
              <a:rPr lang="bn-BD" sz="2824" dirty="0">
                <a:latin typeface="NikoshBAN" pitchFamily="2" charset="0"/>
                <a:cs typeface="NikoshBAN" pitchFamily="2" charset="0"/>
              </a:rPr>
              <a:t>“এক কোটি পঁচানব্বই লক্ষ চুরাশি হাজার নয়শত বাহাত্তর”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51647" y="2422440"/>
            <a:ext cx="4034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1000" y="2420471"/>
            <a:ext cx="4034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53353" y="2860454"/>
            <a:ext cx="4034118" cy="2957640"/>
            <a:chOff x="2590800" y="4572000"/>
            <a:chExt cx="1905000" cy="742392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2706" y="2820580"/>
            <a:ext cx="4504765" cy="3468161"/>
            <a:chOff x="2590800" y="4572000"/>
            <a:chExt cx="1905000" cy="742392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5105400" y="5562600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 নিযুত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05400" y="6096000"/>
            <a:ext cx="142875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 কোটি </a:t>
            </a:r>
            <a:endParaRPr lang="en-US" sz="2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8" name="Straight Connector 77"/>
          <p:cNvCxnSpPr>
            <a:endCxn id="66" idx="2"/>
          </p:cNvCxnSpPr>
          <p:nvPr/>
        </p:nvCxnSpPr>
        <p:spPr>
          <a:xfrm>
            <a:off x="6553200" y="4956623"/>
            <a:ext cx="4153871" cy="8752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553200" y="5410200"/>
            <a:ext cx="4120434" cy="19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515600" y="5715000"/>
            <a:ext cx="1143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৯০০০০০০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515600" y="6172200"/>
            <a:ext cx="1143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১০০০০০০০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1" name="Straight Connector 90"/>
          <p:cNvCxnSpPr>
            <a:endCxn id="80" idx="1"/>
          </p:cNvCxnSpPr>
          <p:nvPr/>
        </p:nvCxnSpPr>
        <p:spPr>
          <a:xfrm>
            <a:off x="6553200" y="5867400"/>
            <a:ext cx="3962400" cy="476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82" idx="1"/>
          </p:cNvCxnSpPr>
          <p:nvPr/>
        </p:nvCxnSpPr>
        <p:spPr>
          <a:xfrm>
            <a:off x="6584607" y="6342258"/>
            <a:ext cx="3930993" cy="29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911353" y="4419600"/>
            <a:ext cx="1428750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৮৪ হাজার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844118" y="5334000"/>
            <a:ext cx="1428750" cy="526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৯৫ লক্ষ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544534" y="268102"/>
            <a:ext cx="2884417" cy="872016"/>
            <a:chOff x="4224184" y="395077"/>
            <a:chExt cx="3520019" cy="1031760"/>
          </a:xfrm>
        </p:grpSpPr>
        <p:sp>
          <p:nvSpPr>
            <p:cNvPr id="87" name="Rounded Rectangle 86"/>
            <p:cNvSpPr/>
            <p:nvPr/>
          </p:nvSpPr>
          <p:spPr>
            <a:xfrm>
              <a:off x="4224184" y="395077"/>
              <a:ext cx="3375034" cy="1031760"/>
            </a:xfrm>
            <a:prstGeom prst="roundRect">
              <a:avLst>
                <a:gd name="adj" fmla="val 50000"/>
              </a:avLst>
            </a:prstGeom>
            <a:gradFill>
              <a:gsLst>
                <a:gs pos="86000">
                  <a:srgbClr val="FFF8E4"/>
                </a:gs>
                <a:gs pos="0">
                  <a:srgbClr val="FFF8E4"/>
                </a:gs>
                <a:gs pos="95000">
                  <a:schemeClr val="bg1"/>
                </a:gs>
                <a:gs pos="95000">
                  <a:schemeClr val="accent1">
                    <a:lumMod val="75000"/>
                  </a:schemeClr>
                </a:gs>
              </a:gsLst>
              <a:lin ang="5400000" scaled="1"/>
            </a:gra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 dirty="0">
                <a:ln w="0"/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467603" y="439322"/>
              <a:ext cx="3276600" cy="9832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IN" sz="4800" dirty="0">
                  <a:ln w="11430"/>
                  <a:latin typeface="NikoshBAN" pitchFamily="2" charset="0"/>
                  <a:cs typeface="NikoshBAN" pitchFamily="2" charset="0"/>
                </a:rPr>
                <a:t> স্থানীয় মান</a:t>
              </a:r>
              <a:endParaRPr lang="en-US" sz="4800" kern="0" dirty="0">
                <a:ln w="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6" name="Right Brace 65"/>
          <p:cNvSpPr/>
          <p:nvPr/>
        </p:nvSpPr>
        <p:spPr>
          <a:xfrm flipH="1">
            <a:off x="9631306" y="4248728"/>
            <a:ext cx="1075765" cy="795423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Brace 80"/>
          <p:cNvSpPr/>
          <p:nvPr/>
        </p:nvSpPr>
        <p:spPr>
          <a:xfrm>
            <a:off x="6544235" y="4248728"/>
            <a:ext cx="1075765" cy="795423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 flipH="1">
            <a:off x="9372600" y="5163062"/>
            <a:ext cx="1075765" cy="795423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>
            <a:off x="6570008" y="5163062"/>
            <a:ext cx="1075765" cy="795423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2083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76" grpId="0" animBg="1"/>
      <p:bldP spid="77" grpId="0" animBg="1"/>
      <p:bldP spid="80" grpId="0" animBg="1"/>
      <p:bldP spid="82" grpId="0" animBg="1"/>
      <p:bldP spid="58" grpId="0" animBg="1"/>
      <p:bldP spid="85" grpId="0" animBg="1"/>
      <p:bldP spid="66" grpId="0" animBg="1"/>
      <p:bldP spid="81" grpId="0" animBg="1"/>
      <p:bldP spid="89" grpId="0" animBg="1"/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52800" y="439619"/>
            <a:ext cx="3727813" cy="1015663"/>
            <a:chOff x="3837645" y="1089044"/>
            <a:chExt cx="3727813" cy="10970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0" b="1" dirty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11430"/>
                  <a:latin typeface="NikoshBAN" pitchFamily="2" charset="0"/>
                  <a:cs typeface="NikoshBAN" pitchFamily="2" charset="0"/>
                </a:rPr>
                <a:t>দলী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য় কাজ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411910"/>
            <a:ext cx="2288994" cy="2469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145" y="3647182"/>
            <a:ext cx="11430001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উচ্চস্বরে পড়, কথায় লেখ ও উপরের নিয়ম অনুযায়ী সংখ্যাগুলোর স্থানীয় মান নির্ণয় করঃ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১৯৫৮৪৯৭২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২৫০০৭০২৪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724400"/>
            <a:ext cx="8336056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২. অঙ্কে লেখঃ </a:t>
            </a:r>
          </a:p>
          <a:p>
            <a:pPr marL="453862" indent="-453862">
              <a:buAutoNum type="arabicParenR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এক কোটি বারো লক্ষ তেরো হাজার ছয়শত আঠারো </a:t>
            </a:r>
          </a:p>
          <a:p>
            <a:pPr marL="453862" indent="-453862">
              <a:buAutoNum type="arabicParenR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দুই কোটি দুই লক্ষ দুই হাজার দুই।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90241"/>
      </p:ext>
    </p:extLst>
  </p:cSld>
  <p:clrMapOvr>
    <a:masterClrMapping/>
  </p:clrMapOvr>
  <p:transition spd="slow"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5" y="828866"/>
            <a:ext cx="2876475" cy="561792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930" y="828867"/>
            <a:ext cx="2932628" cy="5638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67171-7868-4886-8060-BFB15B653476}"/>
              </a:ext>
            </a:extLst>
          </p:cNvPr>
          <p:cNvSpPr txBox="1"/>
          <p:nvPr/>
        </p:nvSpPr>
        <p:spPr>
          <a:xfrm>
            <a:off x="914400" y="253425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৩ , ৪ , 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34re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0" y="724406"/>
            <a:ext cx="1085875" cy="12192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558" y="828866"/>
            <a:ext cx="2946969" cy="56387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828866"/>
            <a:ext cx="2895600" cy="56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78457"/>
      </p:ext>
    </p:extLst>
  </p:cSld>
  <p:clrMapOvr>
    <a:masterClrMapping/>
  </p:clrMapOvr>
  <p:transition spd="slow"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E706DA6-BB50-4093-A403-C243979099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563" y="381000"/>
            <a:ext cx="1774136" cy="17539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86200" y="381000"/>
            <a:ext cx="3727813" cy="1015663"/>
            <a:chOff x="3837645" y="1089044"/>
            <a:chExt cx="3727813" cy="10970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835C18-B697-4423-BD86-EA7452A6D063}"/>
              </a:ext>
            </a:extLst>
          </p:cNvPr>
          <p:cNvSpPr/>
          <p:nvPr/>
        </p:nvSpPr>
        <p:spPr>
          <a:xfrm>
            <a:off x="847910" y="1752600"/>
            <a:ext cx="57075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A336B2-9B77-481D-90CA-8233A7E66C81}"/>
              </a:ext>
            </a:extLst>
          </p:cNvPr>
          <p:cNvSpPr/>
          <p:nvPr/>
        </p:nvSpPr>
        <p:spPr>
          <a:xfrm>
            <a:off x="847910" y="2569312"/>
            <a:ext cx="6629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৮৪২৯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CC527A-AE93-49CF-A2CA-54DDA8BD3A7F}"/>
              </a:ext>
            </a:extLst>
          </p:cNvPr>
          <p:cNvSpPr/>
          <p:nvPr/>
        </p:nvSpPr>
        <p:spPr>
          <a:xfrm>
            <a:off x="847910" y="3386024"/>
            <a:ext cx="6629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৭৩১০৮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D504F-F531-4B3D-A6AF-1180A1056634}"/>
              </a:ext>
            </a:extLst>
          </p:cNvPr>
          <p:cNvSpPr/>
          <p:nvPr/>
        </p:nvSpPr>
        <p:spPr>
          <a:xfrm>
            <a:off x="847910" y="5019448"/>
            <a:ext cx="6629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B755EB-2411-40B7-9313-70CAE275D2FA}"/>
              </a:ext>
            </a:extLst>
          </p:cNvPr>
          <p:cNvSpPr/>
          <p:nvPr/>
        </p:nvSpPr>
        <p:spPr>
          <a:xfrm>
            <a:off x="847910" y="4202736"/>
            <a:ext cx="6629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25832-0066-4352-A09D-299073EA13CE}"/>
              </a:ext>
            </a:extLst>
          </p:cNvPr>
          <p:cNvSpPr/>
          <p:nvPr/>
        </p:nvSpPr>
        <p:spPr>
          <a:xfrm>
            <a:off x="7276684" y="1752600"/>
            <a:ext cx="1875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D822B2-2441-4DD5-8737-1E8876B47D76}"/>
              </a:ext>
            </a:extLst>
          </p:cNvPr>
          <p:cNvSpPr/>
          <p:nvPr/>
        </p:nvSpPr>
        <p:spPr>
          <a:xfrm>
            <a:off x="7239000" y="2569312"/>
            <a:ext cx="1875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9D2B9F-139E-423B-A279-8414F2FEE973}"/>
              </a:ext>
            </a:extLst>
          </p:cNvPr>
          <p:cNvSpPr/>
          <p:nvPr/>
        </p:nvSpPr>
        <p:spPr>
          <a:xfrm>
            <a:off x="7239000" y="3386024"/>
            <a:ext cx="1875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1D9580-B745-49FB-B768-F24F3AF2959B}"/>
              </a:ext>
            </a:extLst>
          </p:cNvPr>
          <p:cNvSpPr/>
          <p:nvPr/>
        </p:nvSpPr>
        <p:spPr>
          <a:xfrm>
            <a:off x="7251358" y="4202735"/>
            <a:ext cx="24285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3DD308-A068-46D4-84B9-CC7C3F68BD9F}"/>
              </a:ext>
            </a:extLst>
          </p:cNvPr>
          <p:cNvSpPr/>
          <p:nvPr/>
        </p:nvSpPr>
        <p:spPr>
          <a:xfrm>
            <a:off x="7239000" y="5019448"/>
            <a:ext cx="24285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2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6806" y="5836158"/>
            <a:ext cx="708659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গুলোতে ক্লিক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180" y="1596109"/>
            <a:ext cx="711311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কোন দুটি অংক একসাথে পড়লে হাজার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962180" y="2335926"/>
            <a:ext cx="3226915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অযুত ও হাজার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5684364" y="2312381"/>
            <a:ext cx="307673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হাজার ও লক্ষ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962180" y="3191417"/>
            <a:ext cx="2922115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দশক ও একক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5684364" y="3141767"/>
            <a:ext cx="345773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শতক ও হাজার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7831" y="1910714"/>
            <a:ext cx="19307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40702" y="1572161"/>
            <a:ext cx="264499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1"/>
            <a:r>
              <a:rPr lang="bn-IN" sz="3600" dirty="0">
                <a:latin typeface="NikoshBAN" pitchFamily="2" charset="0"/>
                <a:cs typeface="NikoshBAN" pitchFamily="2" charset="0"/>
              </a:rPr>
              <a:t> অযুত ও হাজার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295" y="2156849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75935" y="296093"/>
            <a:ext cx="3727813" cy="1015663"/>
            <a:chOff x="3837645" y="1089044"/>
            <a:chExt cx="3727813" cy="10156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447865" y="6118356"/>
            <a:ext cx="44386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180" y="4087259"/>
            <a:ext cx="795131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২. ৩৮৪৭৪০ অংকটিতে ৪ ও ৮ মিলে কি পড়তে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962180" y="4827076"/>
            <a:ext cx="3226915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হাজার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5684364" y="4803531"/>
            <a:ext cx="185753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একক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962181" y="5682567"/>
            <a:ext cx="1750384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দশক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TextBox 21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5684364" y="5632917"/>
            <a:ext cx="345773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শতক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295" y="4647999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37164" y="4902996"/>
            <a:ext cx="19307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23309" y="4495754"/>
            <a:ext cx="264499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1"/>
            <a:r>
              <a:rPr lang="bn-IN" sz="3600" dirty="0">
                <a:latin typeface="NikoshBAN" pitchFamily="2" charset="0"/>
                <a:cs typeface="NikoshBAN" pitchFamily="2" charset="0"/>
              </a:rPr>
              <a:t>       হাজার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75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10" grpId="0"/>
      <p:bldP spid="18" grpId="0"/>
      <p:bldP spid="23" grpId="0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31836" y="487652"/>
            <a:ext cx="2150572" cy="2492992"/>
            <a:chOff x="1331836" y="743905"/>
            <a:chExt cx="2150572" cy="2408008"/>
          </a:xfrm>
        </p:grpSpPr>
        <p:sp>
          <p:nvSpPr>
            <p:cNvPr id="15" name="Bevel 14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4" name="TextBox 6"/>
          <p:cNvSpPr txBox="1"/>
          <p:nvPr/>
        </p:nvSpPr>
        <p:spPr>
          <a:xfrm>
            <a:off x="6572934" y="3346399"/>
            <a:ext cx="4876800" cy="29238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kern="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ছয় অঙ্কের সংখ্যা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২৯/০২/২০২০ ইং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346399"/>
            <a:ext cx="5715225" cy="302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7747" y="304800"/>
            <a:ext cx="3276600" cy="11471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7717" y="1351492"/>
            <a:ext cx="685800" cy="5277908"/>
            <a:chOff x="5319712" y="2286000"/>
            <a:chExt cx="685800" cy="4114800"/>
          </a:xfrm>
        </p:grpSpPr>
        <p:grpSp>
          <p:nvGrpSpPr>
            <p:cNvPr id="11" name="Group 10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13" name="Curved Left Arrow 12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Left Arrow 13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Flowchart: Sort 11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88583" y="487652"/>
            <a:ext cx="2140526" cy="2492992"/>
            <a:chOff x="9088583" y="487652"/>
            <a:chExt cx="2140526" cy="2492992"/>
          </a:xfrm>
        </p:grpSpPr>
        <p:sp>
          <p:nvSpPr>
            <p:cNvPr id="9" name="Bevel 8"/>
            <p:cNvSpPr/>
            <p:nvPr/>
          </p:nvSpPr>
          <p:spPr>
            <a:xfrm>
              <a:off x="9088583" y="487652"/>
              <a:ext cx="2140526" cy="2492992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E26A872-1D57-49FF-8A68-796DE4364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569" y="568057"/>
              <a:ext cx="1785431" cy="22715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CA391EF-13AC-4C67-9296-738CDE798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629" y="5547710"/>
            <a:ext cx="1346752" cy="12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87274"/>
      </p:ext>
    </p:extLst>
  </p:cSld>
  <p:clrMapOvr>
    <a:masterClrMapping/>
  </p:clrMapOvr>
  <p:transition spd="slow">
    <p:comb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566" y="1232393"/>
            <a:ext cx="1777348" cy="2995939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244"/>
          <a:stretch/>
        </p:blipFill>
        <p:spPr>
          <a:xfrm>
            <a:off x="178751" y="4679453"/>
            <a:ext cx="11753604" cy="2178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753698" y="5086400"/>
            <a:ext cx="1800482" cy="16744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732" y="2730363"/>
            <a:ext cx="2938909" cy="27560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15" y="201044"/>
            <a:ext cx="7543800" cy="40272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491" y="3060328"/>
            <a:ext cx="2361940" cy="20961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543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1877658-FF4D-4CAE-B7B3-B2FD45020EE0}"/>
              </a:ext>
            </a:extLst>
          </p:cNvPr>
          <p:cNvGrpSpPr/>
          <p:nvPr/>
        </p:nvGrpSpPr>
        <p:grpSpPr>
          <a:xfrm>
            <a:off x="6020269" y="1588450"/>
            <a:ext cx="5497992" cy="4114800"/>
            <a:chOff x="5008480" y="-1602894"/>
            <a:chExt cx="9600530" cy="9839276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39DB5061-F3CC-4134-852C-06A46506CB5E}"/>
                </a:ext>
              </a:extLst>
            </p:cNvPr>
            <p:cNvSpPr/>
            <p:nvPr/>
          </p:nvSpPr>
          <p:spPr>
            <a:xfrm rot="21299877">
              <a:off x="5008480" y="2668756"/>
              <a:ext cx="9600530" cy="1430593"/>
            </a:xfrm>
            <a:prstGeom prst="teardrop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5DABE9E7-4906-4AEE-B844-8E253BD9BB95}"/>
                </a:ext>
              </a:extLst>
            </p:cNvPr>
            <p:cNvSpPr/>
            <p:nvPr/>
          </p:nvSpPr>
          <p:spPr>
            <a:xfrm rot="2417974">
              <a:off x="5221594" y="2971812"/>
              <a:ext cx="9155719" cy="1430593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7F76C732-7913-4AB9-9331-58D50D8AAE89}"/>
                </a:ext>
              </a:extLst>
            </p:cNvPr>
            <p:cNvSpPr/>
            <p:nvPr/>
          </p:nvSpPr>
          <p:spPr>
            <a:xfrm rot="17766734">
              <a:off x="5124029" y="2601447"/>
              <a:ext cx="9839276" cy="1430593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A564AB33-4B35-4945-AD6B-ABC69CF465F5}"/>
                </a:ext>
              </a:extLst>
            </p:cNvPr>
            <p:cNvSpPr/>
            <p:nvPr/>
          </p:nvSpPr>
          <p:spPr>
            <a:xfrm rot="4401937">
              <a:off x="5240082" y="2842518"/>
              <a:ext cx="9261104" cy="1430593"/>
            </a:xfrm>
            <a:prstGeom prst="teardrop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5F7B9-F82D-468D-AF37-ACD5FDC8F3F4}"/>
              </a:ext>
            </a:extLst>
          </p:cNvPr>
          <p:cNvGrpSpPr/>
          <p:nvPr/>
        </p:nvGrpSpPr>
        <p:grpSpPr>
          <a:xfrm>
            <a:off x="2212447" y="1436278"/>
            <a:ext cx="5139436" cy="4589708"/>
            <a:chOff x="-1140111" y="-2053098"/>
            <a:chExt cx="10962143" cy="11171026"/>
          </a:xfrm>
        </p:grpSpPr>
        <p:sp>
          <p:nvSpPr>
            <p:cNvPr id="2" name="Teardrop 1">
              <a:extLst>
                <a:ext uri="{FF2B5EF4-FFF2-40B4-BE49-F238E27FC236}">
                  <a16:creationId xmlns:a16="http://schemas.microsoft.com/office/drawing/2014/main" id="{A9BD3465-3E33-4F16-A0C1-431E6EEE8C1A}"/>
                </a:ext>
              </a:extLst>
            </p:cNvPr>
            <p:cNvSpPr/>
            <p:nvPr/>
          </p:nvSpPr>
          <p:spPr>
            <a:xfrm rot="2092035">
              <a:off x="-1140111" y="2764233"/>
              <a:ext cx="10475696" cy="1430593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6B251EFD-5716-4826-89E2-C2072C968994}"/>
                </a:ext>
              </a:extLst>
            </p:cNvPr>
            <p:cNvSpPr/>
            <p:nvPr/>
          </p:nvSpPr>
          <p:spPr>
            <a:xfrm rot="20030626">
              <a:off x="-1126916" y="3020375"/>
              <a:ext cx="10948948" cy="1430593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87B1F221-A254-4FDE-8257-BAD32BE6E9BB}"/>
                </a:ext>
              </a:extLst>
            </p:cNvPr>
            <p:cNvSpPr/>
            <p:nvPr/>
          </p:nvSpPr>
          <p:spPr>
            <a:xfrm rot="6589921">
              <a:off x="-560667" y="2343079"/>
              <a:ext cx="10222947" cy="1430593"/>
            </a:xfrm>
            <a:prstGeom prst="teardrop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FEE0886C-BD8D-4FA5-A4E1-5C69EB4B0A70}"/>
                </a:ext>
              </a:extLst>
            </p:cNvPr>
            <p:cNvSpPr/>
            <p:nvPr/>
          </p:nvSpPr>
          <p:spPr>
            <a:xfrm rot="4464726">
              <a:off x="-1034698" y="3020374"/>
              <a:ext cx="10764514" cy="1430593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/>
          <p:cNvSpPr/>
          <p:nvPr/>
        </p:nvSpPr>
        <p:spPr>
          <a:xfrm>
            <a:off x="495391" y="228600"/>
            <a:ext cx="11412977" cy="6314702"/>
          </a:xfrm>
          <a:custGeom>
            <a:avLst/>
            <a:gdLst/>
            <a:ahLst/>
            <a:cxnLst/>
            <a:rect l="l" t="t" r="r" b="b"/>
            <a:pathLst>
              <a:path w="11430000" h="6172200">
                <a:moveTo>
                  <a:pt x="3251713" y="2633410"/>
                </a:moveTo>
                <a:lnTo>
                  <a:pt x="3252083" y="3282220"/>
                </a:lnTo>
                <a:cubicBezTo>
                  <a:pt x="3205380" y="3173297"/>
                  <a:pt x="3140139" y="3085956"/>
                  <a:pt x="3056360" y="3020198"/>
                </a:cubicBezTo>
                <a:cubicBezTo>
                  <a:pt x="2972581" y="2954439"/>
                  <a:pt x="2884406" y="2909072"/>
                  <a:pt x="2791833" y="2884098"/>
                </a:cubicBezTo>
                <a:cubicBezTo>
                  <a:pt x="2873093" y="2854270"/>
                  <a:pt x="2954345" y="2817087"/>
                  <a:pt x="3035589" y="2772547"/>
                </a:cubicBezTo>
                <a:cubicBezTo>
                  <a:pt x="3116833" y="2728007"/>
                  <a:pt x="3188875" y="2681628"/>
                  <a:pt x="3251713" y="2633410"/>
                </a:cubicBezTo>
                <a:close/>
                <a:moveTo>
                  <a:pt x="6734895" y="2570820"/>
                </a:moveTo>
                <a:lnTo>
                  <a:pt x="6734895" y="3262099"/>
                </a:lnTo>
                <a:cubicBezTo>
                  <a:pt x="6683957" y="3143068"/>
                  <a:pt x="6614242" y="3047753"/>
                  <a:pt x="6525750" y="2976152"/>
                </a:cubicBezTo>
                <a:cubicBezTo>
                  <a:pt x="6437257" y="2904552"/>
                  <a:pt x="6349306" y="2854811"/>
                  <a:pt x="6261895" y="2826931"/>
                </a:cubicBezTo>
                <a:close/>
                <a:moveTo>
                  <a:pt x="3251713" y="1783800"/>
                </a:moveTo>
                <a:lnTo>
                  <a:pt x="3251713" y="2356667"/>
                </a:lnTo>
                <a:cubicBezTo>
                  <a:pt x="3250260" y="2357501"/>
                  <a:pt x="3245994" y="2359704"/>
                  <a:pt x="3238916" y="2363274"/>
                </a:cubicBezTo>
                <a:cubicBezTo>
                  <a:pt x="3231838" y="2366844"/>
                  <a:pt x="3224884" y="2370947"/>
                  <a:pt x="3218053" y="2375583"/>
                </a:cubicBezTo>
                <a:cubicBezTo>
                  <a:pt x="3179726" y="2402598"/>
                  <a:pt x="3139907" y="2426938"/>
                  <a:pt x="3098597" y="2448606"/>
                </a:cubicBezTo>
                <a:cubicBezTo>
                  <a:pt x="3057287" y="2470273"/>
                  <a:pt x="3018613" y="2481106"/>
                  <a:pt x="2982573" y="2481106"/>
                </a:cubicBezTo>
                <a:cubicBezTo>
                  <a:pt x="2957537" y="2481106"/>
                  <a:pt x="2934942" y="2480249"/>
                  <a:pt x="2914790" y="2478533"/>
                </a:cubicBezTo>
                <a:cubicBezTo>
                  <a:pt x="2894637" y="2476818"/>
                  <a:pt x="2875744" y="2473101"/>
                  <a:pt x="2858110" y="2467383"/>
                </a:cubicBezTo>
                <a:cubicBezTo>
                  <a:pt x="2840477" y="2461665"/>
                  <a:pt x="2824164" y="2452377"/>
                  <a:pt x="2809174" y="2439518"/>
                </a:cubicBezTo>
                <a:cubicBezTo>
                  <a:pt x="2794183" y="2426660"/>
                  <a:pt x="2781633" y="2419891"/>
                  <a:pt x="2771527" y="2419211"/>
                </a:cubicBezTo>
                <a:cubicBezTo>
                  <a:pt x="2820579" y="2416646"/>
                  <a:pt x="2859463" y="2399167"/>
                  <a:pt x="2888177" y="2366774"/>
                </a:cubicBezTo>
                <a:cubicBezTo>
                  <a:pt x="2916891" y="2334382"/>
                  <a:pt x="2931248" y="2296364"/>
                  <a:pt x="2931248" y="2252720"/>
                </a:cubicBezTo>
                <a:cubicBezTo>
                  <a:pt x="2931248" y="2204502"/>
                  <a:pt x="2913159" y="2162265"/>
                  <a:pt x="2876980" y="2126009"/>
                </a:cubicBezTo>
                <a:cubicBezTo>
                  <a:pt x="2840801" y="2089753"/>
                  <a:pt x="2789933" y="2071624"/>
                  <a:pt x="2724375" y="2071624"/>
                </a:cubicBezTo>
                <a:cubicBezTo>
                  <a:pt x="2687438" y="2071624"/>
                  <a:pt x="2653122" y="2078216"/>
                  <a:pt x="2621425" y="2091399"/>
                </a:cubicBezTo>
                <a:cubicBezTo>
                  <a:pt x="2589728" y="2104581"/>
                  <a:pt x="2561964" y="2122617"/>
                  <a:pt x="2538133" y="2145505"/>
                </a:cubicBezTo>
                <a:cubicBezTo>
                  <a:pt x="2514302" y="2168393"/>
                  <a:pt x="2495231" y="2194240"/>
                  <a:pt x="2480920" y="2223047"/>
                </a:cubicBezTo>
                <a:cubicBezTo>
                  <a:pt x="2466609" y="2251855"/>
                  <a:pt x="2459454" y="2283320"/>
                  <a:pt x="2459454" y="2317443"/>
                </a:cubicBezTo>
                <a:cubicBezTo>
                  <a:pt x="2459454" y="2357656"/>
                  <a:pt x="2469615" y="2397127"/>
                  <a:pt x="2489938" y="2435856"/>
                </a:cubicBezTo>
                <a:cubicBezTo>
                  <a:pt x="2510260" y="2474585"/>
                  <a:pt x="2537746" y="2509265"/>
                  <a:pt x="2572395" y="2539895"/>
                </a:cubicBezTo>
                <a:cubicBezTo>
                  <a:pt x="2607044" y="2570526"/>
                  <a:pt x="2648315" y="2594743"/>
                  <a:pt x="2696209" y="2612547"/>
                </a:cubicBezTo>
                <a:cubicBezTo>
                  <a:pt x="2720156" y="2621449"/>
                  <a:pt x="2745878" y="2628125"/>
                  <a:pt x="2773375" y="2632576"/>
                </a:cubicBezTo>
                <a:lnTo>
                  <a:pt x="2803267" y="2636091"/>
                </a:lnTo>
                <a:lnTo>
                  <a:pt x="2380219" y="2847285"/>
                </a:lnTo>
                <a:lnTo>
                  <a:pt x="2563818" y="3098297"/>
                </a:lnTo>
                <a:cubicBezTo>
                  <a:pt x="2684950" y="3098297"/>
                  <a:pt x="2786780" y="3119616"/>
                  <a:pt x="2869307" y="3162255"/>
                </a:cubicBezTo>
                <a:cubicBezTo>
                  <a:pt x="2951834" y="3204894"/>
                  <a:pt x="3022206" y="3255337"/>
                  <a:pt x="3080423" y="3313585"/>
                </a:cubicBezTo>
                <a:cubicBezTo>
                  <a:pt x="3138640" y="3371833"/>
                  <a:pt x="3185328" y="3430900"/>
                  <a:pt x="3220487" y="3490786"/>
                </a:cubicBezTo>
                <a:cubicBezTo>
                  <a:pt x="3255646" y="3550672"/>
                  <a:pt x="3280690" y="3583057"/>
                  <a:pt x="3295619" y="3587941"/>
                </a:cubicBezTo>
                <a:lnTo>
                  <a:pt x="3292744" y="3587941"/>
                </a:lnTo>
                <a:lnTo>
                  <a:pt x="3311475" y="3663003"/>
                </a:lnTo>
                <a:lnTo>
                  <a:pt x="3465356" y="3786701"/>
                </a:lnTo>
                <a:lnTo>
                  <a:pt x="3465356" y="2267464"/>
                </a:lnTo>
                <a:lnTo>
                  <a:pt x="3673516" y="2267464"/>
                </a:lnTo>
                <a:lnTo>
                  <a:pt x="3718453" y="2267464"/>
                </a:lnTo>
                <a:lnTo>
                  <a:pt x="4657673" y="2267464"/>
                </a:lnTo>
                <a:lnTo>
                  <a:pt x="4657673" y="3042661"/>
                </a:lnTo>
                <a:cubicBezTo>
                  <a:pt x="4656715" y="2979668"/>
                  <a:pt x="4631632" y="2922602"/>
                  <a:pt x="4582425" y="2871463"/>
                </a:cubicBezTo>
                <a:cubicBezTo>
                  <a:pt x="4533218" y="2820325"/>
                  <a:pt x="4482527" y="2778914"/>
                  <a:pt x="4430353" y="2747233"/>
                </a:cubicBezTo>
                <a:cubicBezTo>
                  <a:pt x="4378179" y="2715551"/>
                  <a:pt x="4326630" y="2692454"/>
                  <a:pt x="4275708" y="2677943"/>
                </a:cubicBezTo>
                <a:cubicBezTo>
                  <a:pt x="4224786" y="2663431"/>
                  <a:pt x="4178662" y="2656175"/>
                  <a:pt x="4137336" y="2656175"/>
                </a:cubicBezTo>
                <a:cubicBezTo>
                  <a:pt x="4088407" y="2656175"/>
                  <a:pt x="4040506" y="2662936"/>
                  <a:pt x="3993633" y="2676459"/>
                </a:cubicBezTo>
                <a:cubicBezTo>
                  <a:pt x="3946759" y="2689981"/>
                  <a:pt x="3905102" y="2710652"/>
                  <a:pt x="3868660" y="2738470"/>
                </a:cubicBezTo>
                <a:cubicBezTo>
                  <a:pt x="3832218" y="2766288"/>
                  <a:pt x="3803280" y="2801061"/>
                  <a:pt x="3781845" y="2842788"/>
                </a:cubicBezTo>
                <a:cubicBezTo>
                  <a:pt x="3760410" y="2884515"/>
                  <a:pt x="3749692" y="2931975"/>
                  <a:pt x="3749692" y="2985170"/>
                </a:cubicBezTo>
                <a:cubicBezTo>
                  <a:pt x="3749692" y="3023806"/>
                  <a:pt x="3756151" y="3060317"/>
                  <a:pt x="3769072" y="3094703"/>
                </a:cubicBezTo>
                <a:cubicBezTo>
                  <a:pt x="3781991" y="3129090"/>
                  <a:pt x="3800970" y="3160408"/>
                  <a:pt x="3826006" y="3188659"/>
                </a:cubicBezTo>
                <a:cubicBezTo>
                  <a:pt x="3851042" y="3216910"/>
                  <a:pt x="3881317" y="3239079"/>
                  <a:pt x="3916832" y="3255167"/>
                </a:cubicBezTo>
                <a:cubicBezTo>
                  <a:pt x="3952346" y="3271255"/>
                  <a:pt x="3992002" y="3279300"/>
                  <a:pt x="4035800" y="3279300"/>
                </a:cubicBezTo>
                <a:cubicBezTo>
                  <a:pt x="4065751" y="3279300"/>
                  <a:pt x="4096289" y="3273211"/>
                  <a:pt x="4127415" y="3261032"/>
                </a:cubicBezTo>
                <a:cubicBezTo>
                  <a:pt x="4158540" y="3248854"/>
                  <a:pt x="4186977" y="3231514"/>
                  <a:pt x="4212723" y="3209013"/>
                </a:cubicBezTo>
                <a:cubicBezTo>
                  <a:pt x="4238470" y="3186511"/>
                  <a:pt x="4259720" y="3159110"/>
                  <a:pt x="4276474" y="3126810"/>
                </a:cubicBezTo>
                <a:cubicBezTo>
                  <a:pt x="4293225" y="3094510"/>
                  <a:pt x="4301602" y="3059892"/>
                  <a:pt x="4301602" y="3022956"/>
                </a:cubicBezTo>
                <a:cubicBezTo>
                  <a:pt x="4301602" y="3002154"/>
                  <a:pt x="4298882" y="2980348"/>
                  <a:pt x="4293442" y="2957537"/>
                </a:cubicBezTo>
                <a:cubicBezTo>
                  <a:pt x="4290722" y="2946132"/>
                  <a:pt x="4287129" y="2937698"/>
                  <a:pt x="4282662" y="2932234"/>
                </a:cubicBezTo>
                <a:lnTo>
                  <a:pt x="4278020" y="2928468"/>
                </a:lnTo>
                <a:lnTo>
                  <a:pt x="4293541" y="2933530"/>
                </a:lnTo>
                <a:cubicBezTo>
                  <a:pt x="4322761" y="2945741"/>
                  <a:pt x="4358953" y="2968270"/>
                  <a:pt x="4402118" y="3001119"/>
                </a:cubicBezTo>
                <a:cubicBezTo>
                  <a:pt x="4459670" y="3044917"/>
                  <a:pt x="4512440" y="3101573"/>
                  <a:pt x="4560426" y="3171087"/>
                </a:cubicBezTo>
                <a:cubicBezTo>
                  <a:pt x="4608412" y="3240601"/>
                  <a:pt x="4647002" y="3318616"/>
                  <a:pt x="4676195" y="3405130"/>
                </a:cubicBezTo>
                <a:cubicBezTo>
                  <a:pt x="4705389" y="3491644"/>
                  <a:pt x="4719986" y="3584170"/>
                  <a:pt x="4719986" y="3682708"/>
                </a:cubicBezTo>
                <a:lnTo>
                  <a:pt x="4871316" y="3780071"/>
                </a:lnTo>
                <a:lnTo>
                  <a:pt x="4871316" y="2267464"/>
                </a:lnTo>
                <a:lnTo>
                  <a:pt x="5356602" y="2267464"/>
                </a:lnTo>
                <a:cubicBezTo>
                  <a:pt x="5297751" y="2292376"/>
                  <a:pt x="5252107" y="2346065"/>
                  <a:pt x="5219668" y="2428530"/>
                </a:cubicBezTo>
                <a:cubicBezTo>
                  <a:pt x="5187229" y="2510995"/>
                  <a:pt x="5171009" y="2595949"/>
                  <a:pt x="5171009" y="2683390"/>
                </a:cubicBezTo>
                <a:cubicBezTo>
                  <a:pt x="5171009" y="2718132"/>
                  <a:pt x="5175816" y="2758422"/>
                  <a:pt x="5185428" y="2804260"/>
                </a:cubicBezTo>
                <a:cubicBezTo>
                  <a:pt x="5195041" y="2850098"/>
                  <a:pt x="5205983" y="2912905"/>
                  <a:pt x="5218254" y="2992681"/>
                </a:cubicBezTo>
                <a:cubicBezTo>
                  <a:pt x="5232873" y="3058826"/>
                  <a:pt x="5245469" y="3126517"/>
                  <a:pt x="5256040" y="3195753"/>
                </a:cubicBezTo>
                <a:cubicBezTo>
                  <a:pt x="5266611" y="3264989"/>
                  <a:pt x="5271896" y="3319419"/>
                  <a:pt x="5271896" y="3359045"/>
                </a:cubicBezTo>
                <a:cubicBezTo>
                  <a:pt x="5271896" y="3450535"/>
                  <a:pt x="5246172" y="3527035"/>
                  <a:pt x="5194724" y="3588544"/>
                </a:cubicBezTo>
                <a:cubicBezTo>
                  <a:pt x="5143276" y="3650053"/>
                  <a:pt x="5067557" y="3689060"/>
                  <a:pt x="4967566" y="3705565"/>
                </a:cubicBezTo>
                <a:lnTo>
                  <a:pt x="5090893" y="3840112"/>
                </a:lnTo>
                <a:cubicBezTo>
                  <a:pt x="5117599" y="3840112"/>
                  <a:pt x="5154094" y="3828513"/>
                  <a:pt x="5200380" y="3805316"/>
                </a:cubicBezTo>
                <a:cubicBezTo>
                  <a:pt x="5246667" y="3782119"/>
                  <a:pt x="5292860" y="3746921"/>
                  <a:pt x="5338961" y="3699723"/>
                </a:cubicBezTo>
                <a:cubicBezTo>
                  <a:pt x="5385061" y="3652525"/>
                  <a:pt x="5426456" y="3593690"/>
                  <a:pt x="5463145" y="3523218"/>
                </a:cubicBezTo>
                <a:cubicBezTo>
                  <a:pt x="5499834" y="3452745"/>
                  <a:pt x="5518179" y="3369863"/>
                  <a:pt x="5518179" y="3274570"/>
                </a:cubicBezTo>
                <a:cubicBezTo>
                  <a:pt x="5518179" y="3204531"/>
                  <a:pt x="5511116" y="3132861"/>
                  <a:pt x="5496991" y="3059560"/>
                </a:cubicBezTo>
                <a:cubicBezTo>
                  <a:pt x="5482865" y="2986259"/>
                  <a:pt x="5467982" y="2917108"/>
                  <a:pt x="5452343" y="2852107"/>
                </a:cubicBezTo>
                <a:cubicBezTo>
                  <a:pt x="5440999" y="2796872"/>
                  <a:pt x="5431332" y="2747719"/>
                  <a:pt x="5423342" y="2704648"/>
                </a:cubicBezTo>
                <a:cubicBezTo>
                  <a:pt x="5415352" y="2661576"/>
                  <a:pt x="5411358" y="2621479"/>
                  <a:pt x="5411358" y="2584358"/>
                </a:cubicBezTo>
                <a:cubicBezTo>
                  <a:pt x="5411358" y="2547916"/>
                  <a:pt x="5414943" y="2511305"/>
                  <a:pt x="5422114" y="2474523"/>
                </a:cubicBezTo>
                <a:cubicBezTo>
                  <a:pt x="5429284" y="2437741"/>
                  <a:pt x="5441308" y="2404236"/>
                  <a:pt x="5458184" y="2374007"/>
                </a:cubicBezTo>
                <a:cubicBezTo>
                  <a:pt x="5475061" y="2343778"/>
                  <a:pt x="5495754" y="2318858"/>
                  <a:pt x="5520265" y="2299246"/>
                </a:cubicBezTo>
                <a:cubicBezTo>
                  <a:pt x="5544776" y="2279634"/>
                  <a:pt x="5574541" y="2269040"/>
                  <a:pt x="5609561" y="2267464"/>
                </a:cubicBezTo>
                <a:lnTo>
                  <a:pt x="5800208" y="2267464"/>
                </a:lnTo>
                <a:lnTo>
                  <a:pt x="5833218" y="2267464"/>
                </a:lnTo>
                <a:lnTo>
                  <a:pt x="6734895" y="2267464"/>
                </a:lnTo>
                <a:lnTo>
                  <a:pt x="6734895" y="2298759"/>
                </a:lnTo>
                <a:lnTo>
                  <a:pt x="5853387" y="2787708"/>
                </a:lnTo>
                <a:lnTo>
                  <a:pt x="6033091" y="3028288"/>
                </a:lnTo>
                <a:cubicBezTo>
                  <a:pt x="6121275" y="3040621"/>
                  <a:pt x="6204543" y="3062836"/>
                  <a:pt x="6282898" y="3094935"/>
                </a:cubicBezTo>
                <a:cubicBezTo>
                  <a:pt x="6361252" y="3127034"/>
                  <a:pt x="6433092" y="3169681"/>
                  <a:pt x="6498418" y="3222875"/>
                </a:cubicBezTo>
                <a:cubicBezTo>
                  <a:pt x="6563745" y="3276069"/>
                  <a:pt x="6622765" y="3341736"/>
                  <a:pt x="6675481" y="3419874"/>
                </a:cubicBezTo>
                <a:cubicBezTo>
                  <a:pt x="6728196" y="3498011"/>
                  <a:pt x="6770579" y="3591202"/>
                  <a:pt x="6802632" y="3699445"/>
                </a:cubicBezTo>
                <a:lnTo>
                  <a:pt x="6951505" y="3777799"/>
                </a:lnTo>
                <a:lnTo>
                  <a:pt x="6951505" y="2267464"/>
                </a:lnTo>
                <a:lnTo>
                  <a:pt x="7078159" y="2267464"/>
                </a:lnTo>
                <a:lnTo>
                  <a:pt x="7201682" y="2267464"/>
                </a:lnTo>
                <a:lnTo>
                  <a:pt x="7214421" y="2267464"/>
                </a:lnTo>
                <a:cubicBezTo>
                  <a:pt x="7220170" y="2269936"/>
                  <a:pt x="7230200" y="2279588"/>
                  <a:pt x="7244511" y="2296418"/>
                </a:cubicBezTo>
                <a:cubicBezTo>
                  <a:pt x="7258822" y="2313248"/>
                  <a:pt x="7273481" y="2332929"/>
                  <a:pt x="7288487" y="2355461"/>
                </a:cubicBezTo>
                <a:cubicBezTo>
                  <a:pt x="7303493" y="2377994"/>
                  <a:pt x="7315779" y="2399700"/>
                  <a:pt x="7325346" y="2420579"/>
                </a:cubicBezTo>
                <a:cubicBezTo>
                  <a:pt x="7334912" y="2441458"/>
                  <a:pt x="7339695" y="2456194"/>
                  <a:pt x="7339695" y="2464787"/>
                </a:cubicBezTo>
                <a:lnTo>
                  <a:pt x="7339695" y="3625078"/>
                </a:lnTo>
                <a:lnTo>
                  <a:pt x="7553338" y="3780766"/>
                </a:lnTo>
                <a:lnTo>
                  <a:pt x="7553338" y="2267464"/>
                </a:lnTo>
                <a:lnTo>
                  <a:pt x="7809334" y="2267464"/>
                </a:lnTo>
                <a:lnTo>
                  <a:pt x="7879180" y="2267464"/>
                </a:lnTo>
                <a:lnTo>
                  <a:pt x="7967248" y="2267464"/>
                </a:lnTo>
                <a:lnTo>
                  <a:pt x="7967248" y="3055828"/>
                </a:lnTo>
                <a:lnTo>
                  <a:pt x="8204860" y="3248931"/>
                </a:lnTo>
                <a:lnTo>
                  <a:pt x="8382757" y="3058378"/>
                </a:lnTo>
                <a:cubicBezTo>
                  <a:pt x="8436137" y="2996652"/>
                  <a:pt x="8488002" y="2937369"/>
                  <a:pt x="8538352" y="2880528"/>
                </a:cubicBezTo>
                <a:cubicBezTo>
                  <a:pt x="8588703" y="2823686"/>
                  <a:pt x="8627572" y="2773691"/>
                  <a:pt x="8654956" y="2730542"/>
                </a:cubicBezTo>
                <a:cubicBezTo>
                  <a:pt x="8639626" y="2753322"/>
                  <a:pt x="8628986" y="2789933"/>
                  <a:pt x="8623036" y="2840377"/>
                </a:cubicBezTo>
                <a:cubicBezTo>
                  <a:pt x="8617086" y="2890820"/>
                  <a:pt x="8614110" y="2942361"/>
                  <a:pt x="8614110" y="2994999"/>
                </a:cubicBezTo>
                <a:cubicBezTo>
                  <a:pt x="8614110" y="3126486"/>
                  <a:pt x="8631868" y="3256126"/>
                  <a:pt x="8667382" y="3383919"/>
                </a:cubicBezTo>
                <a:cubicBezTo>
                  <a:pt x="8702896" y="3511712"/>
                  <a:pt x="8750774" y="3643963"/>
                  <a:pt x="8811016" y="3780674"/>
                </a:cubicBezTo>
                <a:lnTo>
                  <a:pt x="8979779" y="3840112"/>
                </a:lnTo>
                <a:cubicBezTo>
                  <a:pt x="8958142" y="3751712"/>
                  <a:pt x="8939420" y="3678813"/>
                  <a:pt x="8923610" y="3621415"/>
                </a:cubicBezTo>
                <a:cubicBezTo>
                  <a:pt x="8907800" y="3564017"/>
                  <a:pt x="8894694" y="3510220"/>
                  <a:pt x="8884294" y="3460024"/>
                </a:cubicBezTo>
                <a:cubicBezTo>
                  <a:pt x="8873892" y="3409828"/>
                  <a:pt x="8866320" y="3360930"/>
                  <a:pt x="8861576" y="3313330"/>
                </a:cubicBezTo>
                <a:cubicBezTo>
                  <a:pt x="8856831" y="3265730"/>
                  <a:pt x="8854458" y="3215921"/>
                  <a:pt x="8854458" y="3163901"/>
                </a:cubicBezTo>
                <a:cubicBezTo>
                  <a:pt x="8854458" y="3059336"/>
                  <a:pt x="8867170" y="2956154"/>
                  <a:pt x="8892592" y="2854355"/>
                </a:cubicBezTo>
                <a:cubicBezTo>
                  <a:pt x="8918015" y="2752557"/>
                  <a:pt x="8971248" y="2646129"/>
                  <a:pt x="9052292" y="2535074"/>
                </a:cubicBezTo>
                <a:lnTo>
                  <a:pt x="8740730" y="2362462"/>
                </a:lnTo>
                <a:cubicBezTo>
                  <a:pt x="8619999" y="2424218"/>
                  <a:pt x="8512667" y="2501514"/>
                  <a:pt x="8418735" y="2594349"/>
                </a:cubicBezTo>
                <a:cubicBezTo>
                  <a:pt x="8324802" y="2687184"/>
                  <a:pt x="8246510" y="2785606"/>
                  <a:pt x="8183858" y="2889615"/>
                </a:cubicBezTo>
                <a:lnTo>
                  <a:pt x="8183858" y="2267464"/>
                </a:lnTo>
                <a:lnTo>
                  <a:pt x="9245720" y="2267464"/>
                </a:lnTo>
                <a:lnTo>
                  <a:pt x="9118870" y="2068657"/>
                </a:lnTo>
                <a:lnTo>
                  <a:pt x="7752330" y="2068657"/>
                </a:lnTo>
                <a:lnTo>
                  <a:pt x="7699592" y="2068657"/>
                </a:lnTo>
                <a:lnTo>
                  <a:pt x="7542350" y="2068657"/>
                </a:lnTo>
                <a:lnTo>
                  <a:pt x="7534561" y="2043760"/>
                </a:lnTo>
                <a:cubicBezTo>
                  <a:pt x="7525350" y="2006824"/>
                  <a:pt x="7509579" y="1961836"/>
                  <a:pt x="7487247" y="1908796"/>
                </a:cubicBezTo>
                <a:cubicBezTo>
                  <a:pt x="7464916" y="1855756"/>
                  <a:pt x="7415731" y="1814091"/>
                  <a:pt x="7339695" y="1783800"/>
                </a:cubicBezTo>
                <a:lnTo>
                  <a:pt x="7339695" y="2133208"/>
                </a:lnTo>
                <a:lnTo>
                  <a:pt x="7334333" y="2128836"/>
                </a:lnTo>
                <a:cubicBezTo>
                  <a:pt x="7314602" y="2113127"/>
                  <a:pt x="7288139" y="2093068"/>
                  <a:pt x="7254943" y="2068657"/>
                </a:cubicBezTo>
                <a:lnTo>
                  <a:pt x="7071540" y="2068657"/>
                </a:lnTo>
                <a:lnTo>
                  <a:pt x="6952792" y="2068657"/>
                </a:lnTo>
                <a:lnTo>
                  <a:pt x="5706322" y="2068657"/>
                </a:lnTo>
                <a:lnTo>
                  <a:pt x="5690466" y="2068657"/>
                </a:lnTo>
                <a:lnTo>
                  <a:pt x="3588311" y="2068657"/>
                </a:lnTo>
                <a:lnTo>
                  <a:pt x="3563774" y="2068657"/>
                </a:lnTo>
                <a:lnTo>
                  <a:pt x="3455712" y="2068657"/>
                </a:lnTo>
                <a:lnTo>
                  <a:pt x="3448757" y="2040839"/>
                </a:lnTo>
                <a:cubicBezTo>
                  <a:pt x="3439392" y="1999668"/>
                  <a:pt x="3425243" y="1953359"/>
                  <a:pt x="3406312" y="1901911"/>
                </a:cubicBezTo>
                <a:cubicBezTo>
                  <a:pt x="3387380" y="1850463"/>
                  <a:pt x="3335847" y="1811093"/>
                  <a:pt x="3251713" y="1783800"/>
                </a:cubicBezTo>
                <a:close/>
                <a:moveTo>
                  <a:pt x="0" y="0"/>
                </a:moveTo>
                <a:lnTo>
                  <a:pt x="11430000" y="0"/>
                </a:lnTo>
                <a:lnTo>
                  <a:pt x="11430000" y="6172200"/>
                </a:lnTo>
                <a:lnTo>
                  <a:pt x="0" y="6172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4806" y="408772"/>
            <a:ext cx="870238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an 13"/>
          <p:cNvSpPr/>
          <p:nvPr/>
        </p:nvSpPr>
        <p:spPr>
          <a:xfrm>
            <a:off x="327455" y="6096000"/>
            <a:ext cx="531673" cy="381000"/>
          </a:xfrm>
          <a:prstGeom prst="can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065" y="2966745"/>
            <a:ext cx="152400" cy="3185530"/>
          </a:xfrm>
          <a:prstGeom prst="rect">
            <a:avLst/>
          </a:prstGeom>
          <a:solidFill>
            <a:srgbClr val="FFC1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21815" y="2819400"/>
            <a:ext cx="342900" cy="190500"/>
          </a:xfrm>
          <a:prstGeom prst="triangle">
            <a:avLst/>
          </a:prstGeom>
          <a:solidFill>
            <a:srgbClr val="FFC1C1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15" y="3005010"/>
            <a:ext cx="2755104" cy="1452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7EA37D-1DC3-460D-8531-7491BFCE0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91" y="4794071"/>
            <a:ext cx="2304979" cy="168657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895220" y="4399895"/>
            <a:ext cx="1225786" cy="1225786"/>
            <a:chOff x="533400" y="4038600"/>
            <a:chExt cx="1981200" cy="1981200"/>
          </a:xfrm>
          <a:solidFill>
            <a:srgbClr val="0000FF"/>
          </a:solidFill>
        </p:grpSpPr>
        <p:sp>
          <p:nvSpPr>
            <p:cNvPr id="22" name="16-Point Star 21"/>
            <p:cNvSpPr/>
            <p:nvPr/>
          </p:nvSpPr>
          <p:spPr>
            <a:xfrm>
              <a:off x="533400" y="4038600"/>
              <a:ext cx="1981200" cy="1981200"/>
            </a:xfrm>
            <a:prstGeom prst="star16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  <p:sp>
          <p:nvSpPr>
            <p:cNvPr id="23" name="16-Point Star 22"/>
            <p:cNvSpPr/>
            <p:nvPr/>
          </p:nvSpPr>
          <p:spPr>
            <a:xfrm>
              <a:off x="533400" y="4038600"/>
              <a:ext cx="1981200" cy="1981200"/>
            </a:xfrm>
            <a:prstGeom prst="star16">
              <a:avLst>
                <a:gd name="adj" fmla="val 11126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24"/>
            </a:p>
          </p:txBody>
        </p:sp>
      </p:grpSp>
    </p:spTree>
    <p:extLst>
      <p:ext uri="{BB962C8B-B14F-4D97-AF65-F5344CB8AC3E}">
        <p14:creationId xmlns:p14="http://schemas.microsoft.com/office/powerpoint/2010/main" val="38602810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1979189" y="495573"/>
            <a:ext cx="717563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CF809-466A-41CC-B205-A485D8B9D9F8}"/>
              </a:ext>
            </a:extLst>
          </p:cNvPr>
          <p:cNvSpPr txBox="1"/>
          <p:nvPr/>
        </p:nvSpPr>
        <p:spPr>
          <a:xfrm>
            <a:off x="4955458" y="307364"/>
            <a:ext cx="3052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87551-9E00-409F-86AE-5A1651582769}"/>
              </a:ext>
            </a:extLst>
          </p:cNvPr>
          <p:cNvSpPr txBox="1"/>
          <p:nvPr/>
        </p:nvSpPr>
        <p:spPr>
          <a:xfrm>
            <a:off x="3808617" y="3101157"/>
            <a:ext cx="4630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ঁয়ত্রিশ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133B1-394D-4370-80B7-52B7F0F07D99}"/>
              </a:ext>
            </a:extLst>
          </p:cNvPr>
          <p:cNvSpPr/>
          <p:nvPr/>
        </p:nvSpPr>
        <p:spPr>
          <a:xfrm>
            <a:off x="4970206" y="495573"/>
            <a:ext cx="619432" cy="11163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E0979-1691-496D-8A7D-31C4E4423648}"/>
              </a:ext>
            </a:extLst>
          </p:cNvPr>
          <p:cNvSpPr/>
          <p:nvPr/>
        </p:nvSpPr>
        <p:spPr>
          <a:xfrm>
            <a:off x="6850626" y="459202"/>
            <a:ext cx="619432" cy="11163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CF89E2-087D-4786-B962-001AE78D6421}"/>
              </a:ext>
            </a:extLst>
          </p:cNvPr>
          <p:cNvSpPr txBox="1"/>
          <p:nvPr/>
        </p:nvSpPr>
        <p:spPr>
          <a:xfrm>
            <a:off x="6998105" y="2279029"/>
            <a:ext cx="89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E36818-4E6C-4988-A6E6-1148BB3EB8B5}"/>
              </a:ext>
            </a:extLst>
          </p:cNvPr>
          <p:cNvSpPr txBox="1"/>
          <p:nvPr/>
        </p:nvSpPr>
        <p:spPr>
          <a:xfrm>
            <a:off x="4139377" y="2319604"/>
            <a:ext cx="205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71EA1-E9DE-4053-AB64-189EDE89A154}"/>
              </a:ext>
            </a:extLst>
          </p:cNvPr>
          <p:cNvSpPr/>
          <p:nvPr/>
        </p:nvSpPr>
        <p:spPr>
          <a:xfrm>
            <a:off x="4026310" y="2279029"/>
            <a:ext cx="1843548" cy="6382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81266C-139C-4848-A027-33EF4687762E}"/>
              </a:ext>
            </a:extLst>
          </p:cNvPr>
          <p:cNvSpPr/>
          <p:nvPr/>
        </p:nvSpPr>
        <p:spPr>
          <a:xfrm>
            <a:off x="6998105" y="2257264"/>
            <a:ext cx="715301" cy="6377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B008AC5-DE78-496B-A9D7-DB5C334F2869}"/>
              </a:ext>
            </a:extLst>
          </p:cNvPr>
          <p:cNvSpPr/>
          <p:nvPr/>
        </p:nvSpPr>
        <p:spPr>
          <a:xfrm>
            <a:off x="4970206" y="1611896"/>
            <a:ext cx="206478" cy="637742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D71DD64-ED91-4EF7-B0EA-DD77CC97D7BE}"/>
              </a:ext>
            </a:extLst>
          </p:cNvPr>
          <p:cNvSpPr/>
          <p:nvPr/>
        </p:nvSpPr>
        <p:spPr>
          <a:xfrm>
            <a:off x="7204585" y="1581459"/>
            <a:ext cx="206478" cy="637742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099810" y="5528496"/>
            <a:ext cx="4066213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54799" y="4396826"/>
            <a:ext cx="6300024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39377" y="5528496"/>
            <a:ext cx="4075788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6200000" flipH="1">
            <a:off x="6548225" y="2005928"/>
            <a:ext cx="3399618" cy="1555952"/>
          </a:xfrm>
          <a:prstGeom prst="curvedConnector3">
            <a:avLst>
              <a:gd name="adj1" fmla="val -85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>
            <a:off x="2283133" y="1812616"/>
            <a:ext cx="3395407" cy="1946787"/>
          </a:xfrm>
          <a:prstGeom prst="curvedConnector3">
            <a:avLst>
              <a:gd name="adj1" fmla="val -3019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86920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15" grpId="0" animBg="1"/>
      <p:bldP spid="17" grpId="0"/>
      <p:bldP spid="18" grpId="0"/>
      <p:bldP spid="7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3314700" y="3204978"/>
            <a:ext cx="5715000" cy="2027464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3314700" y="3230336"/>
            <a:ext cx="5715000" cy="2027464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মান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3048000" y="931073"/>
            <a:ext cx="6324600" cy="2308541"/>
            <a:chOff x="3807650" y="235516"/>
            <a:chExt cx="4696691" cy="23829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99550" y="206514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bar_blu_yel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899759"/>
            <a:ext cx="11506200" cy="120041"/>
          </a:xfrm>
          <a:prstGeom prst="rect">
            <a:avLst/>
          </a:prstGeom>
        </p:spPr>
      </p:pic>
      <p:pic>
        <p:nvPicPr>
          <p:cNvPr id="13" name="Picture 12" descr="geobar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0900" y="6248400"/>
            <a:ext cx="6629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5E-6 0.329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2939 L 5E-6 4.4444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362200"/>
            <a:ext cx="10820400" cy="4045527"/>
          </a:xfrm>
          <a:prstGeom prst="roundRect">
            <a:avLst>
              <a:gd name="adj" fmla="val 21288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৫.১.১ কোটি পর্যন্ত যে কোন সংখ্যা পড়তে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৫.১.২ সহস্র ও অযুত মিলে যে হাজার হয় তা বলতে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অঙ্কে লেখতে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৫.১.৩ লক্ষ্য ও নিযুত মিলে যে মিলিয়ন হয় তা বলতে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৫.১.৪ অঙ্কে লেখা সংখ্যা কথায় লেখতে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ব্যবহৃত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একক, দশক, শতক, সহস্র, অযুত, লক্ষ, নিযুত/মিলিয়ন ও কোটির অবস্থান জানবে ও বলতে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ব্যবহৃত বিভিন্ন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স্থানীয় মান বলতে ও নির্ণয় করতে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ব্যবহৃত প্রতিটি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স্থানীয় মান লিখতে পারবে এবং স্থানীয় মান যোগ করে মূল সংখ্যা নির্ণয় করতে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04662" y="1371600"/>
            <a:ext cx="5553337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8354" indent="-458354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শিক্ষার্থীরা...............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55793" y="228600"/>
            <a:ext cx="3727813" cy="1107996"/>
            <a:chOff x="3837645" y="1089044"/>
            <a:chExt cx="3727813" cy="11967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063251" y="1089044"/>
              <a:ext cx="3276600" cy="1196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600" b="1" dirty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6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938999"/>
      </p:ext>
    </p:extLst>
  </p:cSld>
  <p:clrMapOvr>
    <a:masterClrMapping/>
  </p:clrMapOvr>
  <p:transition spd="slow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5638800" y="4705736"/>
            <a:ext cx="4558553" cy="9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860177" y="3657602"/>
            <a:ext cx="2336426" cy="1668643"/>
            <a:chOff x="2590800" y="4549574"/>
            <a:chExt cx="2068711" cy="758353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590800" y="4549574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590800" y="5294619"/>
              <a:ext cx="2068711" cy="133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350728" y="4455708"/>
            <a:ext cx="2838096" cy="526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24" b="1" dirty="0">
                <a:latin typeface="NikoshBAN" pitchFamily="2" charset="0"/>
                <a:cs typeface="NikoshBAN" pitchFamily="2" charset="0"/>
              </a:rPr>
              <a:t>১ অযুত = ১০ হাজার। 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8929" y="2120304"/>
            <a:ext cx="3325906" cy="5289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71" dirty="0">
                <a:ln w="0"/>
                <a:latin typeface="NikoshBAN" pitchFamily="2" charset="0"/>
                <a:cs typeface="NikoshBAN" pitchFamily="2" charset="0"/>
              </a:rPr>
              <a:t>তেইশ হাজার চারশত পঁচিশ </a:t>
            </a:r>
            <a:endParaRPr lang="en-US" sz="1588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9075" y="381000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6" name="TextBox 5"/>
          <p:cNvSpPr txBox="1"/>
          <p:nvPr/>
        </p:nvSpPr>
        <p:spPr>
          <a:xfrm>
            <a:off x="4510781" y="1771414"/>
            <a:ext cx="101495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0781" y="1354424"/>
            <a:ext cx="101495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10250" y="381000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6086273" y="1771597"/>
            <a:ext cx="89021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6273" y="1385047"/>
            <a:ext cx="89021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6273" y="914400"/>
            <a:ext cx="89021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4663" y="381000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4" name="TextBox 23"/>
          <p:cNvSpPr txBox="1"/>
          <p:nvPr/>
        </p:nvSpPr>
        <p:spPr>
          <a:xfrm>
            <a:off x="7719968" y="1785044"/>
            <a:ext cx="6801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9968" y="1398494"/>
            <a:ext cx="6801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9968" y="927847"/>
            <a:ext cx="6801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9647" y="457200"/>
            <a:ext cx="6801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81075" y="381001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9" name="TextBox 38"/>
          <p:cNvSpPr txBox="1"/>
          <p:nvPr/>
        </p:nvSpPr>
        <p:spPr>
          <a:xfrm>
            <a:off x="9188824" y="1762780"/>
            <a:ext cx="6801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88824" y="1283150"/>
            <a:ext cx="6801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341502" y="385492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42" name="TextBox 41"/>
          <p:cNvSpPr txBox="1"/>
          <p:nvPr/>
        </p:nvSpPr>
        <p:spPr>
          <a:xfrm>
            <a:off x="10726807" y="1910551"/>
            <a:ext cx="680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26807" y="1524001"/>
            <a:ext cx="680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26807" y="1170962"/>
            <a:ext cx="680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26807" y="767551"/>
            <a:ext cx="680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27451" y="381001"/>
            <a:ext cx="680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49774" y="2330825"/>
            <a:ext cx="1277471" cy="526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অযুত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96889" y="2335317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হাজার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40706" y="2335317"/>
            <a:ext cx="1277471" cy="526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শতক 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90157" y="2330825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দশক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82905" y="2330825"/>
            <a:ext cx="12774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23942" y="2909546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২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71057" y="2914038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৩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14874" y="2914038"/>
            <a:ext cx="1277471" cy="52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৪ 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64325" y="2935942"/>
            <a:ext cx="1277471" cy="526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২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57073" y="2935942"/>
            <a:ext cx="127747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94861" y="3448950"/>
            <a:ext cx="2853667" cy="526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তেইশ হাজার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76015" y="3448950"/>
            <a:ext cx="1277471" cy="52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চারশত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51408" y="3430016"/>
            <a:ext cx="2783135" cy="526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পচিশ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7176" y="3489295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87823" y="3489295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58470" y="3489295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29118" y="3489295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9765" y="3495203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Elbow Connector 65"/>
          <p:cNvCxnSpPr>
            <a:stCxn id="65" idx="2"/>
            <a:endCxn id="82" idx="1"/>
          </p:cNvCxnSpPr>
          <p:nvPr/>
        </p:nvCxnSpPr>
        <p:spPr>
          <a:xfrm rot="16200000" flipH="1">
            <a:off x="3385386" y="3496063"/>
            <a:ext cx="227302" cy="1395132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2330824" y="4074070"/>
            <a:ext cx="1904586" cy="603673"/>
            <a:chOff x="2590800" y="4572000"/>
            <a:chExt cx="1905000" cy="742392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322293" y="4076447"/>
            <a:ext cx="2874309" cy="1797939"/>
            <a:chOff x="2590800" y="4572000"/>
            <a:chExt cx="2035969" cy="747271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590800" y="5316367"/>
              <a:ext cx="2035969" cy="2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51647" y="4096574"/>
            <a:ext cx="3361765" cy="2228026"/>
            <a:chOff x="2590800" y="4559388"/>
            <a:chExt cx="2026596" cy="742502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2590800" y="4559388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90800" y="5295816"/>
              <a:ext cx="2026596" cy="6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4196603" y="4076447"/>
            <a:ext cx="1428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৫ একক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13412" y="4547094"/>
            <a:ext cx="14253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 দশক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96603" y="5084977"/>
            <a:ext cx="1428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৪ শতক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6603" y="5624828"/>
            <a:ext cx="1428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 হাজার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13412" y="6091535"/>
            <a:ext cx="1428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 অযুত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197353" y="4005272"/>
            <a:ext cx="4706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141796" y="4479858"/>
            <a:ext cx="52620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861175" y="4950505"/>
            <a:ext cx="80682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৪০০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565340" y="5417214"/>
            <a:ext cx="110265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565341" y="5955096"/>
            <a:ext cx="110265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২০০০০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8600" y="395827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মোট টিকেট সংখ্যা ২৩৪২৫ টি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“তেইশ হাজার চারশত পঁচিশ”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0" name="Straight Connector 79"/>
          <p:cNvCxnSpPr>
            <a:endCxn id="88" idx="1"/>
          </p:cNvCxnSpPr>
          <p:nvPr/>
        </p:nvCxnSpPr>
        <p:spPr>
          <a:xfrm>
            <a:off x="5638800" y="4257709"/>
            <a:ext cx="4558553" cy="9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625353" y="5248309"/>
            <a:ext cx="4243609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91" idx="1"/>
          </p:cNvCxnSpPr>
          <p:nvPr/>
        </p:nvCxnSpPr>
        <p:spPr>
          <a:xfrm flipV="1">
            <a:off x="5638800" y="5678824"/>
            <a:ext cx="3926540" cy="26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652247" y="6315107"/>
            <a:ext cx="3913094" cy="72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861667" y="5702276"/>
            <a:ext cx="1428750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২৩ হাজার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Right Brace 97"/>
          <p:cNvSpPr/>
          <p:nvPr/>
        </p:nvSpPr>
        <p:spPr>
          <a:xfrm flipH="1">
            <a:off x="8400105" y="5546115"/>
            <a:ext cx="1113178" cy="88430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Brace 98"/>
          <p:cNvSpPr/>
          <p:nvPr/>
        </p:nvSpPr>
        <p:spPr>
          <a:xfrm>
            <a:off x="5706035" y="5705508"/>
            <a:ext cx="1075765" cy="77280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3784914" y="5569811"/>
            <a:ext cx="4620393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4027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1852E-6 -5.88235E-7 L -0.07303 0.07353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7" y="3676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926E-6 2.15686E-6 L 0.05474 0.07414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" y="3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"/>
                            </p:stCondLst>
                            <p:childTnLst>
                              <p:par>
                                <p:cTn id="179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88235E-7 L -0.0007 0.09314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50"/>
                            </p:stCondLst>
                            <p:childTnLst>
                              <p:par>
                                <p:cTn id="19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6601 0.06435 " pathEditMode="relative" rAng="0" ptsTypes="AA">
                                      <p:cBhvr>
                                        <p:cTn id="20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3218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1.76471E-6 L 0.05741 0.06434 " pathEditMode="relative" rAng="0" ptsTypes="AA">
                                      <p:cBhvr>
                                        <p:cTn id="2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" y="3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750"/>
                            </p:stCondLst>
                            <p:childTnLst>
                              <p:par>
                                <p:cTn id="2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7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750"/>
                            </p:stCondLst>
                            <p:childTnLst>
                              <p:par>
                                <p:cTn id="2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7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250"/>
                            </p:stCondLst>
                            <p:childTnLst>
                              <p:par>
                                <p:cTn id="2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50"/>
                            </p:stCondLst>
                            <p:childTnLst>
                              <p:par>
                                <p:cTn id="2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250"/>
                            </p:stCondLst>
                            <p:childTnLst>
                              <p:par>
                                <p:cTn id="2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00"/>
                            </p:stCondLst>
                            <p:childTnLst>
                              <p:par>
                                <p:cTn id="2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500"/>
                            </p:stCondLst>
                            <p:childTnLst>
                              <p:par>
                                <p:cTn id="2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250"/>
                            </p:stCondLst>
                            <p:childTnLst>
                              <p:par>
                                <p:cTn id="2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000"/>
                            </p:stCondLst>
                            <p:childTnLst>
                              <p:par>
                                <p:cTn id="2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750"/>
                            </p:stCondLst>
                            <p:childTnLst>
                              <p:par>
                                <p:cTn id="2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500"/>
                            </p:stCondLst>
                            <p:childTnLst>
                              <p:par>
                                <p:cTn id="2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250"/>
                            </p:stCondLst>
                            <p:childTnLst>
                              <p:par>
                                <p:cTn id="3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000"/>
                            </p:stCondLst>
                            <p:childTnLst>
                              <p:par>
                                <p:cTn id="3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5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4250"/>
                            </p:stCondLst>
                            <p:childTnLst>
                              <p:par>
                                <p:cTn id="3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250"/>
                            </p:stCondLst>
                            <p:childTnLst>
                              <p:par>
                                <p:cTn id="359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5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6" grpId="0" animBg="1"/>
      <p:bldP spid="98" grpId="0" animBg="1"/>
      <p:bldP spid="99" grpId="0" animBg="1"/>
      <p:bldP spid="94" grpId="0" animBg="1"/>
      <p:bldP spid="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5638800" y="4705736"/>
            <a:ext cx="4558553" cy="9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860177" y="3706942"/>
            <a:ext cx="2336426" cy="1734309"/>
            <a:chOff x="2590800" y="4572000"/>
            <a:chExt cx="2068711" cy="74322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590800" y="5301917"/>
              <a:ext cx="2068711" cy="133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350728" y="4455708"/>
            <a:ext cx="2838096" cy="526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24" b="1" dirty="0">
                <a:latin typeface="NikoshBAN" pitchFamily="2" charset="0"/>
                <a:cs typeface="NikoshBAN" pitchFamily="2" charset="0"/>
              </a:rPr>
              <a:t>১ অযুত = ১০ হাজার। 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8929" y="2120304"/>
            <a:ext cx="3325906" cy="5289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একত্রিশ হাজার চব্বিশ</a:t>
            </a:r>
            <a:endParaRPr lang="en-US" sz="1588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9075" y="381000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6" name="TextBox 5"/>
          <p:cNvSpPr txBox="1"/>
          <p:nvPr/>
        </p:nvSpPr>
        <p:spPr>
          <a:xfrm>
            <a:off x="4510781" y="1771414"/>
            <a:ext cx="101495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0781" y="1354424"/>
            <a:ext cx="101495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10250" y="381000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9" name="TextBox 18"/>
          <p:cNvSpPr txBox="1"/>
          <p:nvPr/>
        </p:nvSpPr>
        <p:spPr>
          <a:xfrm>
            <a:off x="6086273" y="1771597"/>
            <a:ext cx="89021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4663" y="381000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4" name="TextBox 23"/>
          <p:cNvSpPr txBox="1"/>
          <p:nvPr/>
        </p:nvSpPr>
        <p:spPr>
          <a:xfrm>
            <a:off x="7719968" y="1785044"/>
            <a:ext cx="6801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81075" y="381001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9" name="TextBox 38"/>
          <p:cNvSpPr txBox="1"/>
          <p:nvPr/>
        </p:nvSpPr>
        <p:spPr>
          <a:xfrm>
            <a:off x="9188824" y="1762780"/>
            <a:ext cx="6801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88824" y="1283150"/>
            <a:ext cx="6801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341502" y="385492"/>
            <a:ext cx="1450749" cy="1949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42" name="TextBox 41"/>
          <p:cNvSpPr txBox="1"/>
          <p:nvPr/>
        </p:nvSpPr>
        <p:spPr>
          <a:xfrm>
            <a:off x="10726807" y="1910551"/>
            <a:ext cx="680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26807" y="1524001"/>
            <a:ext cx="680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26807" y="1170962"/>
            <a:ext cx="680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26807" y="767551"/>
            <a:ext cx="6801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49774" y="2330825"/>
            <a:ext cx="1277471" cy="526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অযুত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96889" y="2335317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হাজার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40706" y="2335317"/>
            <a:ext cx="1277471" cy="526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শতক 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90157" y="2330825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দশক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82905" y="2330825"/>
            <a:ext cx="12774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23942" y="2909546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24" dirty="0">
                <a:latin typeface="NikoshBAN" pitchFamily="2" charset="0"/>
                <a:cs typeface="NikoshBAN" pitchFamily="2" charset="0"/>
              </a:rPr>
              <a:t>৩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71057" y="2914038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24" dirty="0">
                <a:latin typeface="NikoshBAN" pitchFamily="2" charset="0"/>
                <a:cs typeface="NikoshBAN" pitchFamily="2" charset="0"/>
              </a:rPr>
              <a:t>১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14874" y="2914038"/>
            <a:ext cx="1277471" cy="52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24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24" dirty="0">
                <a:latin typeface="NikoshBAN" pitchFamily="2" charset="0"/>
                <a:cs typeface="NikoshBAN" pitchFamily="2" charset="0"/>
              </a:rPr>
              <a:t> 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64325" y="2935942"/>
            <a:ext cx="1277471" cy="526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২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57073" y="2935942"/>
            <a:ext cx="127747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94861" y="3448950"/>
            <a:ext cx="2867939" cy="526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24" dirty="0">
                <a:latin typeface="NikoshBAN" pitchFamily="2" charset="0"/>
                <a:cs typeface="NikoshBAN" pitchFamily="2" charset="0"/>
              </a:rPr>
              <a:t>একত্রিশ</a:t>
            </a:r>
            <a:r>
              <a:rPr lang="bn-BD" sz="2824" dirty="0">
                <a:latin typeface="NikoshBAN" pitchFamily="2" charset="0"/>
                <a:cs typeface="NikoshBAN" pitchFamily="2" charset="0"/>
              </a:rPr>
              <a:t> হাজার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40706" y="3430016"/>
            <a:ext cx="4193837" cy="526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24" dirty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bn-BD" sz="2824" dirty="0"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7176" y="3489295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87823" y="3489295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58470" y="3489295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29118" y="3489295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9765" y="3495203"/>
            <a:ext cx="403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Elbow Connector 65"/>
          <p:cNvCxnSpPr>
            <a:stCxn id="65" idx="2"/>
            <a:endCxn id="82" idx="1"/>
          </p:cNvCxnSpPr>
          <p:nvPr/>
        </p:nvCxnSpPr>
        <p:spPr>
          <a:xfrm rot="16200000" flipH="1">
            <a:off x="3385386" y="3496063"/>
            <a:ext cx="227302" cy="1395132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2330824" y="4081353"/>
            <a:ext cx="1904586" cy="719247"/>
            <a:chOff x="2590800" y="4572000"/>
            <a:chExt cx="1905000" cy="742392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590800" y="5314392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322293" y="4076447"/>
            <a:ext cx="2874309" cy="1797939"/>
            <a:chOff x="2590800" y="4572000"/>
            <a:chExt cx="2035969" cy="747271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590800" y="5316367"/>
              <a:ext cx="2035969" cy="2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51647" y="4076446"/>
            <a:ext cx="3361765" cy="2266378"/>
            <a:chOff x="2590800" y="4572000"/>
            <a:chExt cx="2026596" cy="75528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2590800" y="4572000"/>
              <a:ext cx="0" cy="742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590800" y="5321209"/>
              <a:ext cx="2026596" cy="60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4196603" y="4076447"/>
            <a:ext cx="1428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একক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13412" y="4547094"/>
            <a:ext cx="14253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 দশক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96603" y="5084977"/>
            <a:ext cx="1428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শতক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6603" y="5624828"/>
            <a:ext cx="1428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হাজার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13412" y="6091535"/>
            <a:ext cx="14287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অযুত 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197353" y="4005272"/>
            <a:ext cx="4706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197352" y="4479858"/>
            <a:ext cx="52945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217998" y="4950505"/>
            <a:ext cx="5262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565340" y="5417214"/>
            <a:ext cx="110265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565341" y="5955096"/>
            <a:ext cx="110265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০০০০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8600" y="395827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উদাহরণস্বরুপঃ ৩১০২৪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“একত্রিশ হাজার চব্বিশ”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0" name="Straight Connector 79"/>
          <p:cNvCxnSpPr>
            <a:endCxn id="88" idx="1"/>
          </p:cNvCxnSpPr>
          <p:nvPr/>
        </p:nvCxnSpPr>
        <p:spPr>
          <a:xfrm>
            <a:off x="5638800" y="4257709"/>
            <a:ext cx="4558553" cy="9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90" idx="1"/>
          </p:cNvCxnSpPr>
          <p:nvPr/>
        </p:nvCxnSpPr>
        <p:spPr>
          <a:xfrm flipV="1">
            <a:off x="5625353" y="5212115"/>
            <a:ext cx="4592645" cy="36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91" idx="1"/>
          </p:cNvCxnSpPr>
          <p:nvPr/>
        </p:nvCxnSpPr>
        <p:spPr>
          <a:xfrm flipV="1">
            <a:off x="5638800" y="5678824"/>
            <a:ext cx="3926540" cy="26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652247" y="6315107"/>
            <a:ext cx="3913094" cy="72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818779" y="5644764"/>
            <a:ext cx="1428750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24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হাজার </a:t>
            </a:r>
            <a:endParaRPr lang="en-US" sz="2824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26970" y="848380"/>
            <a:ext cx="101495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১০০০০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Right Brace 98"/>
          <p:cNvSpPr/>
          <p:nvPr/>
        </p:nvSpPr>
        <p:spPr>
          <a:xfrm flipH="1">
            <a:off x="8400105" y="5546115"/>
            <a:ext cx="1113178" cy="88430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Brace 99"/>
          <p:cNvSpPr/>
          <p:nvPr/>
        </p:nvSpPr>
        <p:spPr>
          <a:xfrm>
            <a:off x="5706035" y="5705508"/>
            <a:ext cx="1075765" cy="77280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3784914" y="5569811"/>
            <a:ext cx="4620393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152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1852E-6 -5.88235E-7 L -0.07303 0.07353 " pathEditMode="relative" rAng="0" ptsTypes="AA">
                                      <p:cBhvr>
                                        <p:cTn id="15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7" y="367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926E-6 2.15686E-6 L 0.05474 0.07414 " pathEditMode="relative" rAng="0" ptsTypes="AA">
                                      <p:cBhvr>
                                        <p:cTn id="1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" y="3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"/>
                            </p:stCondLst>
                            <p:childTnLst>
                              <p:par>
                                <p:cTn id="15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88235E-7 L -0.0007 0.09314 " pathEditMode="relative" rAng="0" ptsTypes="AA">
                                      <p:cBhvr>
                                        <p:cTn id="16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65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6601 0.06435 " pathEditMode="relative" rAng="0" ptsTypes="AA">
                                      <p:cBhvr>
                                        <p:cTn id="17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3218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1.76471E-6 L 0.05741 0.06434 " pathEditMode="relative" rAng="0" ptsTypes="AA">
                                      <p:cBhvr>
                                        <p:cTn id="1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" y="3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250"/>
                            </p:stCondLst>
                            <p:childTnLst>
                              <p:par>
                                <p:cTn id="18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7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7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5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"/>
                            </p:stCondLst>
                            <p:childTnLst>
                              <p:par>
                                <p:cTn id="2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75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50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000"/>
                            </p:stCondLst>
                            <p:childTnLst>
                              <p:par>
                                <p:cTn id="2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75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500"/>
                            </p:stCondLst>
                            <p:childTnLst>
                              <p:par>
                                <p:cTn id="2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250"/>
                            </p:stCondLst>
                            <p:childTnLst>
                              <p:par>
                                <p:cTn id="2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"/>
                            </p:stCondLst>
                            <p:childTnLst>
                              <p:par>
                                <p:cTn id="2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750"/>
                            </p:stCondLst>
                            <p:childTnLst>
                              <p:par>
                                <p:cTn id="2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4250"/>
                            </p:stCondLst>
                            <p:childTnLst>
                              <p:par>
                                <p:cTn id="3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7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7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1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50"/>
                            </p:stCondLst>
                            <p:childTnLst>
                              <p:par>
                                <p:cTn id="3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500"/>
                            </p:stCondLst>
                            <p:childTnLst>
                              <p:par>
                                <p:cTn id="329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5" grpId="0" animBg="1"/>
      <p:bldP spid="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6" grpId="0" animBg="1"/>
      <p:bldP spid="98" grpId="0" animBg="1"/>
      <p:bldP spid="99" grpId="0" animBg="1"/>
      <p:bldP spid="100" grpId="0" animBg="1"/>
      <p:bldP spid="94" grpId="0" animBg="1"/>
      <p:bldP spid="9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438985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435971"/>
            <a:ext cx="1182729" cy="23485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67200" y="381000"/>
            <a:ext cx="3727813" cy="1015663"/>
            <a:chOff x="3837645" y="1089044"/>
            <a:chExt cx="3727813" cy="10970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>
                  <a:ln w="11430"/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 কাজ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81201" y="3276600"/>
            <a:ext cx="7467599" cy="25545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অঙ্কে লেখঃ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সাতান্ন হাজার তিনশত তেষট্টি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ত্রিশ হাজার ছয়শত পাঁচ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ছিয়াশি হাজার দুই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৪ টি দশ হাজার ও ৯ টি এক হাজার দ্বারা গঠিত সংখ্যা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5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9596 -0.002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120844" y="382472"/>
            <a:ext cx="3690155" cy="2766643"/>
            <a:chOff x="8844279" y="433468"/>
            <a:chExt cx="4231641" cy="34168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4279" y="433468"/>
              <a:ext cx="4231641" cy="3416808"/>
            </a:xfrm>
            <a:prstGeom prst="rect">
              <a:avLst/>
            </a:prstGeom>
          </p:spPr>
        </p:pic>
        <p:sp>
          <p:nvSpPr>
            <p:cNvPr id="7" name="Rounded Rectangle 20"/>
            <p:cNvSpPr/>
            <p:nvPr/>
          </p:nvSpPr>
          <p:spPr>
            <a:xfrm>
              <a:off x="9982200" y="2971800"/>
              <a:ext cx="1828800" cy="623455"/>
            </a:xfrm>
            <a:custGeom>
              <a:avLst/>
              <a:gdLst>
                <a:gd name="connsiteX0" fmla="*/ 0 w 3581400"/>
                <a:gd name="connsiteY0" fmla="*/ 114302 h 685800"/>
                <a:gd name="connsiteX1" fmla="*/ 114302 w 3581400"/>
                <a:gd name="connsiteY1" fmla="*/ 0 h 685800"/>
                <a:gd name="connsiteX2" fmla="*/ 3467098 w 3581400"/>
                <a:gd name="connsiteY2" fmla="*/ 0 h 685800"/>
                <a:gd name="connsiteX3" fmla="*/ 3581400 w 3581400"/>
                <a:gd name="connsiteY3" fmla="*/ 114302 h 685800"/>
                <a:gd name="connsiteX4" fmla="*/ 3581400 w 3581400"/>
                <a:gd name="connsiteY4" fmla="*/ 571498 h 685800"/>
                <a:gd name="connsiteX5" fmla="*/ 3467098 w 3581400"/>
                <a:gd name="connsiteY5" fmla="*/ 685800 h 685800"/>
                <a:gd name="connsiteX6" fmla="*/ 114302 w 3581400"/>
                <a:gd name="connsiteY6" fmla="*/ 685800 h 685800"/>
                <a:gd name="connsiteX7" fmla="*/ 0 w 3581400"/>
                <a:gd name="connsiteY7" fmla="*/ 571498 h 685800"/>
                <a:gd name="connsiteX8" fmla="*/ 0 w 3581400"/>
                <a:gd name="connsiteY8" fmla="*/ 114302 h 685800"/>
                <a:gd name="connsiteX0" fmla="*/ 0 w 3581400"/>
                <a:gd name="connsiteY0" fmla="*/ 114302 h 685800"/>
                <a:gd name="connsiteX1" fmla="*/ 114302 w 3581400"/>
                <a:gd name="connsiteY1" fmla="*/ 0 h 685800"/>
                <a:gd name="connsiteX2" fmla="*/ 3467098 w 3581400"/>
                <a:gd name="connsiteY2" fmla="*/ 0 h 685800"/>
                <a:gd name="connsiteX3" fmla="*/ 3581400 w 3581400"/>
                <a:gd name="connsiteY3" fmla="*/ 114302 h 685800"/>
                <a:gd name="connsiteX4" fmla="*/ 3581400 w 3581400"/>
                <a:gd name="connsiteY4" fmla="*/ 571498 h 685800"/>
                <a:gd name="connsiteX5" fmla="*/ 3421378 w 3581400"/>
                <a:gd name="connsiteY5" fmla="*/ 670560 h 685800"/>
                <a:gd name="connsiteX6" fmla="*/ 114302 w 3581400"/>
                <a:gd name="connsiteY6" fmla="*/ 685800 h 685800"/>
                <a:gd name="connsiteX7" fmla="*/ 0 w 3581400"/>
                <a:gd name="connsiteY7" fmla="*/ 571498 h 685800"/>
                <a:gd name="connsiteX8" fmla="*/ 0 w 3581400"/>
                <a:gd name="connsiteY8" fmla="*/ 114302 h 685800"/>
                <a:gd name="connsiteX0" fmla="*/ 0 w 3581400"/>
                <a:gd name="connsiteY0" fmla="*/ 114302 h 685800"/>
                <a:gd name="connsiteX1" fmla="*/ 114302 w 3581400"/>
                <a:gd name="connsiteY1" fmla="*/ 0 h 685800"/>
                <a:gd name="connsiteX2" fmla="*/ 3467098 w 3581400"/>
                <a:gd name="connsiteY2" fmla="*/ 0 h 685800"/>
                <a:gd name="connsiteX3" fmla="*/ 3581400 w 3581400"/>
                <a:gd name="connsiteY3" fmla="*/ 114302 h 685800"/>
                <a:gd name="connsiteX4" fmla="*/ 3505200 w 3581400"/>
                <a:gd name="connsiteY4" fmla="*/ 510538 h 685800"/>
                <a:gd name="connsiteX5" fmla="*/ 3421378 w 3581400"/>
                <a:gd name="connsiteY5" fmla="*/ 670560 h 685800"/>
                <a:gd name="connsiteX6" fmla="*/ 114302 w 3581400"/>
                <a:gd name="connsiteY6" fmla="*/ 685800 h 685800"/>
                <a:gd name="connsiteX7" fmla="*/ 0 w 3581400"/>
                <a:gd name="connsiteY7" fmla="*/ 571498 h 685800"/>
                <a:gd name="connsiteX8" fmla="*/ 0 w 3581400"/>
                <a:gd name="connsiteY8" fmla="*/ 114302 h 685800"/>
                <a:gd name="connsiteX0" fmla="*/ 0 w 3581400"/>
                <a:gd name="connsiteY0" fmla="*/ 114302 h 685800"/>
                <a:gd name="connsiteX1" fmla="*/ 114302 w 3581400"/>
                <a:gd name="connsiteY1" fmla="*/ 0 h 685800"/>
                <a:gd name="connsiteX2" fmla="*/ 3467098 w 3581400"/>
                <a:gd name="connsiteY2" fmla="*/ 0 h 685800"/>
                <a:gd name="connsiteX3" fmla="*/ 3581400 w 3581400"/>
                <a:gd name="connsiteY3" fmla="*/ 114302 h 685800"/>
                <a:gd name="connsiteX4" fmla="*/ 3505200 w 3581400"/>
                <a:gd name="connsiteY4" fmla="*/ 510538 h 685800"/>
                <a:gd name="connsiteX5" fmla="*/ 3421378 w 3581400"/>
                <a:gd name="connsiteY5" fmla="*/ 670560 h 685800"/>
                <a:gd name="connsiteX6" fmla="*/ 114302 w 3581400"/>
                <a:gd name="connsiteY6" fmla="*/ 685800 h 685800"/>
                <a:gd name="connsiteX7" fmla="*/ 76200 w 3581400"/>
                <a:gd name="connsiteY7" fmla="*/ 571498 h 685800"/>
                <a:gd name="connsiteX8" fmla="*/ 0 w 3581400"/>
                <a:gd name="connsiteY8" fmla="*/ 114302 h 685800"/>
                <a:gd name="connsiteX0" fmla="*/ 0 w 3581400"/>
                <a:gd name="connsiteY0" fmla="*/ 114302 h 670560"/>
                <a:gd name="connsiteX1" fmla="*/ 114302 w 3581400"/>
                <a:gd name="connsiteY1" fmla="*/ 0 h 670560"/>
                <a:gd name="connsiteX2" fmla="*/ 3467098 w 3581400"/>
                <a:gd name="connsiteY2" fmla="*/ 0 h 670560"/>
                <a:gd name="connsiteX3" fmla="*/ 3581400 w 3581400"/>
                <a:gd name="connsiteY3" fmla="*/ 114302 h 670560"/>
                <a:gd name="connsiteX4" fmla="*/ 3505200 w 3581400"/>
                <a:gd name="connsiteY4" fmla="*/ 510538 h 670560"/>
                <a:gd name="connsiteX5" fmla="*/ 3421378 w 3581400"/>
                <a:gd name="connsiteY5" fmla="*/ 670560 h 670560"/>
                <a:gd name="connsiteX6" fmla="*/ 160022 w 3581400"/>
                <a:gd name="connsiteY6" fmla="*/ 624840 h 670560"/>
                <a:gd name="connsiteX7" fmla="*/ 76200 w 3581400"/>
                <a:gd name="connsiteY7" fmla="*/ 571498 h 670560"/>
                <a:gd name="connsiteX8" fmla="*/ 0 w 3581400"/>
                <a:gd name="connsiteY8" fmla="*/ 114302 h 670560"/>
                <a:gd name="connsiteX0" fmla="*/ 0 w 3581400"/>
                <a:gd name="connsiteY0" fmla="*/ 114302 h 670560"/>
                <a:gd name="connsiteX1" fmla="*/ 114302 w 3581400"/>
                <a:gd name="connsiteY1" fmla="*/ 45720 h 670560"/>
                <a:gd name="connsiteX2" fmla="*/ 3467098 w 3581400"/>
                <a:gd name="connsiteY2" fmla="*/ 0 h 670560"/>
                <a:gd name="connsiteX3" fmla="*/ 3581400 w 3581400"/>
                <a:gd name="connsiteY3" fmla="*/ 114302 h 670560"/>
                <a:gd name="connsiteX4" fmla="*/ 3505200 w 3581400"/>
                <a:gd name="connsiteY4" fmla="*/ 510538 h 670560"/>
                <a:gd name="connsiteX5" fmla="*/ 3421378 w 3581400"/>
                <a:gd name="connsiteY5" fmla="*/ 670560 h 670560"/>
                <a:gd name="connsiteX6" fmla="*/ 160022 w 3581400"/>
                <a:gd name="connsiteY6" fmla="*/ 624840 h 670560"/>
                <a:gd name="connsiteX7" fmla="*/ 76200 w 3581400"/>
                <a:gd name="connsiteY7" fmla="*/ 571498 h 670560"/>
                <a:gd name="connsiteX8" fmla="*/ 0 w 3581400"/>
                <a:gd name="connsiteY8" fmla="*/ 114302 h 670560"/>
                <a:gd name="connsiteX0" fmla="*/ 0 w 3581400"/>
                <a:gd name="connsiteY0" fmla="*/ 68582 h 624840"/>
                <a:gd name="connsiteX1" fmla="*/ 114302 w 3581400"/>
                <a:gd name="connsiteY1" fmla="*/ 0 h 624840"/>
                <a:gd name="connsiteX2" fmla="*/ 3436618 w 3581400"/>
                <a:gd name="connsiteY2" fmla="*/ 15240 h 624840"/>
                <a:gd name="connsiteX3" fmla="*/ 3581400 w 3581400"/>
                <a:gd name="connsiteY3" fmla="*/ 68582 h 624840"/>
                <a:gd name="connsiteX4" fmla="*/ 3505200 w 3581400"/>
                <a:gd name="connsiteY4" fmla="*/ 464818 h 624840"/>
                <a:gd name="connsiteX5" fmla="*/ 3421378 w 3581400"/>
                <a:gd name="connsiteY5" fmla="*/ 624840 h 624840"/>
                <a:gd name="connsiteX6" fmla="*/ 160022 w 3581400"/>
                <a:gd name="connsiteY6" fmla="*/ 579120 h 624840"/>
                <a:gd name="connsiteX7" fmla="*/ 76200 w 3581400"/>
                <a:gd name="connsiteY7" fmla="*/ 525778 h 624840"/>
                <a:gd name="connsiteX8" fmla="*/ 0 w 3581400"/>
                <a:gd name="connsiteY8" fmla="*/ 68582 h 624840"/>
                <a:gd name="connsiteX0" fmla="*/ 0 w 3505200"/>
                <a:gd name="connsiteY0" fmla="*/ 125435 h 681693"/>
                <a:gd name="connsiteX1" fmla="*/ 114302 w 3505200"/>
                <a:gd name="connsiteY1" fmla="*/ 56853 h 681693"/>
                <a:gd name="connsiteX2" fmla="*/ 3436618 w 3505200"/>
                <a:gd name="connsiteY2" fmla="*/ 72093 h 681693"/>
                <a:gd name="connsiteX3" fmla="*/ 3474720 w 3505200"/>
                <a:gd name="connsiteY3" fmla="*/ 18755 h 681693"/>
                <a:gd name="connsiteX4" fmla="*/ 3505200 w 3505200"/>
                <a:gd name="connsiteY4" fmla="*/ 521671 h 681693"/>
                <a:gd name="connsiteX5" fmla="*/ 3421378 w 3505200"/>
                <a:gd name="connsiteY5" fmla="*/ 681693 h 681693"/>
                <a:gd name="connsiteX6" fmla="*/ 160022 w 3505200"/>
                <a:gd name="connsiteY6" fmla="*/ 635973 h 681693"/>
                <a:gd name="connsiteX7" fmla="*/ 76200 w 3505200"/>
                <a:gd name="connsiteY7" fmla="*/ 582631 h 681693"/>
                <a:gd name="connsiteX8" fmla="*/ 0 w 3505200"/>
                <a:gd name="connsiteY8" fmla="*/ 125435 h 6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5200" h="681693">
                  <a:moveTo>
                    <a:pt x="0" y="125435"/>
                  </a:moveTo>
                  <a:cubicBezTo>
                    <a:pt x="0" y="62308"/>
                    <a:pt x="51175" y="56853"/>
                    <a:pt x="114302" y="56853"/>
                  </a:cubicBezTo>
                  <a:lnTo>
                    <a:pt x="3436618" y="72093"/>
                  </a:lnTo>
                  <a:cubicBezTo>
                    <a:pt x="3499745" y="72093"/>
                    <a:pt x="3474720" y="-44372"/>
                    <a:pt x="3474720" y="18755"/>
                  </a:cubicBezTo>
                  <a:lnTo>
                    <a:pt x="3505200" y="521671"/>
                  </a:lnTo>
                  <a:cubicBezTo>
                    <a:pt x="3505200" y="584798"/>
                    <a:pt x="3484505" y="681693"/>
                    <a:pt x="3421378" y="681693"/>
                  </a:cubicBezTo>
                  <a:lnTo>
                    <a:pt x="160022" y="635973"/>
                  </a:lnTo>
                  <a:cubicBezTo>
                    <a:pt x="96895" y="635973"/>
                    <a:pt x="76200" y="645758"/>
                    <a:pt x="76200" y="582631"/>
                  </a:cubicBezTo>
                  <a:lnTo>
                    <a:pt x="0" y="125435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883" b="1" dirty="0">
                  <a:latin typeface="NikoshBAN" pitchFamily="2" charset="0"/>
                  <a:cs typeface="NikoshBAN" pitchFamily="2" charset="0"/>
                </a:rPr>
                <a:t>১৩৭১০৯</a:t>
              </a:r>
              <a:endParaRPr lang="en-US" sz="3883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87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39" y="1577518"/>
            <a:ext cx="1512939" cy="134273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198" y="3322433"/>
            <a:ext cx="1260838" cy="1227215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860177" y="1747278"/>
            <a:ext cx="5746827" cy="874899"/>
          </a:xfrm>
          <a:prstGeom prst="wedgeRectCallout">
            <a:avLst>
              <a:gd name="adj1" fmla="val -64469"/>
              <a:gd name="adj2" fmla="val 3908"/>
            </a:avLst>
          </a:prstGeom>
          <a:solidFill>
            <a:srgbClr val="F0EEAA"/>
          </a:solidFill>
          <a:ln w="127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 একটি সহজ কাজ। চল পূর্বের ন্যায় দশ, হাজার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অযুত </a:t>
            </a:r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 দল করি।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1" y="2916852"/>
            <a:ext cx="6553200" cy="954107"/>
          </a:xfrm>
          <a:prstGeom prst="wedgeRectCallout">
            <a:avLst>
              <a:gd name="adj1" fmla="val 81798"/>
              <a:gd name="adj2" fmla="val 59619"/>
            </a:avLst>
          </a:prstGeom>
          <a:solidFill>
            <a:srgbClr val="FEFDCF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অপেক্ষা কর! আমার কাছে কাজটি খুব সহজ মনে হচ্ছে 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 কারণ এখানে বামদিকে ১ এর স্থানীয় মানের স্থানটি নেই।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9998" y="4034118"/>
            <a:ext cx="1277471" cy="526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অযুত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7113" y="4038610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হাজার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0930" y="4038610"/>
            <a:ext cx="1277471" cy="526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শতক 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0381" y="4034118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দশক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3129" y="4034118"/>
            <a:ext cx="1277471" cy="52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একক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4167" y="4612839"/>
            <a:ext cx="1277471" cy="526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৩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1282" y="4617331"/>
            <a:ext cx="1277471" cy="5269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৭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5098" y="4617331"/>
            <a:ext cx="1277471" cy="5269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১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4549" y="4639236"/>
            <a:ext cx="1277471" cy="526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atin typeface="NikoshBAN" pitchFamily="2" charset="0"/>
                <a:cs typeface="NikoshBAN" pitchFamily="2" charset="0"/>
              </a:rPr>
              <a:t>০ 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7297" y="4639236"/>
            <a:ext cx="1277471" cy="5269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2824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319237">
            <a:off x="708380" y="4415254"/>
            <a:ext cx="902722" cy="584775"/>
          </a:xfrm>
          <a:prstGeom prst="rect">
            <a:avLst/>
          </a:prstGeom>
          <a:solidFill>
            <a:srgbClr val="E7E2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9998" y="5390000"/>
            <a:ext cx="7310602" cy="1070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177" dirty="0">
                <a:latin typeface="NikoshBAN" pitchFamily="2" charset="0"/>
                <a:cs typeface="NikoshBAN" pitchFamily="2" charset="0"/>
              </a:rPr>
              <a:t>আমাদের নতুন স্থানীয় মান “লক্ষ” জানতে হবে। </a:t>
            </a:r>
          </a:p>
          <a:p>
            <a:r>
              <a:rPr lang="bn-BD" sz="3177" dirty="0">
                <a:latin typeface="NikoshBAN" pitchFamily="2" charset="0"/>
                <a:cs typeface="NikoshBAN" pitchFamily="2" charset="0"/>
              </a:rPr>
              <a:t>১ লক্ষ অর্থ হলো ১০ অযুত এবং একে লেখা হয় ১০০০০০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04800"/>
            <a:ext cx="990600" cy="990600"/>
          </a:xfrm>
          <a:prstGeom prst="ellipse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53144" y="358689"/>
            <a:ext cx="5500256" cy="1077218"/>
          </a:xfrm>
          <a:prstGeom prst="rect">
            <a:avLst/>
          </a:prstGeom>
          <a:noFill/>
          <a:ln>
            <a:noFill/>
            <a:prstDash val="dash"/>
          </a:ln>
          <a:effectLst/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এটি ২০১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সালের নতুন একটি মোটর গাড়ির নম্বর। আমরা নম্বরটি কীভাবে পড়ব?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462713"/>
            <a:ext cx="1433944" cy="5847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  <a:effectLst/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137109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84914" y="5569811"/>
            <a:ext cx="4620393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লক্ষ 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4494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" grpId="0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1198</Words>
  <Application>Microsoft Office PowerPoint</Application>
  <PresentationFormat>Widescreen</PresentationFormat>
  <Paragraphs>353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NikoshBAN</vt:lpstr>
      <vt:lpstr>Road rage</vt:lpstr>
      <vt:lpstr>SolaimanLipi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137</cp:revision>
  <dcterms:created xsi:type="dcterms:W3CDTF">2006-08-16T00:00:00Z</dcterms:created>
  <dcterms:modified xsi:type="dcterms:W3CDTF">2021-09-25T06:17:06Z</dcterms:modified>
</cp:coreProperties>
</file>