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1" r:id="rId3"/>
    <p:sldId id="256" r:id="rId4"/>
    <p:sldId id="271" r:id="rId5"/>
    <p:sldId id="257" r:id="rId6"/>
    <p:sldId id="258" r:id="rId7"/>
    <p:sldId id="270" r:id="rId8"/>
    <p:sldId id="259" r:id="rId9"/>
    <p:sldId id="262" r:id="rId10"/>
    <p:sldId id="263" r:id="rId11"/>
    <p:sldId id="266" r:id="rId12"/>
    <p:sldId id="264" r:id="rId13"/>
    <p:sldId id="265" r:id="rId14"/>
    <p:sldId id="267" r:id="rId15"/>
    <p:sldId id="268" r:id="rId16"/>
    <p:sldId id="269" r:id="rId17"/>
    <p:sldId id="272" r:id="rId18"/>
    <p:sldId id="273" r:id="rId19"/>
  </p:sldIdLst>
  <p:sldSz cx="146304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383C09-C00F-4A2D-9148-D56397EA022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11547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83C09-C00F-4A2D-9148-D56397EA022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278264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83C09-C00F-4A2D-9148-D56397EA022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34054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83C09-C00F-4A2D-9148-D56397EA022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331506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83C09-C00F-4A2D-9148-D56397EA022B}"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328829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383C09-C00F-4A2D-9148-D56397EA022B}"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171120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83C09-C00F-4A2D-9148-D56397EA022B}"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274469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383C09-C00F-4A2D-9148-D56397EA022B}"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104993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83C09-C00F-4A2D-9148-D56397EA022B}"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67006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83C09-C00F-4A2D-9148-D56397EA022B}"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37502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83C09-C00F-4A2D-9148-D56397EA022B}"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33E2-3D97-4123-B6CE-DD849B2F8E4A}" type="slidenum">
              <a:rPr lang="en-US" smtClean="0"/>
              <a:t>‹#›</a:t>
            </a:fld>
            <a:endParaRPr lang="en-US"/>
          </a:p>
        </p:txBody>
      </p:sp>
    </p:spTree>
    <p:extLst>
      <p:ext uri="{BB962C8B-B14F-4D97-AF65-F5344CB8AC3E}">
        <p14:creationId xmlns:p14="http://schemas.microsoft.com/office/powerpoint/2010/main" val="166118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7D383C09-C00F-4A2D-9148-D56397EA022B}" type="datetimeFigureOut">
              <a:rPr lang="en-US" smtClean="0"/>
              <a:t>9/28/2021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92033E2-3D97-4123-B6CE-DD849B2F8E4A}" type="slidenum">
              <a:rPr lang="en-US" smtClean="0"/>
              <a:t>‹#›</a:t>
            </a:fld>
            <a:endParaRPr lang="en-US"/>
          </a:p>
        </p:txBody>
      </p:sp>
    </p:spTree>
    <p:extLst>
      <p:ext uri="{BB962C8B-B14F-4D97-AF65-F5344CB8AC3E}">
        <p14:creationId xmlns:p14="http://schemas.microsoft.com/office/powerpoint/2010/main" val="28663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36"/>
            <a:ext cx="14630400" cy="8101263"/>
          </a:xfrm>
          <a:prstGeom prst="rect">
            <a:avLst/>
          </a:prstGeom>
        </p:spPr>
      </p:pic>
    </p:spTree>
    <p:extLst>
      <p:ext uri="{BB962C8B-B14F-4D97-AF65-F5344CB8AC3E}">
        <p14:creationId xmlns:p14="http://schemas.microsoft.com/office/powerpoint/2010/main" val="28226392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158" y="601579"/>
            <a:ext cx="5582653" cy="36255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779" y="569494"/>
            <a:ext cx="5582653" cy="36094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363578" y="4828674"/>
            <a:ext cx="5390149" cy="584775"/>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Moxie the rabbit</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8021049" y="4784180"/>
            <a:ext cx="5350043" cy="584775"/>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Pluck the lizard</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606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amond(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3" y="787817"/>
            <a:ext cx="5145505" cy="388043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474" y="787817"/>
            <a:ext cx="5141495" cy="3880435"/>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3753848" y="5149516"/>
            <a:ext cx="1347543" cy="769441"/>
          </a:xfrm>
          <a:prstGeom prst="rect">
            <a:avLst/>
          </a:prstGeom>
          <a:noFill/>
        </p:spPr>
        <p:txBody>
          <a:bodyPr wrap="square" rtlCol="0">
            <a:spAutoFit/>
          </a:bodyPr>
          <a:lstStyle/>
          <a:p>
            <a:r>
              <a:rPr lang="en-US" sz="4400" b="1" dirty="0" smtClean="0">
                <a:solidFill>
                  <a:schemeClr val="tx1">
                    <a:lumMod val="75000"/>
                    <a:lumOff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Fox </a:t>
            </a:r>
            <a:endParaRPr lang="en-US" sz="4400" b="1" dirty="0">
              <a:solidFill>
                <a:schemeClr val="tx1">
                  <a:lumMod val="75000"/>
                  <a:lumOff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9256292" y="5149516"/>
            <a:ext cx="2005263" cy="769441"/>
          </a:xfrm>
          <a:prstGeom prst="rect">
            <a:avLst/>
          </a:prstGeom>
          <a:noFill/>
        </p:spPr>
        <p:txBody>
          <a:bodyPr wrap="square" rtlCol="0">
            <a:spAutoFit/>
          </a:bodyPr>
          <a:lstStyle/>
          <a:p>
            <a:pPr algn="ctr"/>
            <a:r>
              <a:rPr lang="en-US" sz="4400" b="1" dirty="0" smtClean="0">
                <a:solidFill>
                  <a:schemeClr val="tx1">
                    <a:lumMod val="75000"/>
                    <a:lumOff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Bird </a:t>
            </a:r>
            <a:endParaRPr lang="en-US" sz="4400" b="1" dirty="0">
              <a:solidFill>
                <a:schemeClr val="tx1">
                  <a:lumMod val="75000"/>
                  <a:lumOff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7892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498" y="154657"/>
            <a:ext cx="7608470" cy="4690059"/>
          </a:xfrm>
          <a:prstGeom prst="rect">
            <a:avLst/>
          </a:prstGeom>
        </p:spPr>
      </p:pic>
      <p:sp>
        <p:nvSpPr>
          <p:cNvPr id="5" name="TextBox 4"/>
          <p:cNvSpPr txBox="1"/>
          <p:nvPr/>
        </p:nvSpPr>
        <p:spPr>
          <a:xfrm>
            <a:off x="1219201" y="5133476"/>
            <a:ext cx="12913895" cy="2062103"/>
          </a:xfrm>
          <a:prstGeom prst="rect">
            <a:avLst/>
          </a:prstGeom>
          <a:noFill/>
        </p:spPr>
        <p:txBody>
          <a:bodyPr wrap="square" rtlCol="0">
            <a:spAutoFit/>
          </a:bodyPr>
          <a:lstStyle/>
          <a:p>
            <a:pPr algn="just"/>
            <a:r>
              <a:rPr lang="en-US" sz="32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The animals talked and talked late into the afternoon. They made a plan to take Bluster’s voice. They decided not to tell the birds. But they didn’t have to tell them! The birds were sitting in the tree and they heard the animals plan.</a:t>
            </a:r>
            <a:endPar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557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5" y="128335"/>
            <a:ext cx="14389768" cy="7924801"/>
          </a:xfrm>
          <a:prstGeom prst="rect">
            <a:avLst/>
          </a:prstGeom>
        </p:spPr>
      </p:pic>
      <p:sp>
        <p:nvSpPr>
          <p:cNvPr id="4" name="TextBox 3"/>
          <p:cNvSpPr txBox="1"/>
          <p:nvPr/>
        </p:nvSpPr>
        <p:spPr>
          <a:xfrm>
            <a:off x="2550694" y="962524"/>
            <a:ext cx="9978189"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The jar fell to the ground and it broke.</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636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873" y="513347"/>
            <a:ext cx="5903496" cy="40265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989" y="513347"/>
            <a:ext cx="5903496" cy="40265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909011" y="5309937"/>
            <a:ext cx="11213431" cy="2062103"/>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The birds picked up Blusters beautiful voice. And to this day, the birds sing with Blusters beautiful voice and Bluster and all the other frogs can only say croak……….croak.</a:t>
            </a:r>
            <a:endParaRPr lang="en-US" sz="32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1744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906962" y="602159"/>
            <a:ext cx="4724400" cy="769441"/>
          </a:xfrm>
          <a:prstGeom prst="rect">
            <a:avLst/>
          </a:prstGeom>
          <a:noFill/>
        </p:spPr>
        <p:txBody>
          <a:bodyPr wrap="square" rtlCol="0">
            <a:spAutoFit/>
          </a:bodyPr>
          <a:lstStyle/>
          <a:p>
            <a:pPr algn="ctr"/>
            <a:r>
              <a:rPr lang="en-US" sz="4400" b="1" i="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GROUP WORK</a:t>
            </a:r>
            <a:endParaRPr lang="en-US" sz="4400" b="1" i="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687762" y="1752600"/>
            <a:ext cx="7467600" cy="646331"/>
          </a:xfrm>
          <a:prstGeom prst="rect">
            <a:avLst/>
          </a:prstGeom>
          <a:noFill/>
        </p:spPr>
        <p:txBody>
          <a:bodyPr wrap="square" rtlCol="0">
            <a:spAutoFit/>
          </a:bodyPr>
          <a:lstStyle/>
          <a:p>
            <a:r>
              <a:rPr lang="en-US" sz="36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Make sentences with this word</a:t>
            </a:r>
            <a:endParaRPr lang="en-US" sz="36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Bevel 5"/>
          <p:cNvSpPr/>
          <p:nvPr/>
        </p:nvSpPr>
        <p:spPr>
          <a:xfrm>
            <a:off x="1554162" y="3276600"/>
            <a:ext cx="3581400" cy="1676400"/>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Frog  </a:t>
            </a:r>
            <a:endParaRPr lang="en-US" sz="5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Bevel 7"/>
          <p:cNvSpPr/>
          <p:nvPr/>
        </p:nvSpPr>
        <p:spPr>
          <a:xfrm>
            <a:off x="5973762" y="5257800"/>
            <a:ext cx="3581400" cy="1676400"/>
          </a:xfrm>
          <a:prstGeom prst="beve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Sound </a:t>
            </a:r>
            <a:r>
              <a:rPr lang="en-US"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Bevel 8"/>
          <p:cNvSpPr/>
          <p:nvPr/>
        </p:nvSpPr>
        <p:spPr>
          <a:xfrm>
            <a:off x="10393362" y="3276600"/>
            <a:ext cx="3581400" cy="1676400"/>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Voice </a:t>
            </a:r>
            <a:r>
              <a:rPr lang="en-US" sz="5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5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Bevel 9"/>
          <p:cNvSpPr/>
          <p:nvPr/>
        </p:nvSpPr>
        <p:spPr>
          <a:xfrm>
            <a:off x="1554162" y="5257800"/>
            <a:ext cx="3581400" cy="1676400"/>
          </a:xfrm>
          <a:prstGeom prst="beve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Sing </a:t>
            </a:r>
            <a:r>
              <a:rPr lang="en-US"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Bevel 10"/>
          <p:cNvSpPr/>
          <p:nvPr/>
        </p:nvSpPr>
        <p:spPr>
          <a:xfrm>
            <a:off x="10393362" y="5257800"/>
            <a:ext cx="3581400" cy="1676400"/>
          </a:xfrm>
          <a:prstGeom prst="beve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Night  </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Bevel 11"/>
          <p:cNvSpPr/>
          <p:nvPr/>
        </p:nvSpPr>
        <p:spPr>
          <a:xfrm>
            <a:off x="5973762" y="3276600"/>
            <a:ext cx="3581400" cy="1676400"/>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Bird </a:t>
            </a:r>
            <a:r>
              <a:rPr lang="en-US" sz="54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54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58703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plus(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Left-Right Arrow 12"/>
          <p:cNvSpPr/>
          <p:nvPr/>
        </p:nvSpPr>
        <p:spPr>
          <a:xfrm>
            <a:off x="4525962" y="228600"/>
            <a:ext cx="5867400" cy="2286000"/>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EVALUATION</a:t>
            </a:r>
            <a:endParaRPr lang="en-US" sz="4800" b="1" i="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3687762" y="2463225"/>
            <a:ext cx="7315200" cy="584775"/>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Fill in the gaps with suitable word:</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2011361" y="3406169"/>
            <a:ext cx="10918575"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 </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The animal wanted the frog to share</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2011362" y="4191000"/>
            <a:ext cx="9843754"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b. </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The animals met to make a plan to</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7" name="TextBox 16"/>
          <p:cNvSpPr txBox="1"/>
          <p:nvPr/>
        </p:nvSpPr>
        <p:spPr>
          <a:xfrm>
            <a:off x="2011362" y="4800600"/>
            <a:ext cx="10210800"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c</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The jar broke because--------------------.</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TextBox 17"/>
          <p:cNvSpPr txBox="1"/>
          <p:nvPr/>
        </p:nvSpPr>
        <p:spPr>
          <a:xfrm>
            <a:off x="2011362" y="5410200"/>
            <a:ext cx="11111080"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d. </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--------------got Blusters voice at the end of the story.</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TextBox 18"/>
          <p:cNvSpPr txBox="1"/>
          <p:nvPr/>
        </p:nvSpPr>
        <p:spPr>
          <a:xfrm>
            <a:off x="2011362" y="6019800"/>
            <a:ext cx="6324600"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e. </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Bluster has</a:t>
            </a:r>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 voice.</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79341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by="(-#ppt_w*2)" calcmode="lin" valueType="num">
                                      <p:cBhvr rctx="PPT">
                                        <p:cTn id="12" dur="500" autoRev="1" fill="hold">
                                          <p:stCondLst>
                                            <p:cond delay="0"/>
                                          </p:stCondLst>
                                        </p:cTn>
                                        <p:tgtEl>
                                          <p:spTgt spid="14"/>
                                        </p:tgtEl>
                                        <p:attrNameLst>
                                          <p:attrName>ppt_w</p:attrName>
                                        </p:attrNameLst>
                                      </p:cBhvr>
                                    </p:anim>
                                    <p:anim by="(#ppt_w*0.50)" calcmode="lin" valueType="num">
                                      <p:cBhvr>
                                        <p:cTn id="13" dur="500" decel="50000" autoRev="1" fill="hold">
                                          <p:stCondLst>
                                            <p:cond delay="0"/>
                                          </p:stCondLst>
                                        </p:cTn>
                                        <p:tgtEl>
                                          <p:spTgt spid="14"/>
                                        </p:tgtEl>
                                        <p:attrNameLst>
                                          <p:attrName>ppt_x</p:attrName>
                                        </p:attrNameLst>
                                      </p:cBhvr>
                                    </p:anim>
                                    <p:anim from="(-#ppt_h/2)" to="(#ppt_y)" calcmode="lin" valueType="num">
                                      <p:cBhvr>
                                        <p:cTn id="14" dur="1000" fill="hold">
                                          <p:stCondLst>
                                            <p:cond delay="0"/>
                                          </p:stCondLst>
                                        </p:cTn>
                                        <p:tgtEl>
                                          <p:spTgt spid="14"/>
                                        </p:tgtEl>
                                        <p:attrNameLst>
                                          <p:attrName>ppt_y</p:attrName>
                                        </p:attrNameLst>
                                      </p:cBhvr>
                                    </p:anim>
                                    <p:animRot by="21600000">
                                      <p:cBhvr>
                                        <p:cTn id="15" dur="1000" fill="hold">
                                          <p:stCondLst>
                                            <p:cond delay="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 by="(-#ppt_w*2)" calcmode="lin" valueType="num">
                                      <p:cBhvr rctx="PPT">
                                        <p:cTn id="26" dur="500" autoRev="1" fill="hold">
                                          <p:stCondLst>
                                            <p:cond delay="0"/>
                                          </p:stCondLst>
                                        </p:cTn>
                                        <p:tgtEl>
                                          <p:spTgt spid="16"/>
                                        </p:tgtEl>
                                        <p:attrNameLst>
                                          <p:attrName>ppt_w</p:attrName>
                                        </p:attrNameLst>
                                      </p:cBhvr>
                                    </p:anim>
                                    <p:anim by="(#ppt_w*0.50)" calcmode="lin" valueType="num">
                                      <p:cBhvr>
                                        <p:cTn id="27" dur="500" decel="50000" autoRev="1" fill="hold">
                                          <p:stCondLst>
                                            <p:cond delay="0"/>
                                          </p:stCondLst>
                                        </p:cTn>
                                        <p:tgtEl>
                                          <p:spTgt spid="16"/>
                                        </p:tgtEl>
                                        <p:attrNameLst>
                                          <p:attrName>ppt_x</p:attrName>
                                        </p:attrNameLst>
                                      </p:cBhvr>
                                    </p:anim>
                                    <p:anim from="(-#ppt_h/2)" to="(#ppt_y)" calcmode="lin" valueType="num">
                                      <p:cBhvr>
                                        <p:cTn id="28" dur="1000" fill="hold">
                                          <p:stCondLst>
                                            <p:cond delay="0"/>
                                          </p:stCondLst>
                                        </p:cTn>
                                        <p:tgtEl>
                                          <p:spTgt spid="16"/>
                                        </p:tgtEl>
                                        <p:attrNameLst>
                                          <p:attrName>ppt_y</p:attrName>
                                        </p:attrNameLst>
                                      </p:cBhvr>
                                    </p:anim>
                                    <p:animRot by="21600000">
                                      <p:cBhvr>
                                        <p:cTn id="29" dur="1000" fill="hold">
                                          <p:stCondLst>
                                            <p:cond delay="0"/>
                                          </p:stCondLst>
                                        </p:cTn>
                                        <p:tgtEl>
                                          <p:spTgt spid="1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900" decel="100000" fill="hold"/>
                                        <p:tgtEl>
                                          <p:spTgt spid="1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78" y="1411705"/>
            <a:ext cx="5422233" cy="5165558"/>
          </a:xfrm>
          <a:prstGeom prst="rect">
            <a:avLst/>
          </a:prstGeom>
        </p:spPr>
      </p:pic>
      <p:sp>
        <p:nvSpPr>
          <p:cNvPr id="5" name="TextBox 4"/>
          <p:cNvSpPr txBox="1"/>
          <p:nvPr/>
        </p:nvSpPr>
        <p:spPr>
          <a:xfrm>
            <a:off x="7555830" y="703819"/>
            <a:ext cx="4475747" cy="830997"/>
          </a:xfrm>
          <a:prstGeom prst="rect">
            <a:avLst/>
          </a:prstGeom>
          <a:noFill/>
        </p:spPr>
        <p:txBody>
          <a:bodyPr wrap="square" rtlCol="0">
            <a:spAutoFit/>
          </a:bodyPr>
          <a:lstStyle/>
          <a:p>
            <a:r>
              <a:rPr lang="en-US" sz="4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HOME WORK</a:t>
            </a:r>
            <a:endParaRPr lang="en-US" sz="48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823288" y="2646947"/>
            <a:ext cx="7764379" cy="1200329"/>
          </a:xfrm>
          <a:prstGeom prst="rect">
            <a:avLst/>
          </a:prstGeom>
          <a:noFill/>
          <a:ln>
            <a:solidFill>
              <a:schemeClr val="tx1">
                <a:lumMod val="85000"/>
                <a:lumOff val="15000"/>
              </a:schemeClr>
            </a:solidFill>
          </a:ln>
        </p:spPr>
        <p:txBody>
          <a:bodyPr wrap="square" rtlCol="0">
            <a:spAutoFit/>
          </a:bodyPr>
          <a:lstStyle/>
          <a:p>
            <a:pPr algn="ctr"/>
            <a:r>
              <a:rPr lang="en-US" sz="3600" b="1" dirty="0" smtClean="0">
                <a:ln>
                  <a:solidFill>
                    <a:schemeClr val="accent5">
                      <a:lumMod val="75000"/>
                    </a:schemeClr>
                  </a:solidFill>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Do you think this is a true story? Why or why not?</a:t>
            </a:r>
            <a:endParaRPr lang="en-US" sz="3600" b="1" dirty="0">
              <a:ln>
                <a:solidFill>
                  <a:schemeClr val="accent5">
                    <a:lumMod val="75000"/>
                  </a:schemeClr>
                </a:solidFill>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Down Arrow 8"/>
          <p:cNvSpPr/>
          <p:nvPr/>
        </p:nvSpPr>
        <p:spPr>
          <a:xfrm>
            <a:off x="9320465" y="1620254"/>
            <a:ext cx="882315" cy="994611"/>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681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421"/>
            <a:ext cx="14325600" cy="7908757"/>
          </a:xfrm>
          <a:prstGeom prst="rect">
            <a:avLst/>
          </a:prstGeom>
        </p:spPr>
      </p:pic>
    </p:spTree>
    <p:extLst>
      <p:ext uri="{BB962C8B-B14F-4D97-AF65-F5344CB8AC3E}">
        <p14:creationId xmlns:p14="http://schemas.microsoft.com/office/powerpoint/2010/main" val="27785748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525962" y="685800"/>
            <a:ext cx="6400800" cy="707886"/>
          </a:xfrm>
          <a:prstGeom prst="rect">
            <a:avLst/>
          </a:prstGeom>
          <a:noFill/>
        </p:spPr>
        <p:txBody>
          <a:bodyPr wrap="square" rtlCol="0">
            <a:spAutoFit/>
          </a:bodyPr>
          <a:lstStyle/>
          <a:p>
            <a:pPr algn="ctr"/>
            <a:r>
              <a:rPr lang="en-US" sz="4000" b="1" i="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TEACHER’S</a:t>
            </a:r>
            <a:r>
              <a:rPr lang="en-US" sz="4000" i="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000" b="1" i="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IDENTITY </a:t>
            </a:r>
            <a:endParaRPr lang="en-US" sz="4000" b="1" i="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descr="IMG_20181216_143024.jpg"/>
          <p:cNvPicPr>
            <a:picLocks noChangeAspect="1"/>
          </p:cNvPicPr>
          <p:nvPr/>
        </p:nvPicPr>
        <p:blipFill>
          <a:blip r:embed="rId2" cstate="print"/>
          <a:stretch>
            <a:fillRect/>
          </a:stretch>
        </p:blipFill>
        <p:spPr>
          <a:xfrm>
            <a:off x="1782762" y="2133600"/>
            <a:ext cx="2933700" cy="2743200"/>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1477962" y="5191780"/>
            <a:ext cx="3581400" cy="523220"/>
          </a:xfrm>
          <a:prstGeom prst="rect">
            <a:avLst/>
          </a:prstGeom>
          <a:noFill/>
        </p:spPr>
        <p:txBody>
          <a:bodyPr wrap="square" rtlCol="0">
            <a:spAutoFit/>
          </a:bodyPr>
          <a:lstStyle/>
          <a:p>
            <a:pPr algn="ctr"/>
            <a:r>
              <a:rPr lang="en-US" sz="2800" b="1"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TANZINA AKTER</a:t>
            </a:r>
            <a:endParaRPr lang="en-US" sz="2800" b="1"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583362" y="2753380"/>
            <a:ext cx="7620000" cy="523220"/>
          </a:xfrm>
          <a:prstGeom prst="rect">
            <a:avLst/>
          </a:prstGeom>
          <a:noFill/>
        </p:spPr>
        <p:txBody>
          <a:bodyPr wrap="square" rtlCol="0">
            <a:spAutoFit/>
          </a:bodyPr>
          <a:lstStyle/>
          <a:p>
            <a:r>
              <a:rPr lang="en-US" sz="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CHARADHARY GOVT PRIMARY SCHOOL</a:t>
            </a:r>
            <a:endParaRPr lang="en-US" sz="28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8107362" y="3210580"/>
            <a:ext cx="4572000" cy="523220"/>
          </a:xfrm>
          <a:prstGeom prst="rect">
            <a:avLst/>
          </a:prstGeom>
          <a:noFill/>
        </p:spPr>
        <p:txBody>
          <a:bodyPr wrap="square" rtlCol="0">
            <a:spAutoFit/>
          </a:bodyPr>
          <a:lstStyle/>
          <a:p>
            <a:pPr algn="ctr"/>
            <a:r>
              <a:rPr lang="en-US" sz="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ASSISTANT  TEACHER</a:t>
            </a:r>
            <a:endParaRPr lang="en-US" sz="28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7573962" y="3667780"/>
            <a:ext cx="5715000" cy="523220"/>
          </a:xfrm>
          <a:prstGeom prst="rect">
            <a:avLst/>
          </a:prstGeom>
          <a:noFill/>
        </p:spPr>
        <p:txBody>
          <a:bodyPr wrap="square" rtlCol="0">
            <a:spAutoFit/>
          </a:bodyPr>
          <a:lstStyle/>
          <a:p>
            <a:pPr algn="ctr"/>
            <a:r>
              <a:rPr lang="en-US" sz="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BRAHMANPARA, CUMILLA.</a:t>
            </a:r>
            <a:endParaRPr lang="en-US" sz="28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7192962" y="4124980"/>
            <a:ext cx="6477000" cy="523220"/>
          </a:xfrm>
          <a:prstGeom prst="rect">
            <a:avLst/>
          </a:prstGeom>
          <a:noFill/>
        </p:spPr>
        <p:txBody>
          <a:bodyPr wrap="square" rtlCol="0">
            <a:spAutoFit/>
          </a:bodyPr>
          <a:lstStyle/>
          <a:p>
            <a:pPr algn="ctr"/>
            <a:r>
              <a:rPr lang="en-US" sz="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EMAIL- tanzina</a:t>
            </a:r>
            <a:r>
              <a:rPr lang="en-U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121996</a:t>
            </a:r>
            <a:r>
              <a:rPr lang="en-US" sz="2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@gmail.com.</a:t>
            </a:r>
            <a:endParaRPr lang="en-US" sz="28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39909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12"/>
                                        </p:tgtEl>
                                        <p:attrNameLst>
                                          <p:attrName>style.visibility</p:attrName>
                                        </p:attrNameLst>
                                      </p:cBhvr>
                                      <p:to>
                                        <p:strVal val="visible"/>
                                      </p:to>
                                    </p:set>
                                    <p:set>
                                      <p:cBhvr>
                                        <p:cTn id="30" dur="455" fill="hold">
                                          <p:stCondLst>
                                            <p:cond delay="0"/>
                                          </p:stCondLst>
                                        </p:cTn>
                                        <p:tgtEl>
                                          <p:spTgt spid="12"/>
                                        </p:tgtEl>
                                        <p:attrNameLst>
                                          <p:attrName>style.rotation</p:attrName>
                                        </p:attrNameLst>
                                      </p:cBhvr>
                                      <p:to>
                                        <p:strVal val="-45.0"/>
                                      </p:to>
                                    </p:set>
                                    <p:anim calcmode="lin" valueType="num">
                                      <p:cBhvr>
                                        <p:cTn id="3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3"/>
                                        </p:tgtEl>
                                        <p:attrNameLst>
                                          <p:attrName>style.visibility</p:attrName>
                                        </p:attrNameLst>
                                      </p:cBhvr>
                                      <p:to>
                                        <p:strVal val="visible"/>
                                      </p:to>
                                    </p:set>
                                    <p:anim by="(-#ppt_w*2)" calcmode="lin" valueType="num">
                                      <p:cBhvr rctx="PPT">
                                        <p:cTn id="39" dur="500" autoRev="1" fill="hold">
                                          <p:stCondLst>
                                            <p:cond delay="0"/>
                                          </p:stCondLst>
                                        </p:cTn>
                                        <p:tgtEl>
                                          <p:spTgt spid="13"/>
                                        </p:tgtEl>
                                        <p:attrNameLst>
                                          <p:attrName>ppt_w</p:attrName>
                                        </p:attrNameLst>
                                      </p:cBhvr>
                                    </p:anim>
                                    <p:anim by="(#ppt_w*0.50)" calcmode="lin" valueType="num">
                                      <p:cBhvr>
                                        <p:cTn id="40" dur="500" decel="50000" autoRev="1" fill="hold">
                                          <p:stCondLst>
                                            <p:cond delay="0"/>
                                          </p:stCondLst>
                                        </p:cTn>
                                        <p:tgtEl>
                                          <p:spTgt spid="13"/>
                                        </p:tgtEl>
                                        <p:attrNameLst>
                                          <p:attrName>ppt_x</p:attrName>
                                        </p:attrNameLst>
                                      </p:cBhvr>
                                    </p:anim>
                                    <p:anim from="(-#ppt_h/2)" to="(#ppt_y)" calcmode="lin" valueType="num">
                                      <p:cBhvr>
                                        <p:cTn id="41" dur="1000" fill="hold">
                                          <p:stCondLst>
                                            <p:cond delay="0"/>
                                          </p:stCondLst>
                                        </p:cTn>
                                        <p:tgtEl>
                                          <p:spTgt spid="13"/>
                                        </p:tgtEl>
                                        <p:attrNameLst>
                                          <p:attrName>ppt_y</p:attrName>
                                        </p:attrNameLst>
                                      </p:cBhvr>
                                    </p:anim>
                                    <p:animRot by="21600000">
                                      <p:cBhvr>
                                        <p:cTn id="42" dur="1000" fill="hold">
                                          <p:stCondLst>
                                            <p:cond delay="0"/>
                                          </p:stCondLst>
                                        </p:cTn>
                                        <p:tgtEl>
                                          <p:spTgt spid="1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1"/>
                                          </p:val>
                                        </p:tav>
                                        <p:tav tm="100000">
                                          <p:val>
                                            <p:strVal val="#ppt_x"/>
                                          </p:val>
                                        </p:tav>
                                      </p:tavLst>
                                    </p:anim>
                                    <p:anim calcmode="lin" valueType="num">
                                      <p:cBhvr>
                                        <p:cTn id="4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5"/>
                                        </p:tgtEl>
                                        <p:attrNameLst>
                                          <p:attrName>ppt_y</p:attrName>
                                        </p:attrNameLst>
                                      </p:cBhvr>
                                      <p:tavLst>
                                        <p:tav tm="0">
                                          <p:val>
                                            <p:strVal val="#ppt_y"/>
                                          </p:val>
                                        </p:tav>
                                        <p:tav tm="100000">
                                          <p:val>
                                            <p:strVal val="#ppt_y"/>
                                          </p:val>
                                        </p:tav>
                                      </p:tavLst>
                                    </p:anim>
                                    <p:anim calcmode="lin" valueType="num">
                                      <p:cBhvr>
                                        <p:cTn id="5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 by="(-#ppt_w*2)" calcmode="lin" valueType="num">
                                      <p:cBhvr rctx="PPT">
                                        <p:cTn id="63" dur="500" autoRev="1" fill="hold">
                                          <p:stCondLst>
                                            <p:cond delay="0"/>
                                          </p:stCondLst>
                                        </p:cTn>
                                        <p:tgtEl>
                                          <p:spTgt spid="16"/>
                                        </p:tgtEl>
                                        <p:attrNameLst>
                                          <p:attrName>ppt_w</p:attrName>
                                        </p:attrNameLst>
                                      </p:cBhvr>
                                    </p:anim>
                                    <p:anim by="(#ppt_w*0.50)" calcmode="lin" valueType="num">
                                      <p:cBhvr>
                                        <p:cTn id="64" dur="500" decel="50000" autoRev="1" fill="hold">
                                          <p:stCondLst>
                                            <p:cond delay="0"/>
                                          </p:stCondLst>
                                        </p:cTn>
                                        <p:tgtEl>
                                          <p:spTgt spid="16"/>
                                        </p:tgtEl>
                                        <p:attrNameLst>
                                          <p:attrName>ppt_x</p:attrName>
                                        </p:attrNameLst>
                                      </p:cBhvr>
                                    </p:anim>
                                    <p:anim from="(-#ppt_h/2)" to="(#ppt_y)" calcmode="lin" valueType="num">
                                      <p:cBhvr>
                                        <p:cTn id="65" dur="1000" fill="hold">
                                          <p:stCondLst>
                                            <p:cond delay="0"/>
                                          </p:stCondLst>
                                        </p:cTn>
                                        <p:tgtEl>
                                          <p:spTgt spid="16"/>
                                        </p:tgtEl>
                                        <p:attrNameLst>
                                          <p:attrName>ppt_y</p:attrName>
                                        </p:attrNameLst>
                                      </p:cBhvr>
                                    </p:anim>
                                    <p:animRot by="21600000">
                                      <p:cBhvr>
                                        <p:cTn id="66"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52" y="1085598"/>
            <a:ext cx="3998996" cy="49783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7459576" y="3416974"/>
            <a:ext cx="2630905"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Class : Five</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6994358" y="4042614"/>
            <a:ext cx="3769895"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Subject : English </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5181604" y="2703130"/>
            <a:ext cx="8101264" cy="584775"/>
          </a:xfrm>
          <a:prstGeom prst="rect">
            <a:avLst/>
          </a:prstGeom>
          <a:noFill/>
        </p:spPr>
        <p:txBody>
          <a:bodyPr wrap="square" rtlCol="0">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Lesson name: Why does the frog croak </a:t>
            </a:r>
            <a:endParaRPr lang="en-US" sz="32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4531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by="(-#ppt_w*2)" calcmode="lin" valueType="num">
                                      <p:cBhvr rctx="PPT">
                                        <p:cTn id="22" dur="500" autoRev="1" fill="hold">
                                          <p:stCondLst>
                                            <p:cond delay="0"/>
                                          </p:stCondLst>
                                        </p:cTn>
                                        <p:tgtEl>
                                          <p:spTgt spid="10"/>
                                        </p:tgtEl>
                                        <p:attrNameLst>
                                          <p:attrName>ppt_w</p:attrName>
                                        </p:attrNameLst>
                                      </p:cBhvr>
                                    </p:anim>
                                    <p:anim by="(#ppt_w*0.50)" calcmode="lin" valueType="num">
                                      <p:cBhvr>
                                        <p:cTn id="23" dur="500" decel="50000" autoRev="1" fill="hold">
                                          <p:stCondLst>
                                            <p:cond delay="0"/>
                                          </p:stCondLst>
                                        </p:cTn>
                                        <p:tgtEl>
                                          <p:spTgt spid="10"/>
                                        </p:tgtEl>
                                        <p:attrNameLst>
                                          <p:attrName>ppt_x</p:attrName>
                                        </p:attrNameLst>
                                      </p:cBhvr>
                                    </p:anim>
                                    <p:anim from="(-#ppt_h/2)" to="(#ppt_y)" calcmode="lin" valueType="num">
                                      <p:cBhvr>
                                        <p:cTn id="24" dur="1000" fill="hold">
                                          <p:stCondLst>
                                            <p:cond delay="0"/>
                                          </p:stCondLst>
                                        </p:cTn>
                                        <p:tgtEl>
                                          <p:spTgt spid="10"/>
                                        </p:tgtEl>
                                        <p:attrNameLst>
                                          <p:attrName>ppt_y</p:attrName>
                                        </p:attrNameLst>
                                      </p:cBhvr>
                                    </p:anim>
                                    <p:animRot by="21600000">
                                      <p:cBhvr>
                                        <p:cTn id="25"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252" y="396464"/>
            <a:ext cx="3894094" cy="26061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829" y="3390360"/>
            <a:ext cx="3894094" cy="26061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259" y="3390359"/>
            <a:ext cx="3894094" cy="26061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3576" y="396464"/>
            <a:ext cx="3894094" cy="26061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5" name="TextBox 14"/>
          <p:cNvSpPr txBox="1"/>
          <p:nvPr/>
        </p:nvSpPr>
        <p:spPr>
          <a:xfrm>
            <a:off x="6192250" y="4313032"/>
            <a:ext cx="2342148" cy="923330"/>
          </a:xfrm>
          <a:prstGeom prst="rect">
            <a:avLst/>
          </a:prstGeom>
          <a:noFill/>
        </p:spPr>
        <p:txBody>
          <a:bodyPr wrap="square" rtlCol="0">
            <a:spAutoFit/>
          </a:bodyPr>
          <a:lstStyle/>
          <a:p>
            <a:r>
              <a:rPr lang="en-US" sz="54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FROG</a:t>
            </a:r>
            <a:endParaRPr lang="en-US" sz="5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929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by="(-#ppt_w*2)" calcmode="lin" valueType="num">
                                      <p:cBhvr rctx="PPT">
                                        <p:cTn id="45" dur="500" autoRev="1" fill="hold">
                                          <p:stCondLst>
                                            <p:cond delay="0"/>
                                          </p:stCondLst>
                                        </p:cTn>
                                        <p:tgtEl>
                                          <p:spTgt spid="15"/>
                                        </p:tgtEl>
                                        <p:attrNameLst>
                                          <p:attrName>ppt_w</p:attrName>
                                        </p:attrNameLst>
                                      </p:cBhvr>
                                    </p:anim>
                                    <p:anim by="(#ppt_w*0.50)" calcmode="lin" valueType="num">
                                      <p:cBhvr>
                                        <p:cTn id="46" dur="500" decel="50000" autoRev="1" fill="hold">
                                          <p:stCondLst>
                                            <p:cond delay="0"/>
                                          </p:stCondLst>
                                        </p:cTn>
                                        <p:tgtEl>
                                          <p:spTgt spid="15"/>
                                        </p:tgtEl>
                                        <p:attrNameLst>
                                          <p:attrName>ppt_x</p:attrName>
                                        </p:attrNameLst>
                                      </p:cBhvr>
                                    </p:anim>
                                    <p:anim from="(-#ppt_h/2)" to="(#ppt_y)" calcmode="lin" valueType="num">
                                      <p:cBhvr>
                                        <p:cTn id="47" dur="1000" fill="hold">
                                          <p:stCondLst>
                                            <p:cond delay="0"/>
                                          </p:stCondLst>
                                        </p:cTn>
                                        <p:tgtEl>
                                          <p:spTgt spid="15"/>
                                        </p:tgtEl>
                                        <p:attrNameLst>
                                          <p:attrName>ppt_y</p:attrName>
                                        </p:attrNameLst>
                                      </p:cBhvr>
                                    </p:anim>
                                    <p:animRot by="21600000">
                                      <p:cBhvr>
                                        <p:cTn id="48"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21" y="930443"/>
            <a:ext cx="4812632" cy="3460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095" y="930443"/>
            <a:ext cx="5021180" cy="3460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3144250" y="5149516"/>
            <a:ext cx="8229600" cy="584775"/>
          </a:xfrm>
          <a:prstGeom prst="rect">
            <a:avLst/>
          </a:prstGeom>
          <a:noFill/>
        </p:spPr>
        <p:txBody>
          <a:bodyPr wrap="square" rtlCol="0">
            <a:spAutoFit/>
          </a:bodyPr>
          <a:lstStyle/>
          <a:p>
            <a:r>
              <a:rPr lang="en-US" sz="3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Why does the frog croak? Do we know?</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41623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630400" cy="8229601"/>
          </a:xfrm>
          <a:prstGeom prst="rect">
            <a:avLst/>
          </a:prstGeom>
        </p:spPr>
      </p:pic>
      <p:sp>
        <p:nvSpPr>
          <p:cNvPr id="4" name="TextBox 3"/>
          <p:cNvSpPr txBox="1"/>
          <p:nvPr/>
        </p:nvSpPr>
        <p:spPr>
          <a:xfrm>
            <a:off x="3497177" y="625643"/>
            <a:ext cx="6769768" cy="1323439"/>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Our today’s lesson name: Why does the frog croak?</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529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144962" y="381000"/>
            <a:ext cx="7010400" cy="707886"/>
          </a:xfrm>
          <a:prstGeom prst="rect">
            <a:avLst/>
          </a:prstGeom>
          <a:noFill/>
        </p:spPr>
        <p:txBody>
          <a:bodyPr wrap="square" rtlCol="0">
            <a:spAutoFit/>
          </a:bodyPr>
          <a:lstStyle/>
          <a:p>
            <a:pPr algn="ctr"/>
            <a:r>
              <a:rPr lang="en-US" sz="4000" b="1" i="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LEARNING OUTCOME’S</a:t>
            </a:r>
            <a:endParaRPr lang="en-US" sz="4000" b="1" i="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1858962" y="1258669"/>
            <a:ext cx="12192000"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By read this passage student’s will be able to……….</a:t>
            </a:r>
            <a:endParaRPr lang="en-US" sz="36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2011362" y="2895600"/>
            <a:ext cx="6400800"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a. Read the </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story</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throughly</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2011362" y="3581400"/>
            <a:ext cx="7391400"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b. Learn some new word meaning.</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2011362" y="4292025"/>
            <a:ext cx="10896600"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c. Learn about the </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moral of the story.</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2011362" y="5029200"/>
            <a:ext cx="10896600" cy="584775"/>
          </a:xfrm>
          <a:prstGeom prst="rect">
            <a:avLst/>
          </a:prstGeom>
          <a:noFill/>
        </p:spPr>
        <p:txBody>
          <a:bodyPr wrap="square" rtlCol="0">
            <a:spAutoFit/>
          </a:bodyPr>
          <a:lstStyle/>
          <a:p>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d. Describe about </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why does the frog croak…..croak.</a:t>
            </a:r>
            <a:endPar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62534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1"/>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plus(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4" y="128335"/>
            <a:ext cx="14373727" cy="7940843"/>
          </a:xfrm>
          <a:prstGeom prst="rect">
            <a:avLst/>
          </a:prstGeom>
        </p:spPr>
      </p:pic>
      <p:sp>
        <p:nvSpPr>
          <p:cNvPr id="4" name="TextBox 3"/>
          <p:cNvSpPr txBox="1"/>
          <p:nvPr/>
        </p:nvSpPr>
        <p:spPr>
          <a:xfrm>
            <a:off x="4555959" y="465223"/>
            <a:ext cx="5069305" cy="707886"/>
          </a:xfrm>
          <a:prstGeom prst="rect">
            <a:avLst/>
          </a:prstGeom>
          <a:solidFill>
            <a:schemeClr val="tx1">
              <a:lumMod val="50000"/>
              <a:lumOff val="50000"/>
            </a:schemeClr>
          </a:solid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Look at the picture</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112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14630400" cy="8229600"/>
          </a:xfrm>
          <a:prstGeom prst="frame">
            <a:avLst>
              <a:gd name="adj1" fmla="val 8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5" y="882315"/>
            <a:ext cx="6609348" cy="5390148"/>
          </a:xfrm>
          <a:prstGeom prst="rect">
            <a:avLst/>
          </a:prstGeom>
        </p:spPr>
      </p:pic>
      <p:sp>
        <p:nvSpPr>
          <p:cNvPr id="4" name="TextBox 3"/>
          <p:cNvSpPr txBox="1"/>
          <p:nvPr/>
        </p:nvSpPr>
        <p:spPr>
          <a:xfrm>
            <a:off x="7106651" y="2235216"/>
            <a:ext cx="7010400" cy="3539430"/>
          </a:xfrm>
          <a:prstGeom prst="rect">
            <a:avLst/>
          </a:prstGeom>
          <a:noFill/>
        </p:spPr>
        <p:txBody>
          <a:bodyPr wrap="square" rtlCol="0">
            <a:spAutoFit/>
          </a:bodyPr>
          <a:lstStyle/>
          <a:p>
            <a:pPr algn="ctr"/>
            <a:r>
              <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What sound does a frog make? Croak, croak! It isn’t a beautiful sound. But, a long time ago, frogs had beautiful voices. They could sing more beautiful than the birds. This all changed because of one frog named Bluster.</a:t>
            </a:r>
            <a:endParaRPr lang="en-US"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5797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341</Words>
  <Application>Microsoft Office PowerPoint</Application>
  <PresentationFormat>Custom</PresentationFormat>
  <Paragraphs>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cp:revision>
  <dcterms:created xsi:type="dcterms:W3CDTF">2021-09-22T04:43:47Z</dcterms:created>
  <dcterms:modified xsi:type="dcterms:W3CDTF">2021-09-28T14:46:05Z</dcterms:modified>
</cp:coreProperties>
</file>