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0" r:id="rId3"/>
    <p:sldId id="262" r:id="rId4"/>
    <p:sldId id="259" r:id="rId5"/>
    <p:sldId id="256" r:id="rId6"/>
    <p:sldId id="257" r:id="rId7"/>
    <p:sldId id="261" r:id="rId8"/>
    <p:sldId id="25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r>
              <a:rPr kumimoji="0" lang="en-US" sz="8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endParaRPr kumimoji="0" lang="en-US" sz="8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flowers-dsc00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438400"/>
            <a:ext cx="4114800" cy="4191000"/>
          </a:xfrm>
          <a:prstGeom prst="rect">
            <a:avLst/>
          </a:prstGeom>
        </p:spPr>
      </p:pic>
      <p:pic>
        <p:nvPicPr>
          <p:cNvPr id="4" name="Picture 2" descr="C:\Users\Benjamen Baroi\Desktop\নারিকেলবাড়ী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4343400" cy="42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96143"/>
            <a:ext cx="3352800" cy="320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19600" y="2133600"/>
            <a:ext cx="4267200" cy="3508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বেঞ্জাবিন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বাড়ৈ</a:t>
            </a:r>
            <a:endParaRPr lang="en-US" sz="4000" dirty="0" smtClean="0"/>
          </a:p>
          <a:p>
            <a:r>
              <a:rPr lang="en-US" sz="4000" dirty="0" err="1" smtClean="0"/>
              <a:t>সহকারী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endParaRPr lang="en-US" sz="4000" dirty="0" smtClean="0"/>
          </a:p>
          <a:p>
            <a:r>
              <a:rPr lang="en-US" sz="4000" dirty="0" err="1" smtClean="0"/>
              <a:t>নারিকেলবাড়ী</a:t>
            </a:r>
            <a:r>
              <a:rPr lang="en-US" sz="4000" dirty="0" smtClean="0"/>
              <a:t> </a:t>
            </a:r>
            <a:r>
              <a:rPr lang="en-US" sz="4000" dirty="0" err="1" smtClean="0"/>
              <a:t>উচ্চ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কোটালীপাড়া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গোপালগঞ্জ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/>
              <a:t>মো</a:t>
            </a:r>
            <a:r>
              <a:rPr lang="en-US" sz="4400" dirty="0" smtClean="0"/>
              <a:t>: ০১৭২৭২২৩১৫০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05000"/>
            <a:ext cx="73914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৪র্থ </a:t>
            </a:r>
            <a:r>
              <a:rPr lang="en-US" sz="3600" dirty="0" err="1" smtClean="0"/>
              <a:t>অধ্যায়</a:t>
            </a:r>
            <a:r>
              <a:rPr lang="en-US" sz="3600" dirty="0" smtClean="0"/>
              <a:t> ও </a:t>
            </a:r>
            <a:r>
              <a:rPr lang="en-US" sz="3600" dirty="0" err="1" smtClean="0"/>
              <a:t>ষষ্ঠ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অধ্যায়</a:t>
            </a:r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শিখন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ফল</a:t>
            </a:r>
            <a:r>
              <a:rPr lang="en-US" sz="3600" dirty="0" smtClean="0">
                <a:solidFill>
                  <a:srgbClr val="FF0000"/>
                </a:solidFill>
              </a:rPr>
              <a:t> :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মুনাফা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মূলধন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আয়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জানতে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r>
              <a:rPr lang="en-US" sz="3600" dirty="0" err="1" smtClean="0"/>
              <a:t>জাবেদা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399" y="1447800"/>
          <a:ext cx="8001001" cy="4648200"/>
        </p:xfrm>
        <a:graphic>
          <a:graphicData uri="http://schemas.openxmlformats.org/drawingml/2006/table">
            <a:tbl>
              <a:tblPr/>
              <a:tblGrid>
                <a:gridCol w="631658"/>
                <a:gridCol w="2630886"/>
                <a:gridCol w="2018819"/>
                <a:gridCol w="2719638"/>
              </a:tblGrid>
              <a:tr h="425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ক্র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নং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মুলধন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ও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মুনাফা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জাতীয়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লেনদেন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শ্রেণি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এবং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প্রভাব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কারণ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০১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ব্যবসায়ের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জন্য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মেশিন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৫০,০০০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মূলধন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জাতীয়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ব্যয়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অনিয়মিত ও দীঘমেয়াদী ব্যবহার করা হবে।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০২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অগ্রিম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দোকান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ভাড়া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প্রদান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২০,০০০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মুনাফা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জাতীয়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ব্যয়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ভাড়া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একটি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নিয়মিত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ব্যয়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।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০৩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বিক্রয়ের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উদ্দেশ্যে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গাড়ী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১,০০,০০০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মুনাফা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জাতীয়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ব্যয়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গাড়িটি পণ্য হিসাবে ক্রয় করা হয়। মূলধন হিসাবে ব্যয় হয়নি।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০৪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ক্রীত মেশিনের সংস্থাপন ব্যয় প্রদান ৫,০০০ টাকা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মূলধন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জাতীয়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ব্যয়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অনিয়মিত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ও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মেশিন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ক্রয়ের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সাথে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সম্পর্ক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যুক্ত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।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০৫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বাকিতে পন্য বিক্রয় ৬০,০০০ টাকা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Vrinda"/>
                          <a:ea typeface="Times New Roman"/>
                          <a:cs typeface="Times New Roman"/>
                        </a:rPr>
                        <a:t>মুনাফা জাতীয় ব্যয়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নিয়মিত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।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47800" y="228600"/>
            <a:ext cx="647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ক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নং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প্রশ্নের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উত্তর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মূলধন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মুনাফা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জাতীয়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হিসাবের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তালিকা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কারন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ব্যাখ্যা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524000"/>
          <a:ext cx="8001001" cy="2667000"/>
        </p:xfrm>
        <a:graphic>
          <a:graphicData uri="http://schemas.openxmlformats.org/drawingml/2006/table">
            <a:tbl>
              <a:tblPr/>
              <a:tblGrid>
                <a:gridCol w="1043609"/>
                <a:gridCol w="3154936"/>
                <a:gridCol w="475307"/>
                <a:gridCol w="1822010"/>
                <a:gridCol w="1505139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তারিখ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হিসাবের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নাম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ও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ব্যাখ্যা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খ:পৃ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২০২০ </a:t>
                      </a: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মার্চ-১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নগদান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আসবাবপত্র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baseline="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ক্রয়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800" baseline="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মূলধন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কারন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নগদ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আসবাবপত্র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ও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তৈরি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পোশাক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নিয়ে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ব্যবসা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আরম্ভ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করল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।)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২০,০০০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১,০০,০০০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১,০০,০০০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২,২০,০০০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667000" y="6858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শাপলা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ফ্যাশনস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এর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সাধারণ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rinda" pitchFamily="2" charset="0"/>
                <a:ea typeface="Times New Roman" pitchFamily="18" charset="0"/>
                <a:cs typeface="Vrinda" pitchFamily="2" charset="0"/>
              </a:rPr>
              <a:t>জাবেদা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057400"/>
          <a:ext cx="8153400" cy="2590800"/>
        </p:xfrm>
        <a:graphic>
          <a:graphicData uri="http://schemas.openxmlformats.org/drawingml/2006/table">
            <a:tbl>
              <a:tblPr/>
              <a:tblGrid>
                <a:gridCol w="895978"/>
                <a:gridCol w="3494314"/>
                <a:gridCol w="410308"/>
                <a:gridCol w="1981200"/>
                <a:gridCol w="1371600"/>
              </a:tblGrid>
              <a:tr h="148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মার্চ-২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ব্যাংক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নগদান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নগদ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ব্যাংকে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জমা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দিয়ে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খোলা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হল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)   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১০,০০০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৪০,০০০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১০,০০০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৪০,০০০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মার্চ-১০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পাওনাদার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 smtClean="0">
                          <a:latin typeface="Vrinda"/>
                          <a:ea typeface="Times New Roman"/>
                          <a:cs typeface="Times New Roman"/>
                        </a:rPr>
                        <a:t>কারন</a:t>
                      </a:r>
                      <a:r>
                        <a:rPr lang="en-US" sz="20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বাকিতে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পণ্য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ক্রয়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করা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Vrinda"/>
                          <a:ea typeface="Times New Roman"/>
                          <a:cs typeface="Times New Roman"/>
                        </a:rPr>
                        <a:t>হলো</a:t>
                      </a:r>
                      <a:r>
                        <a:rPr lang="en-US" sz="2000" dirty="0">
                          <a:latin typeface="Vrinda"/>
                          <a:ea typeface="Times New Roman"/>
                          <a:cs typeface="Times New Roman"/>
                        </a:rPr>
                        <a:t>।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0999" y="762000"/>
          <a:ext cx="8153401" cy="3886200"/>
        </p:xfrm>
        <a:graphic>
          <a:graphicData uri="http://schemas.openxmlformats.org/drawingml/2006/table">
            <a:tbl>
              <a:tblPr/>
              <a:tblGrid>
                <a:gridCol w="937172"/>
                <a:gridCol w="3748689"/>
                <a:gridCol w="562305"/>
                <a:gridCol w="1499475"/>
                <a:gridCol w="1405760"/>
              </a:tblGrid>
              <a:tr h="871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তারিখ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হিসাবের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নাম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ও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ব্যাখ্যা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rinda"/>
                          <a:ea typeface="Times New Roman"/>
                          <a:cs typeface="Times New Roman"/>
                        </a:rPr>
                        <a:t>খ:পৃ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r>
                        <a:rPr lang="en-US" sz="2000" b="1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Vrinda"/>
                          <a:ea typeface="Times New Roman"/>
                          <a:cs typeface="Times New Roman"/>
                        </a:rPr>
                        <a:t>টাকা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২০২০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মার্চ-১০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নগদান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বিক্রয়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rind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latin typeface="Vrinda"/>
                          <a:ea typeface="Times New Roman"/>
                          <a:cs typeface="Times New Roman"/>
                        </a:rPr>
                        <a:t>কারন</a:t>
                      </a:r>
                      <a:r>
                        <a:rPr lang="en-US" sz="16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Vrinda"/>
                          <a:ea typeface="Times New Roman"/>
                          <a:cs typeface="Times New Roman"/>
                        </a:rPr>
                        <a:t>নগদে</a:t>
                      </a:r>
                      <a:r>
                        <a:rPr lang="en-US" sz="16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Vrinda"/>
                          <a:ea typeface="Times New Roman"/>
                          <a:cs typeface="Times New Roman"/>
                        </a:rPr>
                        <a:t>পণ্য</a:t>
                      </a:r>
                      <a:r>
                        <a:rPr lang="en-US" sz="16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Vrinda"/>
                          <a:ea typeface="Times New Roman"/>
                          <a:cs typeface="Times New Roman"/>
                        </a:rPr>
                        <a:t>বিক্রয়</a:t>
                      </a:r>
                      <a:r>
                        <a:rPr lang="en-US" sz="16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Vrinda"/>
                          <a:ea typeface="Times New Roman"/>
                          <a:cs typeface="Times New Roman"/>
                        </a:rPr>
                        <a:t>করা</a:t>
                      </a:r>
                      <a:r>
                        <a:rPr lang="en-US" sz="16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latin typeface="Vrinda"/>
                          <a:ea typeface="Times New Roman"/>
                          <a:cs typeface="Times New Roman"/>
                        </a:rPr>
                        <a:t>হলো</a:t>
                      </a:r>
                      <a:r>
                        <a:rPr lang="en-US" sz="1600" dirty="0" smtClean="0">
                          <a:latin typeface="Vrinda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২৪,০০০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২,০০০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২৪,০০০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Vrinda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২,০০০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মার্চ-২০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উত্তোলন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ডেবিট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নগদান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হিসাব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 smtClean="0">
                          <a:latin typeface="Vrinda"/>
                          <a:ea typeface="Times New Roman"/>
                          <a:cs typeface="Times New Roman"/>
                        </a:rPr>
                        <a:t>ক্রেডিট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মালিক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কর্তৃক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নগদ</a:t>
                      </a:r>
                      <a:r>
                        <a:rPr lang="en-US" sz="1800" dirty="0">
                          <a:latin typeface="Vrind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Vrinda"/>
                          <a:ea typeface="Times New Roman"/>
                          <a:cs typeface="Times New Roman"/>
                        </a:rPr>
                        <a:t>উত্তোন</a:t>
                      </a:r>
                      <a:r>
                        <a:rPr lang="en-US" sz="1800" dirty="0" smtClean="0">
                          <a:latin typeface="Vrinda"/>
                          <a:ea typeface="Times New Roman"/>
                          <a:cs typeface="Times New Roman"/>
                        </a:rPr>
                        <a:t>) 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Times New Roman"/>
                          <a:cs typeface="Times New Roman"/>
                        </a:rPr>
                        <a:t>মোট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Vrind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২,৯৬,০০০০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ea typeface="Times New Roman"/>
                          <a:cs typeface="Times New Roman"/>
                        </a:rPr>
                        <a:t>২,৯৬,০০০০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4800600" cy="47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277</Words>
  <Application>Microsoft Office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Benjamen Baroi</dc:creator>
  <cp:lastModifiedBy>Benjamen Baroi</cp:lastModifiedBy>
  <cp:revision>26</cp:revision>
  <dcterms:created xsi:type="dcterms:W3CDTF">2006-08-16T00:00:00Z</dcterms:created>
  <dcterms:modified xsi:type="dcterms:W3CDTF">2021-09-26T15:52:07Z</dcterms:modified>
</cp:coreProperties>
</file>