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68" r:id="rId3"/>
    <p:sldId id="257" r:id="rId4"/>
    <p:sldId id="271" r:id="rId5"/>
    <p:sldId id="259" r:id="rId6"/>
    <p:sldId id="258" r:id="rId7"/>
    <p:sldId id="260" r:id="rId8"/>
    <p:sldId id="256" r:id="rId9"/>
    <p:sldId id="261" r:id="rId10"/>
    <p:sldId id="262" r:id="rId11"/>
    <p:sldId id="263" r:id="rId12"/>
    <p:sldId id="264" r:id="rId13"/>
    <p:sldId id="266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F4A39-C6AE-445D-86FF-1D0103B8142A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6AC0FA-A890-4396-8685-DD33EFB4320F}">
      <dgm:prSet phldrT="[Text]"/>
      <dgm:spPr/>
      <dgm:t>
        <a:bodyPr/>
        <a:lstStyle/>
        <a:p>
          <a:r>
            <a:rPr lang="en-US" dirty="0" err="1" smtClean="0"/>
            <a:t>মামুনুর</a:t>
          </a:r>
          <a:r>
            <a:rPr lang="en-US" dirty="0" smtClean="0"/>
            <a:t> </a:t>
          </a:r>
          <a:r>
            <a:rPr lang="en-US" dirty="0" err="1" smtClean="0"/>
            <a:t>রশীদ</a:t>
          </a:r>
          <a:endParaRPr lang="en-US" dirty="0"/>
        </a:p>
      </dgm:t>
    </dgm:pt>
    <dgm:pt modelId="{00A9225D-EFFD-4026-A6C2-D7B55BBC0BFA}" type="parTrans" cxnId="{8BB6BAF1-A65C-49CF-8FDD-59AEF60C4E8F}">
      <dgm:prSet/>
      <dgm:spPr/>
      <dgm:t>
        <a:bodyPr/>
        <a:lstStyle/>
        <a:p>
          <a:endParaRPr lang="en-US"/>
        </a:p>
      </dgm:t>
    </dgm:pt>
    <dgm:pt modelId="{D39B778D-3D6C-493E-8CFB-713E8C8A86EC}" type="sibTrans" cxnId="{8BB6BAF1-A65C-49CF-8FDD-59AEF60C4E8F}">
      <dgm:prSet/>
      <dgm:spPr/>
      <dgm:t>
        <a:bodyPr/>
        <a:lstStyle/>
        <a:p>
          <a:endParaRPr lang="en-US"/>
        </a:p>
      </dgm:t>
    </dgm:pt>
    <dgm:pt modelId="{26AD0E15-141D-4C82-9731-895E01761D59}">
      <dgm:prSet phldrT="[Text]" custT="1"/>
      <dgm:spPr/>
      <dgm:t>
        <a:bodyPr/>
        <a:lstStyle/>
        <a:p>
          <a:r>
            <a:rPr lang="en-US" sz="3200" dirty="0" err="1" smtClean="0"/>
            <a:t>জন্ম</a:t>
          </a:r>
          <a:r>
            <a:rPr lang="en-US" sz="3200" dirty="0" smtClean="0"/>
            <a:t> : ২৯ </a:t>
          </a:r>
          <a:r>
            <a:rPr lang="en-US" sz="2800" dirty="0" err="1" smtClean="0"/>
            <a:t>ফ্রেব্রুয়ারী</a:t>
          </a:r>
          <a:r>
            <a:rPr lang="en-US" sz="2800" dirty="0" smtClean="0"/>
            <a:t> ১৯৪৮ </a:t>
          </a:r>
          <a:r>
            <a:rPr lang="en-US" sz="2800" dirty="0" err="1" smtClean="0"/>
            <a:t>সাল</a:t>
          </a:r>
          <a:r>
            <a:rPr lang="en-US" sz="2800" dirty="0" smtClean="0"/>
            <a:t> </a:t>
          </a:r>
          <a:r>
            <a:rPr lang="en-US" sz="2800" dirty="0" err="1" smtClean="0"/>
            <a:t>টাঙ্গাইল</a:t>
          </a:r>
          <a:r>
            <a:rPr lang="en-US" sz="2800" dirty="0" smtClean="0"/>
            <a:t> </a:t>
          </a:r>
          <a:r>
            <a:rPr lang="en-US" sz="3200" dirty="0" err="1" smtClean="0"/>
            <a:t>জেলা</a:t>
          </a:r>
          <a:endParaRPr lang="en-US" sz="3200" dirty="0"/>
        </a:p>
      </dgm:t>
    </dgm:pt>
    <dgm:pt modelId="{4B8D0BCD-00D6-42BB-B759-A1EBB6439EC2}" type="parTrans" cxnId="{7B42DEB4-4079-4C6A-9468-1709A4760A6C}">
      <dgm:prSet/>
      <dgm:spPr/>
      <dgm:t>
        <a:bodyPr/>
        <a:lstStyle/>
        <a:p>
          <a:endParaRPr lang="en-US"/>
        </a:p>
      </dgm:t>
    </dgm:pt>
    <dgm:pt modelId="{62AD945F-BF4C-4E21-8699-6063B52CF01C}" type="sibTrans" cxnId="{7B42DEB4-4079-4C6A-9468-1709A4760A6C}">
      <dgm:prSet/>
      <dgm:spPr/>
      <dgm:t>
        <a:bodyPr/>
        <a:lstStyle/>
        <a:p>
          <a:endParaRPr lang="en-US"/>
        </a:p>
      </dgm:t>
    </dgm:pt>
    <dgm:pt modelId="{F9EB50FC-7E3C-44B7-9767-1E5F062ABF95}">
      <dgm:prSet phldrT="[Text]" custT="1"/>
      <dgm:spPr/>
      <dgm:t>
        <a:bodyPr/>
        <a:lstStyle/>
        <a:p>
          <a:r>
            <a:rPr lang="en-US" sz="3200" dirty="0" err="1" smtClean="0"/>
            <a:t>পেশা</a:t>
          </a:r>
          <a:r>
            <a:rPr lang="en-US" sz="3200" dirty="0" smtClean="0"/>
            <a:t>: </a:t>
          </a:r>
          <a:r>
            <a:rPr lang="en-US" sz="3200" dirty="0" err="1" smtClean="0"/>
            <a:t>অভিনেতা</a:t>
          </a:r>
          <a:r>
            <a:rPr lang="en-US" sz="3200" dirty="0" smtClean="0"/>
            <a:t>, </a:t>
          </a:r>
          <a:r>
            <a:rPr lang="en-US" sz="3200" dirty="0" err="1" smtClean="0"/>
            <a:t>প্রযোজক</a:t>
          </a:r>
          <a:r>
            <a:rPr lang="en-US" sz="3200" dirty="0" smtClean="0"/>
            <a:t> ও </a:t>
          </a:r>
          <a:r>
            <a:rPr lang="en-US" sz="3200" dirty="0" err="1" smtClean="0"/>
            <a:t>পরিচালক</a:t>
          </a:r>
          <a:endParaRPr lang="en-US" sz="3200" dirty="0"/>
        </a:p>
      </dgm:t>
    </dgm:pt>
    <dgm:pt modelId="{3C3B1E5F-4CA7-4C6D-911F-25E4082749B1}" type="parTrans" cxnId="{D8AD723A-9AC9-4A17-85CE-ADF1E1DFB03A}">
      <dgm:prSet/>
      <dgm:spPr/>
      <dgm:t>
        <a:bodyPr/>
        <a:lstStyle/>
        <a:p>
          <a:endParaRPr lang="en-US"/>
        </a:p>
      </dgm:t>
    </dgm:pt>
    <dgm:pt modelId="{D396AD76-E2FE-43D5-ABB4-501EEB34223D}" type="sibTrans" cxnId="{D8AD723A-9AC9-4A17-85CE-ADF1E1DFB03A}">
      <dgm:prSet/>
      <dgm:spPr/>
      <dgm:t>
        <a:bodyPr/>
        <a:lstStyle/>
        <a:p>
          <a:endParaRPr lang="en-US"/>
        </a:p>
      </dgm:t>
    </dgm:pt>
    <dgm:pt modelId="{D8217302-A5C6-4AE6-91A9-33A9D99BA6EA}">
      <dgm:prSet phldrT="[Text]" custT="1"/>
      <dgm:spPr/>
      <dgm:t>
        <a:bodyPr/>
        <a:lstStyle/>
        <a:p>
          <a:r>
            <a:rPr lang="en-US" sz="2800" dirty="0" err="1" smtClean="0"/>
            <a:t>পরিচিতি</a:t>
          </a:r>
          <a:r>
            <a:rPr lang="en-US" sz="2800" dirty="0" smtClean="0"/>
            <a:t>: </a:t>
          </a:r>
          <a:r>
            <a:rPr lang="en-US" sz="2800" dirty="0" err="1" smtClean="0"/>
            <a:t>দেশের</a:t>
          </a:r>
          <a:r>
            <a:rPr lang="en-US" sz="2800" dirty="0" smtClean="0"/>
            <a:t> </a:t>
          </a:r>
          <a:r>
            <a:rPr lang="en-US" sz="2800" dirty="0" err="1" smtClean="0"/>
            <a:t>বরেন্য</a:t>
          </a:r>
          <a:r>
            <a:rPr lang="en-US" sz="2800" dirty="0" smtClean="0"/>
            <a:t> </a:t>
          </a:r>
          <a:r>
            <a:rPr lang="en-US" sz="2800" dirty="0" err="1" smtClean="0"/>
            <a:t>সাংস্কৃতিক</a:t>
          </a:r>
          <a:r>
            <a:rPr lang="en-US" sz="2800" dirty="0" smtClean="0"/>
            <a:t> </a:t>
          </a:r>
          <a:r>
            <a:rPr lang="en-US" sz="2800" dirty="0" err="1" smtClean="0"/>
            <a:t>ব্যক্তিত্ব</a:t>
          </a:r>
          <a:r>
            <a:rPr lang="en-US" sz="2800" dirty="0" smtClean="0"/>
            <a:t>, </a:t>
          </a:r>
          <a:r>
            <a:rPr lang="en-US" sz="2800" dirty="0" err="1" smtClean="0"/>
            <a:t>নাট্যকার</a:t>
          </a:r>
          <a:endParaRPr lang="en-US" sz="2800" dirty="0"/>
        </a:p>
      </dgm:t>
    </dgm:pt>
    <dgm:pt modelId="{B14F3101-6571-4E81-AA5E-BFD05B8C8BA3}" type="parTrans" cxnId="{84D255E0-C3AE-4D87-9723-25C8AED24F96}">
      <dgm:prSet/>
      <dgm:spPr/>
      <dgm:t>
        <a:bodyPr/>
        <a:lstStyle/>
        <a:p>
          <a:endParaRPr lang="en-US"/>
        </a:p>
      </dgm:t>
    </dgm:pt>
    <dgm:pt modelId="{6B03880D-2A60-4B23-A73D-A0965A9144F4}" type="sibTrans" cxnId="{84D255E0-C3AE-4D87-9723-25C8AED24F96}">
      <dgm:prSet/>
      <dgm:spPr/>
      <dgm:t>
        <a:bodyPr/>
        <a:lstStyle/>
        <a:p>
          <a:endParaRPr lang="en-US"/>
        </a:p>
      </dgm:t>
    </dgm:pt>
    <dgm:pt modelId="{1E0F0499-80D5-48C1-98DC-D5B4FDC27935}">
      <dgm:prSet phldrT="[Text]" custT="1"/>
      <dgm:spPr/>
      <dgm:t>
        <a:bodyPr/>
        <a:lstStyle/>
        <a:p>
          <a:r>
            <a:rPr lang="en-US" sz="2800" dirty="0" err="1" smtClean="0"/>
            <a:t>রচনা</a:t>
          </a:r>
          <a:r>
            <a:rPr lang="en-US" sz="2800" dirty="0" smtClean="0"/>
            <a:t>: </a:t>
          </a:r>
          <a:r>
            <a:rPr lang="en-US" sz="2800" dirty="0" err="1" smtClean="0"/>
            <a:t>ওরা</a:t>
          </a:r>
          <a:r>
            <a:rPr lang="en-US" sz="2800" dirty="0" smtClean="0"/>
            <a:t> </a:t>
          </a:r>
          <a:r>
            <a:rPr lang="en-US" sz="2800" dirty="0" err="1" smtClean="0"/>
            <a:t>কদম</a:t>
          </a:r>
          <a:r>
            <a:rPr lang="en-US" sz="2800" dirty="0" smtClean="0"/>
            <a:t> </a:t>
          </a:r>
          <a:r>
            <a:rPr lang="en-US" sz="2800" dirty="0" err="1" smtClean="0"/>
            <a:t>আলী</a:t>
          </a:r>
          <a:r>
            <a:rPr lang="en-US" sz="2800" dirty="0" smtClean="0"/>
            <a:t>, </a:t>
          </a:r>
          <a:r>
            <a:rPr lang="en-US" sz="2800" dirty="0" err="1" smtClean="0"/>
            <a:t>ওরা</a:t>
          </a:r>
          <a:r>
            <a:rPr lang="en-US" sz="2800" dirty="0" smtClean="0"/>
            <a:t> </a:t>
          </a:r>
          <a:r>
            <a:rPr lang="en-US" sz="2800" dirty="0" err="1" smtClean="0"/>
            <a:t>আছে</a:t>
          </a:r>
          <a:r>
            <a:rPr lang="en-US" sz="2800" dirty="0" smtClean="0"/>
            <a:t> </a:t>
          </a:r>
          <a:r>
            <a:rPr lang="en-US" sz="2800" dirty="0" err="1" smtClean="0"/>
            <a:t>বলেই</a:t>
          </a:r>
          <a:r>
            <a:rPr lang="en-US" sz="2800" dirty="0" smtClean="0"/>
            <a:t>, </a:t>
          </a:r>
          <a:r>
            <a:rPr lang="en-US" sz="2800" dirty="0" err="1" smtClean="0"/>
            <a:t>ইবলিশ</a:t>
          </a:r>
          <a:r>
            <a:rPr lang="en-US" sz="2800" dirty="0" smtClean="0"/>
            <a:t>, </a:t>
          </a:r>
          <a:r>
            <a:rPr lang="en-US" sz="2800" dirty="0" err="1" smtClean="0"/>
            <a:t>দিনিপিগ</a:t>
          </a:r>
          <a:r>
            <a:rPr lang="en-US" sz="2800" dirty="0" smtClean="0"/>
            <a:t>।</a:t>
          </a:r>
          <a:endParaRPr lang="en-US" sz="2800" dirty="0"/>
        </a:p>
      </dgm:t>
    </dgm:pt>
    <dgm:pt modelId="{423B05BA-4D5D-453C-9036-BD760B789C99}" type="parTrans" cxnId="{77AC002B-A183-42AB-ACE7-A5999FA8B402}">
      <dgm:prSet/>
      <dgm:spPr/>
      <dgm:t>
        <a:bodyPr/>
        <a:lstStyle/>
        <a:p>
          <a:endParaRPr lang="en-US"/>
        </a:p>
      </dgm:t>
    </dgm:pt>
    <dgm:pt modelId="{1C870686-057D-4D27-89C6-39AE770FE269}" type="sibTrans" cxnId="{77AC002B-A183-42AB-ACE7-A5999FA8B402}">
      <dgm:prSet/>
      <dgm:spPr/>
      <dgm:t>
        <a:bodyPr/>
        <a:lstStyle/>
        <a:p>
          <a:endParaRPr lang="en-US"/>
        </a:p>
      </dgm:t>
    </dgm:pt>
    <dgm:pt modelId="{8ACAAF40-8255-46CE-873C-CE116626A157}">
      <dgm:prSet phldrT="[Text]" phldr="1"/>
      <dgm:spPr/>
      <dgm:t>
        <a:bodyPr/>
        <a:lstStyle/>
        <a:p>
          <a:endParaRPr lang="en-US" dirty="0"/>
        </a:p>
      </dgm:t>
    </dgm:pt>
    <dgm:pt modelId="{A616F3C5-0DF0-4263-BD26-19FF67EF94BE}" type="parTrans" cxnId="{C2110B2D-AFFE-4D7F-ACB0-2D2E331EDB73}">
      <dgm:prSet/>
      <dgm:spPr/>
      <dgm:t>
        <a:bodyPr/>
        <a:lstStyle/>
        <a:p>
          <a:endParaRPr lang="en-US"/>
        </a:p>
      </dgm:t>
    </dgm:pt>
    <dgm:pt modelId="{EAD697CC-1B05-4FF9-AB63-E68BDF5C06CD}" type="sibTrans" cxnId="{C2110B2D-AFFE-4D7F-ACB0-2D2E331EDB73}">
      <dgm:prSet/>
      <dgm:spPr/>
      <dgm:t>
        <a:bodyPr/>
        <a:lstStyle/>
        <a:p>
          <a:endParaRPr lang="en-US"/>
        </a:p>
      </dgm:t>
    </dgm:pt>
    <dgm:pt modelId="{17408EBB-6958-4FA1-A636-EBB9453489AB}" type="pres">
      <dgm:prSet presAssocID="{D94F4A39-C6AE-445D-86FF-1D0103B814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E8354D-1872-487A-8E3C-627811769929}" type="pres">
      <dgm:prSet presAssocID="{596AC0FA-A890-4396-8685-DD33EFB4320F}" presName="centerShape" presStyleLbl="node0" presStyleIdx="0" presStyleCnt="1"/>
      <dgm:spPr/>
      <dgm:t>
        <a:bodyPr/>
        <a:lstStyle/>
        <a:p>
          <a:endParaRPr lang="en-US"/>
        </a:p>
      </dgm:t>
    </dgm:pt>
    <dgm:pt modelId="{065F4AD2-7021-4F34-AC11-CFD7AE8B31F6}" type="pres">
      <dgm:prSet presAssocID="{4B8D0BCD-00D6-42BB-B759-A1EBB6439EC2}" presName="Name9" presStyleLbl="parChTrans1D2" presStyleIdx="0" presStyleCnt="4"/>
      <dgm:spPr/>
      <dgm:t>
        <a:bodyPr/>
        <a:lstStyle/>
        <a:p>
          <a:endParaRPr lang="en-US"/>
        </a:p>
      </dgm:t>
    </dgm:pt>
    <dgm:pt modelId="{948B21D3-DDA4-45AD-AA59-0EC1D30F760D}" type="pres">
      <dgm:prSet presAssocID="{4B8D0BCD-00D6-42BB-B759-A1EBB6439EC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007D440-A590-44D2-AAE9-D3DCF3AC9265}" type="pres">
      <dgm:prSet presAssocID="{26AD0E15-141D-4C82-9731-895E01761D59}" presName="node" presStyleLbl="node1" presStyleIdx="0" presStyleCnt="4" custScaleX="155976" custScaleY="124957" custRadScaleRad="97544" custRadScaleInc="-3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297D7-B2CE-4A9E-A130-0679879B05FD}" type="pres">
      <dgm:prSet presAssocID="{3C3B1E5F-4CA7-4C6D-911F-25E4082749B1}" presName="Name9" presStyleLbl="parChTrans1D2" presStyleIdx="1" presStyleCnt="4"/>
      <dgm:spPr/>
      <dgm:t>
        <a:bodyPr/>
        <a:lstStyle/>
        <a:p>
          <a:endParaRPr lang="en-US"/>
        </a:p>
      </dgm:t>
    </dgm:pt>
    <dgm:pt modelId="{93111660-8458-4AD4-9C0D-FDF6D25949E5}" type="pres">
      <dgm:prSet presAssocID="{3C3B1E5F-4CA7-4C6D-911F-25E4082749B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0F23E0F-FF0F-4E43-93E5-6A7984A30659}" type="pres">
      <dgm:prSet presAssocID="{F9EB50FC-7E3C-44B7-9767-1E5F062ABF95}" presName="node" presStyleLbl="node1" presStyleIdx="1" presStyleCnt="4" custScaleX="151140" custScaleY="157135" custRadScaleRad="11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E11D1-B5CE-41F6-83AD-49A9DEA6223D}" type="pres">
      <dgm:prSet presAssocID="{B14F3101-6571-4E81-AA5E-BFD05B8C8BA3}" presName="Name9" presStyleLbl="parChTrans1D2" presStyleIdx="2" presStyleCnt="4"/>
      <dgm:spPr/>
      <dgm:t>
        <a:bodyPr/>
        <a:lstStyle/>
        <a:p>
          <a:endParaRPr lang="en-US"/>
        </a:p>
      </dgm:t>
    </dgm:pt>
    <dgm:pt modelId="{9E441A8B-6499-454B-B11B-8E3FC2DEAC59}" type="pres">
      <dgm:prSet presAssocID="{B14F3101-6571-4E81-AA5E-BFD05B8C8BA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EA94CA3-1E12-4155-91B9-605FAAC561F7}" type="pres">
      <dgm:prSet presAssocID="{D8217302-A5C6-4AE6-91A9-33A9D99BA6EA}" presName="node" presStyleLbl="node1" presStyleIdx="2" presStyleCnt="4" custScaleX="161987" custScaleY="112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28A0-3277-46D1-A970-5B3B35B99B78}" type="pres">
      <dgm:prSet presAssocID="{423B05BA-4D5D-453C-9036-BD760B789C99}" presName="Name9" presStyleLbl="parChTrans1D2" presStyleIdx="3" presStyleCnt="4"/>
      <dgm:spPr/>
      <dgm:t>
        <a:bodyPr/>
        <a:lstStyle/>
        <a:p>
          <a:endParaRPr lang="en-US"/>
        </a:p>
      </dgm:t>
    </dgm:pt>
    <dgm:pt modelId="{240F4928-F88E-4DC8-85EE-E6365E572B98}" type="pres">
      <dgm:prSet presAssocID="{423B05BA-4D5D-453C-9036-BD760B789C9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4509EB0-63A3-491F-B212-431BB2CDC5E1}" type="pres">
      <dgm:prSet presAssocID="{1E0F0499-80D5-48C1-98DC-D5B4FDC27935}" presName="node" presStyleLbl="node1" presStyleIdx="3" presStyleCnt="4" custScaleX="163888" custScaleY="176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AD69D-C724-45A0-BF5B-38639C5081A7}" type="presOf" srcId="{3C3B1E5F-4CA7-4C6D-911F-25E4082749B1}" destId="{CF6297D7-B2CE-4A9E-A130-0679879B05FD}" srcOrd="0" destOrd="0" presId="urn:microsoft.com/office/officeart/2005/8/layout/radial1"/>
    <dgm:cxn modelId="{77AC002B-A183-42AB-ACE7-A5999FA8B402}" srcId="{596AC0FA-A890-4396-8685-DD33EFB4320F}" destId="{1E0F0499-80D5-48C1-98DC-D5B4FDC27935}" srcOrd="3" destOrd="0" parTransId="{423B05BA-4D5D-453C-9036-BD760B789C99}" sibTransId="{1C870686-057D-4D27-89C6-39AE770FE269}"/>
    <dgm:cxn modelId="{F5B7D1A7-68E1-4622-878B-8E7F09AF8CFF}" type="presOf" srcId="{3C3B1E5F-4CA7-4C6D-911F-25E4082749B1}" destId="{93111660-8458-4AD4-9C0D-FDF6D25949E5}" srcOrd="1" destOrd="0" presId="urn:microsoft.com/office/officeart/2005/8/layout/radial1"/>
    <dgm:cxn modelId="{EA46DE23-CBE1-4F9D-B868-9DFAFB1A8335}" type="presOf" srcId="{26AD0E15-141D-4C82-9731-895E01761D59}" destId="{9007D440-A590-44D2-AAE9-D3DCF3AC9265}" srcOrd="0" destOrd="0" presId="urn:microsoft.com/office/officeart/2005/8/layout/radial1"/>
    <dgm:cxn modelId="{447E0E72-33D8-4483-BD6B-4F2BDF4A824F}" type="presOf" srcId="{D94F4A39-C6AE-445D-86FF-1D0103B8142A}" destId="{17408EBB-6958-4FA1-A636-EBB9453489AB}" srcOrd="0" destOrd="0" presId="urn:microsoft.com/office/officeart/2005/8/layout/radial1"/>
    <dgm:cxn modelId="{DAE07F98-1A8E-4523-A300-5B003C28E270}" type="presOf" srcId="{F9EB50FC-7E3C-44B7-9767-1E5F062ABF95}" destId="{D0F23E0F-FF0F-4E43-93E5-6A7984A30659}" srcOrd="0" destOrd="0" presId="urn:microsoft.com/office/officeart/2005/8/layout/radial1"/>
    <dgm:cxn modelId="{39716D74-9C63-4566-B004-BFCA1DD2FBD2}" type="presOf" srcId="{423B05BA-4D5D-453C-9036-BD760B789C99}" destId="{96EA28A0-3277-46D1-A970-5B3B35B99B78}" srcOrd="0" destOrd="0" presId="urn:microsoft.com/office/officeart/2005/8/layout/radial1"/>
    <dgm:cxn modelId="{F7811010-4F8C-4F85-8B0D-E45FE3D1AD7A}" type="presOf" srcId="{596AC0FA-A890-4396-8685-DD33EFB4320F}" destId="{0BE8354D-1872-487A-8E3C-627811769929}" srcOrd="0" destOrd="0" presId="urn:microsoft.com/office/officeart/2005/8/layout/radial1"/>
    <dgm:cxn modelId="{8BB6BAF1-A65C-49CF-8FDD-59AEF60C4E8F}" srcId="{D94F4A39-C6AE-445D-86FF-1D0103B8142A}" destId="{596AC0FA-A890-4396-8685-DD33EFB4320F}" srcOrd="0" destOrd="0" parTransId="{00A9225D-EFFD-4026-A6C2-D7B55BBC0BFA}" sibTransId="{D39B778D-3D6C-493E-8CFB-713E8C8A86EC}"/>
    <dgm:cxn modelId="{D8AD723A-9AC9-4A17-85CE-ADF1E1DFB03A}" srcId="{596AC0FA-A890-4396-8685-DD33EFB4320F}" destId="{F9EB50FC-7E3C-44B7-9767-1E5F062ABF95}" srcOrd="1" destOrd="0" parTransId="{3C3B1E5F-4CA7-4C6D-911F-25E4082749B1}" sibTransId="{D396AD76-E2FE-43D5-ABB4-501EEB34223D}"/>
    <dgm:cxn modelId="{7B42DEB4-4079-4C6A-9468-1709A4760A6C}" srcId="{596AC0FA-A890-4396-8685-DD33EFB4320F}" destId="{26AD0E15-141D-4C82-9731-895E01761D59}" srcOrd="0" destOrd="0" parTransId="{4B8D0BCD-00D6-42BB-B759-A1EBB6439EC2}" sibTransId="{62AD945F-BF4C-4E21-8699-6063B52CF01C}"/>
    <dgm:cxn modelId="{5E32FDD7-B003-4D35-994E-3BCDA6C8B363}" type="presOf" srcId="{1E0F0499-80D5-48C1-98DC-D5B4FDC27935}" destId="{94509EB0-63A3-491F-B212-431BB2CDC5E1}" srcOrd="0" destOrd="0" presId="urn:microsoft.com/office/officeart/2005/8/layout/radial1"/>
    <dgm:cxn modelId="{AD91F16D-A517-44E2-9B13-1CDA58DB7B67}" type="presOf" srcId="{B14F3101-6571-4E81-AA5E-BFD05B8C8BA3}" destId="{9E441A8B-6499-454B-B11B-8E3FC2DEAC59}" srcOrd="1" destOrd="0" presId="urn:microsoft.com/office/officeart/2005/8/layout/radial1"/>
    <dgm:cxn modelId="{CF7DEAF2-84E1-4B97-BE80-11551EB2E8DA}" type="presOf" srcId="{4B8D0BCD-00D6-42BB-B759-A1EBB6439EC2}" destId="{065F4AD2-7021-4F34-AC11-CFD7AE8B31F6}" srcOrd="0" destOrd="0" presId="urn:microsoft.com/office/officeart/2005/8/layout/radial1"/>
    <dgm:cxn modelId="{33AAAC32-472D-4ECE-A170-02B3EE0A38E2}" type="presOf" srcId="{423B05BA-4D5D-453C-9036-BD760B789C99}" destId="{240F4928-F88E-4DC8-85EE-E6365E572B98}" srcOrd="1" destOrd="0" presId="urn:microsoft.com/office/officeart/2005/8/layout/radial1"/>
    <dgm:cxn modelId="{FA6F320A-11E5-4080-8D72-C5840F45C45F}" type="presOf" srcId="{D8217302-A5C6-4AE6-91A9-33A9D99BA6EA}" destId="{EEA94CA3-1E12-4155-91B9-605FAAC561F7}" srcOrd="0" destOrd="0" presId="urn:microsoft.com/office/officeart/2005/8/layout/radial1"/>
    <dgm:cxn modelId="{A0F37D07-A505-413F-BC91-636C22E0EC47}" type="presOf" srcId="{4B8D0BCD-00D6-42BB-B759-A1EBB6439EC2}" destId="{948B21D3-DDA4-45AD-AA59-0EC1D30F760D}" srcOrd="1" destOrd="0" presId="urn:microsoft.com/office/officeart/2005/8/layout/radial1"/>
    <dgm:cxn modelId="{AA0E2B26-B4FB-48FF-98E9-CDAE6BEE6BAB}" type="presOf" srcId="{B14F3101-6571-4E81-AA5E-BFD05B8C8BA3}" destId="{E42E11D1-B5CE-41F6-83AD-49A9DEA6223D}" srcOrd="0" destOrd="0" presId="urn:microsoft.com/office/officeart/2005/8/layout/radial1"/>
    <dgm:cxn modelId="{84D255E0-C3AE-4D87-9723-25C8AED24F96}" srcId="{596AC0FA-A890-4396-8685-DD33EFB4320F}" destId="{D8217302-A5C6-4AE6-91A9-33A9D99BA6EA}" srcOrd="2" destOrd="0" parTransId="{B14F3101-6571-4E81-AA5E-BFD05B8C8BA3}" sibTransId="{6B03880D-2A60-4B23-A73D-A0965A9144F4}"/>
    <dgm:cxn modelId="{C2110B2D-AFFE-4D7F-ACB0-2D2E331EDB73}" srcId="{D94F4A39-C6AE-445D-86FF-1D0103B8142A}" destId="{8ACAAF40-8255-46CE-873C-CE116626A157}" srcOrd="1" destOrd="0" parTransId="{A616F3C5-0DF0-4263-BD26-19FF67EF94BE}" sibTransId="{EAD697CC-1B05-4FF9-AB63-E68BDF5C06CD}"/>
    <dgm:cxn modelId="{2ED95588-0278-49C8-A208-33C1BF53B50A}" type="presParOf" srcId="{17408EBB-6958-4FA1-A636-EBB9453489AB}" destId="{0BE8354D-1872-487A-8E3C-627811769929}" srcOrd="0" destOrd="0" presId="urn:microsoft.com/office/officeart/2005/8/layout/radial1"/>
    <dgm:cxn modelId="{10084722-F2CD-4D35-810C-34424B4B899A}" type="presParOf" srcId="{17408EBB-6958-4FA1-A636-EBB9453489AB}" destId="{065F4AD2-7021-4F34-AC11-CFD7AE8B31F6}" srcOrd="1" destOrd="0" presId="urn:microsoft.com/office/officeart/2005/8/layout/radial1"/>
    <dgm:cxn modelId="{9CA2B5F8-ED5A-41E0-9F20-1CEF504A30D8}" type="presParOf" srcId="{065F4AD2-7021-4F34-AC11-CFD7AE8B31F6}" destId="{948B21D3-DDA4-45AD-AA59-0EC1D30F760D}" srcOrd="0" destOrd="0" presId="urn:microsoft.com/office/officeart/2005/8/layout/radial1"/>
    <dgm:cxn modelId="{72A5715F-6163-487F-8A43-AAB89F47B2A7}" type="presParOf" srcId="{17408EBB-6958-4FA1-A636-EBB9453489AB}" destId="{9007D440-A590-44D2-AAE9-D3DCF3AC9265}" srcOrd="2" destOrd="0" presId="urn:microsoft.com/office/officeart/2005/8/layout/radial1"/>
    <dgm:cxn modelId="{74D49A8D-1E52-4062-9DD5-548B3A003086}" type="presParOf" srcId="{17408EBB-6958-4FA1-A636-EBB9453489AB}" destId="{CF6297D7-B2CE-4A9E-A130-0679879B05FD}" srcOrd="3" destOrd="0" presId="urn:microsoft.com/office/officeart/2005/8/layout/radial1"/>
    <dgm:cxn modelId="{C484FAAC-8886-4014-B585-BD858C633AE8}" type="presParOf" srcId="{CF6297D7-B2CE-4A9E-A130-0679879B05FD}" destId="{93111660-8458-4AD4-9C0D-FDF6D25949E5}" srcOrd="0" destOrd="0" presId="urn:microsoft.com/office/officeart/2005/8/layout/radial1"/>
    <dgm:cxn modelId="{A7DB50AE-38E0-4D49-83E3-B48B5A8F99E4}" type="presParOf" srcId="{17408EBB-6958-4FA1-A636-EBB9453489AB}" destId="{D0F23E0F-FF0F-4E43-93E5-6A7984A30659}" srcOrd="4" destOrd="0" presId="urn:microsoft.com/office/officeart/2005/8/layout/radial1"/>
    <dgm:cxn modelId="{4717AD1D-7C88-4AFB-8E62-A477E84E4670}" type="presParOf" srcId="{17408EBB-6958-4FA1-A636-EBB9453489AB}" destId="{E42E11D1-B5CE-41F6-83AD-49A9DEA6223D}" srcOrd="5" destOrd="0" presId="urn:microsoft.com/office/officeart/2005/8/layout/radial1"/>
    <dgm:cxn modelId="{1BC283EA-DDDE-4808-B63B-12A7C18E669C}" type="presParOf" srcId="{E42E11D1-B5CE-41F6-83AD-49A9DEA6223D}" destId="{9E441A8B-6499-454B-B11B-8E3FC2DEAC59}" srcOrd="0" destOrd="0" presId="urn:microsoft.com/office/officeart/2005/8/layout/radial1"/>
    <dgm:cxn modelId="{D82C92F6-6B95-4EC9-B954-96E608440142}" type="presParOf" srcId="{17408EBB-6958-4FA1-A636-EBB9453489AB}" destId="{EEA94CA3-1E12-4155-91B9-605FAAC561F7}" srcOrd="6" destOrd="0" presId="urn:microsoft.com/office/officeart/2005/8/layout/radial1"/>
    <dgm:cxn modelId="{C1D38285-47DB-484E-BBB0-79CE504F0A4D}" type="presParOf" srcId="{17408EBB-6958-4FA1-A636-EBB9453489AB}" destId="{96EA28A0-3277-46D1-A970-5B3B35B99B78}" srcOrd="7" destOrd="0" presId="urn:microsoft.com/office/officeart/2005/8/layout/radial1"/>
    <dgm:cxn modelId="{65F6C800-3E62-428D-8055-9D7F02AD8B2D}" type="presParOf" srcId="{96EA28A0-3277-46D1-A970-5B3B35B99B78}" destId="{240F4928-F88E-4DC8-85EE-E6365E572B98}" srcOrd="0" destOrd="0" presId="urn:microsoft.com/office/officeart/2005/8/layout/radial1"/>
    <dgm:cxn modelId="{8A5C497E-4981-4336-9EDB-8B08D9BCDA5A}" type="presParOf" srcId="{17408EBB-6958-4FA1-A636-EBB9453489AB}" destId="{94509EB0-63A3-491F-B212-431BB2CDC5E1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A14B9-B308-422B-A412-139DD311C1D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7BF9-4906-410A-BF25-09F811849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4496-874F-4315-AEA6-1C73ED9B8B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eautiful-floral-flowers-wallpapers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2400" y="1676400"/>
            <a:ext cx="83058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28600"/>
            <a:ext cx="8229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95800" y="26670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1905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মোট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দৃশ্য</a:t>
            </a:r>
            <a:r>
              <a:rPr lang="en-US" sz="2400" dirty="0" smtClean="0"/>
              <a:t>- </a:t>
            </a:r>
            <a:r>
              <a:rPr lang="en-US" sz="2400" dirty="0" err="1" smtClean="0"/>
              <a:t>তিনটি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381000"/>
            <a:ext cx="1752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মোট</a:t>
            </a:r>
            <a:r>
              <a:rPr lang="en-US" sz="2400" dirty="0" smtClean="0"/>
              <a:t>- </a:t>
            </a:r>
            <a:r>
              <a:rPr lang="en-US" sz="2400" dirty="0" err="1" smtClean="0"/>
              <a:t>চরিত্র</a:t>
            </a:r>
            <a:r>
              <a:rPr lang="en-US" sz="2400" dirty="0" smtClean="0"/>
              <a:t>- </a:t>
            </a:r>
            <a:r>
              <a:rPr lang="en-US" sz="2400" dirty="0" err="1" smtClean="0"/>
              <a:t>ছয়টি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762000"/>
            <a:ext cx="1905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চরিত্র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97000"/>
          <a:ext cx="7848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/>
                        <a:t>চরিত্রের</a:t>
                      </a:r>
                      <a:r>
                        <a:rPr lang="en-US" sz="5400" baseline="0" dirty="0" smtClean="0"/>
                        <a:t> </a:t>
                      </a:r>
                      <a:r>
                        <a:rPr lang="en-US" sz="5400" baseline="0" dirty="0" err="1" smtClean="0"/>
                        <a:t>নাম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/>
                        <a:t>পরিচয়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আরজু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ছ্ত্র</a:t>
                      </a:r>
                      <a:r>
                        <a:rPr lang="en-US" sz="3600" baseline="0" dirty="0" smtClean="0"/>
                        <a:t> : </a:t>
                      </a:r>
                      <a:r>
                        <a:rPr lang="en-US" sz="3600" baseline="0" dirty="0" err="1" smtClean="0"/>
                        <a:t>কেন্দ্রীয়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চরিত্র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সাবু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ছাত্র</a:t>
                      </a:r>
                      <a:r>
                        <a:rPr lang="en-US" sz="3600" baseline="0" dirty="0" smtClean="0"/>
                        <a:t> : </a:t>
                      </a:r>
                      <a:r>
                        <a:rPr lang="en-US" sz="3600" baseline="0" dirty="0" err="1" smtClean="0"/>
                        <a:t>আরজুর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সহপাঠী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সোমেন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ছাত্র</a:t>
                      </a:r>
                      <a:r>
                        <a:rPr lang="en-US" sz="3600" baseline="0" dirty="0" smtClean="0"/>
                        <a:t> : </a:t>
                      </a:r>
                      <a:r>
                        <a:rPr lang="en-US" sz="3600" baseline="0" dirty="0" err="1" smtClean="0"/>
                        <a:t>আরজুর</a:t>
                      </a:r>
                      <a:r>
                        <a:rPr lang="en-US" sz="3600" baseline="0" dirty="0" smtClean="0"/>
                        <a:t>  </a:t>
                      </a:r>
                      <a:r>
                        <a:rPr lang="en-US" sz="3600" baseline="0" dirty="0" err="1" smtClean="0"/>
                        <a:t>সহপাঠী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মিঠু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আইসক্রিমওয়াল্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হাওয়াইমিঠাইওয়ালা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হাওয়াইমিঠাইওয়ালা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লতিফ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স্যার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শিক্ষক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79242"/>
            <a:ext cx="7239000" cy="5016758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একজন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বিশেষ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চাহিদাসম্পন্ন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শিশুর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সহানুভূতি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পেয়েছে</a:t>
            </a:r>
            <a:r>
              <a:rPr lang="en-US" sz="2800" dirty="0" smtClean="0"/>
              <a:t>।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একই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সাথে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পেয়েছে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শিশুর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বড়দের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মমত্ববোধ</a:t>
            </a:r>
            <a:r>
              <a:rPr lang="en-US" sz="2800" dirty="0" smtClean="0"/>
              <a:t>।</a:t>
            </a:r>
            <a:r>
              <a:rPr lang="en-US" sz="4000" dirty="0" smtClean="0"/>
              <a:t> </a:t>
            </a:r>
            <a:r>
              <a:rPr lang="en-US" sz="4000" dirty="0" err="1" smtClean="0"/>
              <a:t>আরজুর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কাছ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সব</a:t>
            </a:r>
            <a:r>
              <a:rPr lang="en-US" sz="4000" dirty="0" smtClean="0"/>
              <a:t> </a:t>
            </a:r>
            <a:r>
              <a:rPr lang="en-US" sz="4000" dirty="0" err="1" smtClean="0"/>
              <a:t>শোনার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</a:t>
            </a:r>
            <a:r>
              <a:rPr lang="en-US" sz="4000" dirty="0" smtClean="0"/>
              <a:t> </a:t>
            </a:r>
            <a:r>
              <a:rPr lang="en-US" sz="4000" dirty="0" err="1" smtClean="0"/>
              <a:t>লতিফ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স্যার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আবিষ্কার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আসল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কাহিনী</a:t>
            </a:r>
            <a:r>
              <a:rPr lang="en-US" sz="3200" dirty="0" smtClean="0"/>
              <a:t>।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স্যারের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সহানুভূতির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কারনেইআরজুর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চিকি</a:t>
            </a:r>
            <a:r>
              <a:rPr lang="en-US" sz="2400" dirty="0" err="1" smtClean="0"/>
              <a:t>ৎসা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ব্যবস্থা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সম্ভব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3200" dirty="0" smtClean="0"/>
              <a:t>। </a:t>
            </a:r>
            <a:r>
              <a:rPr lang="en-US" sz="4000" dirty="0" err="1" smtClean="0"/>
              <a:t>সমাজে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এমন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ব্যক্তির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খুবই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2800" dirty="0" smtClean="0"/>
              <a:t>।</a:t>
            </a:r>
            <a:r>
              <a:rPr lang="en-US" sz="4000" dirty="0" smtClean="0"/>
              <a:t> </a:t>
            </a:r>
            <a:r>
              <a:rPr lang="en-US" sz="4000" dirty="0" err="1" smtClean="0"/>
              <a:t>তবেই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বিশেষ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চাহিদাসম্পন্ন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শিশুরা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সমাজে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সুন্দরভাবে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উঠতে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2400" dirty="0" smtClean="0"/>
              <a:t>।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1869"/>
            <a:ext cx="1981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মূলকথা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jamen Baroi\Desktop\New folder\images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086600" cy="4266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457200"/>
            <a:ext cx="1981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১ম </a:t>
            </a:r>
            <a:r>
              <a:rPr lang="en-US" sz="4800" b="1" dirty="0" err="1" smtClean="0"/>
              <a:t>দৃশ্য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867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গ্রামের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রাস্তা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njamen Baroi\Desktop\New folder\20201108_104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1"/>
            <a:ext cx="6019800" cy="391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457200"/>
            <a:ext cx="2514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২য </a:t>
            </a:r>
            <a:r>
              <a:rPr lang="en-US" sz="3600" dirty="0" err="1" smtClean="0"/>
              <a:t>দৃশ্য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715000"/>
            <a:ext cx="32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সাবু</a:t>
            </a:r>
            <a:r>
              <a:rPr lang="en-US" sz="2800" dirty="0" smtClean="0"/>
              <a:t>, </a:t>
            </a:r>
            <a:r>
              <a:rPr lang="en-US" sz="2800" dirty="0" err="1" smtClean="0"/>
              <a:t>আরজুদের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স্কুল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jamen Baroi\Desktop\New folder\images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315200" cy="4648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457200"/>
            <a:ext cx="1905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৩য় </a:t>
            </a:r>
            <a:r>
              <a:rPr lang="en-US" sz="3600" dirty="0" err="1" smtClean="0"/>
              <a:t>দৃশ্য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019800"/>
            <a:ext cx="3078087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/>
              <a:t>পলাশতলী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আমবাগান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njamen Baroi\Desktop\New folder\images (1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000" y="622139"/>
            <a:ext cx="7543800" cy="5931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0" y="3167152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</a:rPr>
              <a:t>ধন্যবাদ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001000" cy="1143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eautiful-floral-flowers-wallpapers-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  <p:pic>
        <p:nvPicPr>
          <p:cNvPr id="6" name="Content Placeholder 3" descr="beautiful-floral-flowers-wallpapers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371600"/>
            <a:ext cx="7620000" cy="4898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590800"/>
            <a:ext cx="426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বেঞ্জাবিন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বাড়ৈ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নারিকেলবাড়ী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কোটালীপাড়া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গোপালগঞ্জ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cuments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04800"/>
            <a:ext cx="1524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utiful-floral-flowers-wallpapers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1" descr="C:\Users\Benjamen Baroi\Desktop\New folder\downloa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5595201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638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মামুনুর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রশীদ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038600"/>
            <a:ext cx="6629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বাংলা</a:t>
            </a:r>
            <a:r>
              <a:rPr lang="en-US" sz="4400" dirty="0" smtClean="0">
                <a:solidFill>
                  <a:srgbClr val="FF0000"/>
                </a:solidFill>
              </a:rPr>
              <a:t> ১ম </a:t>
            </a:r>
            <a:r>
              <a:rPr lang="en-US" sz="4400" dirty="0" err="1" smtClean="0">
                <a:solidFill>
                  <a:srgbClr val="FF0000"/>
                </a:solidFill>
              </a:rPr>
              <a:t>পত্র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৭ম </a:t>
            </a:r>
            <a:r>
              <a:rPr lang="en-US" sz="4400" dirty="0" err="1" smtClean="0">
                <a:solidFill>
                  <a:srgbClr val="FF0000"/>
                </a:solidFill>
              </a:rPr>
              <a:t>শ্রেণি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সেই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ছেলেটি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endParaRPr lang="en-US" sz="1200" dirty="0"/>
          </a:p>
        </p:txBody>
      </p:sp>
      <p:pic>
        <p:nvPicPr>
          <p:cNvPr id="1026" name="Picture 2" descr="C:\Users\Benjamen Baroi\Desktop\New folder (4)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066800"/>
            <a:ext cx="4682797" cy="2819400"/>
          </a:xfrm>
          <a:prstGeom prst="rect">
            <a:avLst/>
          </a:prstGeom>
          <a:noFill/>
        </p:spPr>
      </p:pic>
      <p:pic>
        <p:nvPicPr>
          <p:cNvPr id="1027" name="Picture 3" descr="C:\Users\Benjamen Baroi\Desktop\New folder (4)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228600"/>
          <a:ext cx="7162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304800"/>
            <a:ext cx="2590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লেখক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2590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লেখক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46766" y="2573108"/>
            <a:ext cx="1762829" cy="1762829"/>
            <a:chOff x="2756166" y="2373015"/>
            <a:chExt cx="1762829" cy="1762829"/>
          </a:xfrm>
        </p:grpSpPr>
        <p:sp>
          <p:nvSpPr>
            <p:cNvPr id="16" name="Oval 15"/>
            <p:cNvSpPr/>
            <p:nvPr/>
          </p:nvSpPr>
          <p:spPr>
            <a:xfrm>
              <a:off x="2756166" y="2373015"/>
              <a:ext cx="1762829" cy="17628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014327" y="2631175"/>
              <a:ext cx="1246507" cy="1246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err="1" smtClean="0"/>
                <a:t>মামুনুর</a:t>
              </a:r>
              <a:r>
                <a:rPr lang="en-US" sz="4200" kern="1200" dirty="0" smtClean="0"/>
                <a:t> </a:t>
              </a:r>
              <a:r>
                <a:rPr lang="en-US" sz="4200" kern="1200" dirty="0" err="1" smtClean="0"/>
                <a:t>রশীদ</a:t>
              </a:r>
              <a:endParaRPr lang="en-US" sz="42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1400" y="381000"/>
            <a:ext cx="2133600" cy="2133600"/>
            <a:chOff x="2209796" y="-85794"/>
            <a:chExt cx="2749591" cy="2202778"/>
          </a:xfrm>
        </p:grpSpPr>
        <p:sp>
          <p:nvSpPr>
            <p:cNvPr id="14" name="Oval 13"/>
            <p:cNvSpPr/>
            <p:nvPr/>
          </p:nvSpPr>
          <p:spPr>
            <a:xfrm>
              <a:off x="2209796" y="-85794"/>
              <a:ext cx="2749591" cy="22027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6"/>
            <p:cNvSpPr/>
            <p:nvPr/>
          </p:nvSpPr>
          <p:spPr>
            <a:xfrm>
              <a:off x="2612464" y="236795"/>
              <a:ext cx="2052323" cy="17228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</a:rPr>
                <a:t>মঞ্চ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</a:rPr>
                <a:t>নাটক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 :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1"/>
                  </a:solidFill>
                </a:rPr>
                <a:t>অগ্রসরতার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পথিকৃ</a:t>
              </a:r>
              <a:r>
                <a:rPr lang="en-US" sz="2400" dirty="0" smtClean="0">
                  <a:solidFill>
                    <a:schemeClr val="tx1"/>
                  </a:solidFill>
                </a:rPr>
                <a:t>ৎ “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আরণ্যক</a:t>
              </a:r>
              <a:r>
                <a:rPr lang="en-US" sz="2400" dirty="0" smtClean="0">
                  <a:solidFill>
                    <a:schemeClr val="tx1"/>
                  </a:solidFill>
                </a:rPr>
                <a:t>”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প্রসিদ্ধ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নাট্যদল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86400" y="1676400"/>
            <a:ext cx="2104340" cy="1969088"/>
            <a:chOff x="4601260" y="1869419"/>
            <a:chExt cx="2664340" cy="2770022"/>
          </a:xfrm>
        </p:grpSpPr>
        <p:sp>
          <p:nvSpPr>
            <p:cNvPr id="12" name="Oval 11"/>
            <p:cNvSpPr/>
            <p:nvPr/>
          </p:nvSpPr>
          <p:spPr>
            <a:xfrm>
              <a:off x="4601260" y="1869419"/>
              <a:ext cx="2664340" cy="277002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4876800" y="2085907"/>
              <a:ext cx="2133600" cy="228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</a:rPr>
                <a:t>নাট্যকর্মে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প্রখর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সচেতনতা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লক্ষনীয়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10200" y="3810000"/>
            <a:ext cx="2209800" cy="1828800"/>
            <a:chOff x="2209803" y="4556951"/>
            <a:chExt cx="2855554" cy="1986656"/>
          </a:xfrm>
        </p:grpSpPr>
        <p:sp>
          <p:nvSpPr>
            <p:cNvPr id="10" name="Oval 9"/>
            <p:cNvSpPr/>
            <p:nvPr/>
          </p:nvSpPr>
          <p:spPr>
            <a:xfrm>
              <a:off x="2209803" y="4556951"/>
              <a:ext cx="2855554" cy="19866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2627989" y="4847890"/>
              <a:ext cx="2019182" cy="1404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/>
                  </a:solidFill>
                </a:rPr>
                <a:t>শ্রেণী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সংগ্রাম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গুরূত্বপূর্ণ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বিষয়বস্তু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0" y="1143000"/>
            <a:ext cx="2084000" cy="1906802"/>
            <a:chOff x="-102800" y="1703105"/>
            <a:chExt cx="2889066" cy="3102650"/>
          </a:xfrm>
        </p:grpSpPr>
        <p:sp>
          <p:nvSpPr>
            <p:cNvPr id="8" name="Oval 7"/>
            <p:cNvSpPr/>
            <p:nvPr/>
          </p:nvSpPr>
          <p:spPr>
            <a:xfrm>
              <a:off x="-102800" y="1703105"/>
              <a:ext cx="2889066" cy="31026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12"/>
            <p:cNvSpPr/>
            <p:nvPr/>
          </p:nvSpPr>
          <p:spPr>
            <a:xfrm>
              <a:off x="320294" y="2157477"/>
              <a:ext cx="2042878" cy="2193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</a:rPr>
                <a:t>স্বাধীন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</a:rPr>
                <a:t>বাংলা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</a:rPr>
                <a:t>বেতার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</a:rPr>
                <a:t>কেন্দ্রে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</a:rPr>
                <a:t>কাজ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</a:rPr>
                <a:t>করেন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6800" y="3200400"/>
            <a:ext cx="2438399" cy="1719956"/>
            <a:chOff x="2209803" y="4556951"/>
            <a:chExt cx="2855554" cy="1986656"/>
          </a:xfrm>
        </p:grpSpPr>
        <p:sp>
          <p:nvSpPr>
            <p:cNvPr id="34" name="Oval 33"/>
            <p:cNvSpPr/>
            <p:nvPr/>
          </p:nvSpPr>
          <p:spPr>
            <a:xfrm>
              <a:off x="2209803" y="4556951"/>
              <a:ext cx="2855554" cy="19866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10"/>
            <p:cNvSpPr/>
            <p:nvPr/>
          </p:nvSpPr>
          <p:spPr>
            <a:xfrm>
              <a:off x="2627989" y="4847890"/>
              <a:ext cx="2019182" cy="1404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</a:rPr>
                <a:t>১৯৮২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সালে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বাংলা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একাডেমি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পুরুষ্কার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পান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76600" y="4343400"/>
            <a:ext cx="2209800" cy="1981200"/>
            <a:chOff x="2209796" y="-85794"/>
            <a:chExt cx="2749591" cy="2202778"/>
          </a:xfrm>
        </p:grpSpPr>
        <p:sp>
          <p:nvSpPr>
            <p:cNvPr id="37" name="Oval 36"/>
            <p:cNvSpPr/>
            <p:nvPr/>
          </p:nvSpPr>
          <p:spPr>
            <a:xfrm>
              <a:off x="2209796" y="-85794"/>
              <a:ext cx="2749591" cy="22027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6"/>
            <p:cNvSpPr/>
            <p:nvPr/>
          </p:nvSpPr>
          <p:spPr>
            <a:xfrm>
              <a:off x="2612465" y="236795"/>
              <a:ext cx="1944253" cy="1557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</a:rPr>
                <a:t>২০১২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সালে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একুশে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পদক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</a:rPr>
                <a:t>লাভ</a:t>
              </a:r>
              <a:r>
                <a:rPr lang="en-US" sz="3200" kern="1200" dirty="0" smtClean="0">
                  <a:solidFill>
                    <a:schemeClr val="tx1"/>
                  </a:solidFill>
                </a:rPr>
                <a:t>।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772400" cy="452431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কামাই</a:t>
            </a:r>
            <a:r>
              <a:rPr lang="en-US" sz="4800" dirty="0" smtClean="0"/>
              <a:t>- 		</a:t>
            </a:r>
            <a:r>
              <a:rPr lang="en-US" sz="4800" dirty="0" err="1" smtClean="0"/>
              <a:t>অনুপস্থিতি</a:t>
            </a:r>
            <a:endParaRPr lang="en-US" sz="4800" dirty="0" smtClean="0"/>
          </a:p>
          <a:p>
            <a:r>
              <a:rPr lang="en-US" sz="4800" dirty="0" err="1" smtClean="0"/>
              <a:t>ওয়ার্নিংবেল</a:t>
            </a:r>
            <a:r>
              <a:rPr lang="en-US" sz="4800" dirty="0" smtClean="0"/>
              <a:t>-	</a:t>
            </a:r>
            <a:r>
              <a:rPr lang="en-US" sz="4800" dirty="0" err="1" smtClean="0"/>
              <a:t>সতকীকরণ</a:t>
            </a:r>
            <a:r>
              <a:rPr lang="en-US" sz="4800" dirty="0" smtClean="0"/>
              <a:t> </a:t>
            </a:r>
            <a:r>
              <a:rPr lang="en-US" sz="4800" dirty="0" err="1" smtClean="0"/>
              <a:t>ঘন্টা</a:t>
            </a:r>
            <a:endParaRPr lang="en-US" sz="4800" dirty="0" smtClean="0"/>
          </a:p>
          <a:p>
            <a:r>
              <a:rPr lang="en-US" sz="4800" dirty="0" err="1" smtClean="0"/>
              <a:t>হেঁকে</a:t>
            </a:r>
            <a:r>
              <a:rPr lang="en-US" sz="4800" dirty="0" smtClean="0"/>
              <a:t>-			</a:t>
            </a:r>
            <a:r>
              <a:rPr lang="en-US" sz="4800" dirty="0" err="1" smtClean="0"/>
              <a:t>উচ্চ:স্বরে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ডাক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দেওয়া</a:t>
            </a:r>
            <a:endParaRPr lang="en-US" sz="4800" dirty="0" smtClean="0"/>
          </a:p>
          <a:p>
            <a:r>
              <a:rPr lang="en-US" sz="4800" dirty="0" err="1" smtClean="0"/>
              <a:t>রওনা</a:t>
            </a:r>
            <a:r>
              <a:rPr lang="en-US" sz="4800" dirty="0" smtClean="0"/>
              <a:t>-		</a:t>
            </a:r>
            <a:r>
              <a:rPr lang="en-US" sz="4800" dirty="0" err="1" smtClean="0"/>
              <a:t>স্থান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ত্যাগ</a:t>
            </a:r>
            <a:r>
              <a:rPr lang="en-US" sz="4800" dirty="0" smtClean="0"/>
              <a:t> </a:t>
            </a:r>
            <a:r>
              <a:rPr lang="en-US" sz="4800" dirty="0" err="1" smtClean="0"/>
              <a:t>পূর্বক</a:t>
            </a:r>
            <a:r>
              <a:rPr lang="en-US" sz="4800" dirty="0" smtClean="0"/>
              <a:t> </a:t>
            </a:r>
            <a:r>
              <a:rPr lang="en-US" sz="4800" dirty="0" err="1" smtClean="0"/>
              <a:t>যাত্রা</a:t>
            </a:r>
            <a:endParaRPr lang="en-US" sz="4800" dirty="0" smtClean="0"/>
          </a:p>
          <a:p>
            <a:r>
              <a:rPr lang="en-US" sz="4800" dirty="0" err="1" smtClean="0"/>
              <a:t>চন্দনা</a:t>
            </a:r>
            <a:r>
              <a:rPr lang="en-US" sz="4800" dirty="0" smtClean="0"/>
              <a:t>-		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পাখি</a:t>
            </a:r>
            <a:r>
              <a:rPr lang="en-US" sz="3600" dirty="0" smtClean="0"/>
              <a:t>/</a:t>
            </a:r>
            <a:r>
              <a:rPr lang="en-US" sz="3600" dirty="0" err="1" smtClean="0"/>
              <a:t>তোতা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পাখি</a:t>
            </a:r>
            <a:endParaRPr lang="en-US" sz="4800" dirty="0" smtClean="0"/>
          </a:p>
          <a:p>
            <a:r>
              <a:rPr lang="en-US" sz="4800" dirty="0" err="1" smtClean="0"/>
              <a:t>অবশ</a:t>
            </a:r>
            <a:r>
              <a:rPr lang="en-US" sz="4800" dirty="0" smtClean="0"/>
              <a:t>-		</a:t>
            </a:r>
            <a:r>
              <a:rPr lang="en-US" sz="4800" dirty="0" err="1" smtClean="0"/>
              <a:t>অনুভূতি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শুন্য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16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নাটক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sz="3600" dirty="0" err="1" smtClean="0"/>
              <a:t>মঞ্চে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অভিনেতা-অভিনেত্রীদের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সাহায্যে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মানবজীবনের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সুখ-দু:খ</a:t>
            </a:r>
            <a:r>
              <a:rPr lang="en-US" sz="3600" dirty="0" smtClean="0"/>
              <a:t>, </a:t>
            </a:r>
            <a:r>
              <a:rPr lang="en-US" sz="3600" dirty="0" err="1" smtClean="0"/>
              <a:t>হাসি-কান্না</a:t>
            </a:r>
            <a:r>
              <a:rPr lang="en-US" sz="3600" dirty="0" smtClean="0"/>
              <a:t>, </a:t>
            </a:r>
            <a:r>
              <a:rPr lang="en-US" sz="3600" dirty="0" err="1" smtClean="0"/>
              <a:t>আনন্দ-বেদনা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সংলাপের</a:t>
            </a:r>
            <a:r>
              <a:rPr lang="en-US" sz="3600" dirty="0" smtClean="0"/>
              <a:t>  </a:t>
            </a:r>
            <a:r>
              <a:rPr lang="en-US" sz="3600" dirty="0" err="1" smtClean="0"/>
              <a:t>আশ্রয়ে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দর্শকদের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উপস্থিত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 </a:t>
            </a:r>
            <a:r>
              <a:rPr lang="en-US" sz="3600" dirty="0" err="1" smtClean="0"/>
              <a:t>তখন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নাটক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65760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</a:rPr>
              <a:t>নাটিকা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  <a:r>
              <a:rPr lang="en-US" sz="3600" dirty="0" err="1" smtClean="0"/>
              <a:t>ক্ষুদ্র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নাটককে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নাটিকা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নাটিকাতে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চরিত্র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সংখ্যা</a:t>
            </a:r>
            <a:r>
              <a:rPr lang="en-US" sz="3600" dirty="0" smtClean="0"/>
              <a:t> ৫/৬টি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সমস্যাকে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কেন্দ্র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পরিসরে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066800"/>
          <a:ext cx="8153400" cy="503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299"/>
                <a:gridCol w="2453936"/>
                <a:gridCol w="3562165"/>
              </a:tblGrid>
              <a:tr h="8555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দৃশ্য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ক্রমিক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দৃশ্য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সংঘটনের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স্থান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দৃশ্যভিক্তিক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চরিত্রসমূহ</a:t>
                      </a:r>
                      <a:endParaRPr lang="en-US" sz="3200" dirty="0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দৃশ্য-১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গ্রামের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পাশের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রাস্তা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সক্রিয়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চরিত্র</a:t>
                      </a:r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সাবু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আরজু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আইসক্রিমওয়ালা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হাওয়াইমিঠাওয়ালা</a:t>
                      </a:r>
                      <a:endParaRPr lang="en-US" sz="3200" baseline="0" dirty="0" smtClean="0"/>
                    </a:p>
                    <a:p>
                      <a:pPr algn="ctr"/>
                      <a:r>
                        <a:rPr lang="en-US" sz="3200" baseline="0" dirty="0" err="1" smtClean="0"/>
                        <a:t>নিক্রিয়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চরিত্র</a:t>
                      </a:r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সোমেন</a:t>
                      </a:r>
                      <a:r>
                        <a:rPr lang="en-US" sz="3200" baseline="0" dirty="0" smtClean="0"/>
                        <a:t>।</a:t>
                      </a:r>
                      <a:endParaRPr lang="en-US" sz="3200" dirty="0"/>
                    </a:p>
                  </a:txBody>
                  <a:tcPr/>
                </a:tc>
              </a:tr>
              <a:tr h="10356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দৃশ্য-২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সাবু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আরজুদের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স্কুল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লতিফ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স্যার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সাবু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সোমেন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মিঠু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আইসক্রিমওয়ালা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</a:tr>
              <a:tr h="5853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দৃশ-৩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পলাশতলী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আমবাগান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আরজু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লতিফ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স্যার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সোমেন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314980"/>
            <a:ext cx="44196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দৃশ্য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স্থান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ও </a:t>
            </a:r>
            <a:r>
              <a:rPr lang="en-US" sz="2800" dirty="0" err="1" smtClean="0">
                <a:solidFill>
                  <a:srgbClr val="FFFF00"/>
                </a:solidFill>
              </a:rPr>
              <a:t>দৃশ্যভিত্তিক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চরিত্র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</TotalTime>
  <Words>318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Benjamen Baroi</dc:creator>
  <cp:lastModifiedBy>Benjamen Baroi</cp:lastModifiedBy>
  <cp:revision>44</cp:revision>
  <dcterms:created xsi:type="dcterms:W3CDTF">2006-08-16T00:00:00Z</dcterms:created>
  <dcterms:modified xsi:type="dcterms:W3CDTF">2021-09-28T13:45:25Z</dcterms:modified>
</cp:coreProperties>
</file>