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63" r:id="rId3"/>
    <p:sldId id="268" r:id="rId4"/>
    <p:sldId id="269" r:id="rId5"/>
    <p:sldId id="260" r:id="rId6"/>
    <p:sldId id="259" r:id="rId7"/>
    <p:sldId id="266" r:id="rId8"/>
    <p:sldId id="261" r:id="rId9"/>
    <p:sldId id="264" r:id="rId10"/>
    <p:sldId id="258" r:id="rId11"/>
    <p:sldId id="257" r:id="rId12"/>
    <p:sldId id="270" r:id="rId13"/>
    <p:sldId id="256" r:id="rId14"/>
    <p:sldId id="271" r:id="rId15"/>
    <p:sldId id="267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49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9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6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195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3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574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6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83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2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8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3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2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5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3DE187-0B39-4C16-8E89-6819BC23F40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CD7B7DB-45BD-4846-849F-D4C2FED3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520AAA-DDCE-49D2-B25E-E48BBF628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906" y="1251077"/>
            <a:ext cx="2850188" cy="34325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8BB1DB-2E3E-4414-9CE9-1AE958534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20"/>
            <a:ext cx="1378634" cy="1541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E08346-DAAA-425B-BE41-843206D289A9}"/>
              </a:ext>
            </a:extLst>
          </p:cNvPr>
          <p:cNvSpPr txBox="1"/>
          <p:nvPr/>
        </p:nvSpPr>
        <p:spPr>
          <a:xfrm>
            <a:off x="3137096" y="4860386"/>
            <a:ext cx="561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MD.OMAR FARUQUE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SATIANTOLI GOVERNMENT PRIMARY SCHOOL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68C6DD-8E51-4431-BD9D-FC174469D7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23" y="391984"/>
            <a:ext cx="7498080" cy="68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9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B9D044-8C66-4481-A4C3-F57509B3B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20505"/>
            <a:ext cx="10607040" cy="583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93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8586CB-C18B-48D4-9190-DFF68395F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01" y="896815"/>
            <a:ext cx="10016197" cy="506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85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C44512-F0E7-4D42-81A6-0ACDA5BDC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20" y="767954"/>
            <a:ext cx="9467557" cy="469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16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152AB9-ABFE-44F2-8D90-5A7F02685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92" y="844063"/>
            <a:ext cx="10269415" cy="478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0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64426D-F5F0-4202-9E3C-2F012327C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07" y="1195754"/>
            <a:ext cx="1003026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24385"/>
      </p:ext>
    </p:extLst>
  </p:cSld>
  <p:clrMapOvr>
    <a:masterClrMapping/>
  </p:clrMapOvr>
  <p:transition spd="slow"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08F4C9-C6D4-457D-87EF-880785945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666" y="1434905"/>
            <a:ext cx="8398412" cy="343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649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0AD413-33A8-4F36-A46F-6E90FB51D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74" y="1237957"/>
            <a:ext cx="6724357" cy="38686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813315-9278-4B5B-9149-2D74CFCA3D6E}"/>
              </a:ext>
            </a:extLst>
          </p:cNvPr>
          <p:cNvSpPr txBox="1"/>
          <p:nvPr/>
        </p:nvSpPr>
        <p:spPr>
          <a:xfrm>
            <a:off x="1920240" y="5250711"/>
            <a:ext cx="856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THANK YOU EVERYBODY</a:t>
            </a:r>
          </a:p>
        </p:txBody>
      </p:sp>
    </p:spTree>
    <p:extLst>
      <p:ext uri="{BB962C8B-B14F-4D97-AF65-F5344CB8AC3E}">
        <p14:creationId xmlns:p14="http://schemas.microsoft.com/office/powerpoint/2010/main" val="4312415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CC03E5-7068-4576-B142-6DABD3657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393895"/>
            <a:ext cx="4473525" cy="58380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F63A27-B046-4237-BD9B-1446AD16E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13" y="286995"/>
            <a:ext cx="1914892" cy="21607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AC1565-D242-4537-B24B-7B299E147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520" y="286995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F11D61-6C5D-4BB0-970E-D1F7341A84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8" y="4578227"/>
            <a:ext cx="2551125" cy="1781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3CD03D4-DE7F-44F6-9DB7-C95C2D90A5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660" y="4827040"/>
            <a:ext cx="2991732" cy="186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71546F-B654-4A40-9ED6-A6051CAAF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63" y="1467042"/>
            <a:ext cx="9242474" cy="324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3602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1C0A10-F4E7-43B7-BCFA-7752CF223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28" y="1083212"/>
            <a:ext cx="8046720" cy="430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0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FEE238-DEFA-46FA-8C59-EB9215F35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1" y="1716258"/>
            <a:ext cx="10002128" cy="341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929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DFB352-34FD-4651-943D-DE36215C5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82" y="1997612"/>
            <a:ext cx="911586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7390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B73E69-3279-4079-9598-56EC52FE2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06" y="1012874"/>
            <a:ext cx="9889587" cy="327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69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EB322B-ECC5-4AA6-8BFB-9BA374953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88" y="1350498"/>
            <a:ext cx="11043138" cy="264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98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5DBD91-F670-4053-8539-8A956C56E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42868"/>
            <a:ext cx="9144000" cy="354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508595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</TotalTime>
  <Words>13</Words>
  <Application>Microsoft Office PowerPoint</Application>
  <PresentationFormat>Widescreen</PresentationFormat>
  <Paragraphs>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8</cp:revision>
  <dcterms:created xsi:type="dcterms:W3CDTF">2021-09-28T08:03:20Z</dcterms:created>
  <dcterms:modified xsi:type="dcterms:W3CDTF">2021-09-28T11:56:21Z</dcterms:modified>
</cp:coreProperties>
</file>