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79" r:id="rId3"/>
    <p:sldId id="257" r:id="rId4"/>
    <p:sldId id="259" r:id="rId5"/>
    <p:sldId id="261" r:id="rId6"/>
    <p:sldId id="260" r:id="rId7"/>
    <p:sldId id="262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5" r:id="rId17"/>
    <p:sldId id="267" r:id="rId18"/>
    <p:sldId id="268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D75F2-940A-4CB0-A089-1EEC127F68C5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B16A124-F463-49E0-B11F-8119EE71B155}">
      <dgm:prSet phldrT="[Text]" custT="1"/>
      <dgm:spPr/>
      <dgm:t>
        <a:bodyPr/>
        <a:lstStyle/>
        <a:p>
          <a:r>
            <a: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ব্যাংক হিসাব</a:t>
          </a:r>
          <a:endParaRPr lang="en-US" sz="36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B2DF67D-0094-4767-9C43-7EC92EF8D50D}" type="parTrans" cxnId="{28BD3E75-1147-400C-8442-16D8C840F123}">
      <dgm:prSet/>
      <dgm:spPr/>
      <dgm:t>
        <a:bodyPr/>
        <a:lstStyle/>
        <a:p>
          <a:endParaRPr lang="en-US"/>
        </a:p>
      </dgm:t>
    </dgm:pt>
    <dgm:pt modelId="{2A99C82D-BB32-4AC3-8293-7777A6CE6131}" type="sibTrans" cxnId="{28BD3E75-1147-400C-8442-16D8C840F123}">
      <dgm:prSet/>
      <dgm:spPr/>
      <dgm:t>
        <a:bodyPr/>
        <a:lstStyle/>
        <a:p>
          <a:endParaRPr lang="en-US"/>
        </a:p>
      </dgm:t>
    </dgm:pt>
    <dgm:pt modelId="{26F0BDDB-36B4-47C2-9D14-049E0BE9A5A8}">
      <dgm:prSet phldrT="[Text]" custT="1"/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চলতি হিসাব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481C713-51C7-4513-9AB2-3CB5249C91BF}" type="parTrans" cxnId="{0AAAE775-A713-48DC-9BA0-6D7C83C158C5}">
      <dgm:prSet/>
      <dgm:spPr/>
      <dgm:t>
        <a:bodyPr/>
        <a:lstStyle/>
        <a:p>
          <a:endParaRPr lang="en-US"/>
        </a:p>
      </dgm:t>
    </dgm:pt>
    <dgm:pt modelId="{1F27C6D0-4039-48E3-B516-34F8409019CD}" type="sibTrans" cxnId="{0AAAE775-A713-48DC-9BA0-6D7C83C158C5}">
      <dgm:prSet/>
      <dgm:spPr/>
      <dgm:t>
        <a:bodyPr/>
        <a:lstStyle/>
        <a:p>
          <a:endParaRPr lang="en-US"/>
        </a:p>
      </dgm:t>
    </dgm:pt>
    <dgm:pt modelId="{60A5FD86-539A-49FD-8DE4-004AEC6263A1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স্কুল সঞ্চয়ী হিসাব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9C8D001-39BB-47ED-BFE4-D6C1BE7296E1}" type="parTrans" cxnId="{5111D2E3-11D4-4C3F-BB78-4BD54AEDCECC}">
      <dgm:prSet/>
      <dgm:spPr/>
      <dgm:t>
        <a:bodyPr/>
        <a:lstStyle/>
        <a:p>
          <a:endParaRPr lang="en-US"/>
        </a:p>
      </dgm:t>
    </dgm:pt>
    <dgm:pt modelId="{677A6761-3DCF-4E1B-8E34-C0953AD935AD}" type="sibTrans" cxnId="{5111D2E3-11D4-4C3F-BB78-4BD54AEDCECC}">
      <dgm:prSet/>
      <dgm:spPr/>
      <dgm:t>
        <a:bodyPr/>
        <a:lstStyle/>
        <a:p>
          <a:endParaRPr lang="en-US"/>
        </a:p>
      </dgm:t>
    </dgm:pt>
    <dgm:pt modelId="{BB569735-0195-48A2-86F3-6965053029EA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অন্যান্য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হিসাব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97410FF-3281-4FB4-BDB4-E986E1D7D6FC}" type="parTrans" cxnId="{0C57328A-3305-4B8C-A191-2A32A5DFCE36}">
      <dgm:prSet/>
      <dgm:spPr/>
      <dgm:t>
        <a:bodyPr/>
        <a:lstStyle/>
        <a:p>
          <a:endParaRPr lang="en-US"/>
        </a:p>
      </dgm:t>
    </dgm:pt>
    <dgm:pt modelId="{8DEF18CB-83E7-4BD8-8CE8-5C39CBA54E46}" type="sibTrans" cxnId="{0C57328A-3305-4B8C-A191-2A32A5DFCE36}">
      <dgm:prSet/>
      <dgm:spPr/>
      <dgm:t>
        <a:bodyPr/>
        <a:lstStyle/>
        <a:p>
          <a:endParaRPr lang="en-US"/>
        </a:p>
      </dgm:t>
    </dgm:pt>
    <dgm:pt modelId="{DBB61B2F-AAD3-46B0-A36C-D91875526D23}">
      <dgm:prSet phldrT="[Text]" custT="1"/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সঞ্চয়ী হিসাব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6D22BAD-3568-4931-81BF-EB15D901CF74}" type="parTrans" cxnId="{5CD02574-192A-4966-AED3-F168A247E4C9}">
      <dgm:prSet/>
      <dgm:spPr/>
      <dgm:t>
        <a:bodyPr/>
        <a:lstStyle/>
        <a:p>
          <a:endParaRPr lang="en-US"/>
        </a:p>
      </dgm:t>
    </dgm:pt>
    <dgm:pt modelId="{102BCAA5-4D32-4C71-B779-75A3EBB14877}" type="sibTrans" cxnId="{5CD02574-192A-4966-AED3-F168A247E4C9}">
      <dgm:prSet/>
      <dgm:spPr/>
      <dgm:t>
        <a:bodyPr/>
        <a:lstStyle/>
        <a:p>
          <a:endParaRPr lang="en-US"/>
        </a:p>
      </dgm:t>
    </dgm:pt>
    <dgm:pt modelId="{FFB69367-BE54-4404-BD1D-1203B26482BB}">
      <dgm:prSet phldrT="[Text]" custT="1"/>
      <dgm:spPr/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রেসিডেন্ট ফরেন কারেন্সি ডিপোজিট হিসাব 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(RFCD)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377F1E7-36B7-4D6A-AE19-1C2D77B38D09}" type="parTrans" cxnId="{4479DDF6-0167-4199-84B0-E2CE05FD741B}">
      <dgm:prSet/>
      <dgm:spPr/>
      <dgm:t>
        <a:bodyPr/>
        <a:lstStyle/>
        <a:p>
          <a:endParaRPr lang="en-US"/>
        </a:p>
      </dgm:t>
    </dgm:pt>
    <dgm:pt modelId="{CB45A0BB-8FC2-4957-8A3C-3A01E43C54B0}" type="sibTrans" cxnId="{4479DDF6-0167-4199-84B0-E2CE05FD741B}">
      <dgm:prSet/>
      <dgm:spPr/>
      <dgm:t>
        <a:bodyPr/>
        <a:lstStyle/>
        <a:p>
          <a:endParaRPr lang="en-US"/>
        </a:p>
      </dgm:t>
    </dgm:pt>
    <dgm:pt modelId="{BC36D1A5-D5CA-4DF9-87D7-68F4A57ED339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বিমা সঞ্চয়ী হিসাব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6FA2712-6ACD-4F47-9793-B9DA4DBFCAC9}" type="parTrans" cxnId="{B5B7B834-5D25-4B55-BBEB-7E5107C1D952}">
      <dgm:prSet/>
      <dgm:spPr/>
      <dgm:t>
        <a:bodyPr/>
        <a:lstStyle/>
        <a:p>
          <a:endParaRPr lang="en-US"/>
        </a:p>
      </dgm:t>
    </dgm:pt>
    <dgm:pt modelId="{07380C88-E661-49FA-B3FD-69DF3C86FB5B}" type="sibTrans" cxnId="{B5B7B834-5D25-4B55-BBEB-7E5107C1D952}">
      <dgm:prSet/>
      <dgm:spPr/>
      <dgm:t>
        <a:bodyPr/>
        <a:lstStyle/>
        <a:p>
          <a:endParaRPr lang="en-US"/>
        </a:p>
      </dgm:t>
    </dgm:pt>
    <dgm:pt modelId="{2AD3DD56-867F-4D2F-9B32-6DBCFC0386D4}">
      <dgm:prSet phldrT="[Text]" custT="1"/>
      <dgm:spPr/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বৈদেশিক মুদ্রা সঞ্চয়ী হিসাব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486F968-1B72-45E0-B872-F000B61E9E82}" type="parTrans" cxnId="{AB639233-5E20-47DF-91AB-95BC2BB5DDB6}">
      <dgm:prSet/>
      <dgm:spPr/>
      <dgm:t>
        <a:bodyPr/>
        <a:lstStyle/>
        <a:p>
          <a:endParaRPr lang="en-US"/>
        </a:p>
      </dgm:t>
    </dgm:pt>
    <dgm:pt modelId="{1D493E83-BE32-434A-8568-6DAEA4C99B9A}" type="sibTrans" cxnId="{AB639233-5E20-47DF-91AB-95BC2BB5DDB6}">
      <dgm:prSet/>
      <dgm:spPr/>
      <dgm:t>
        <a:bodyPr/>
        <a:lstStyle/>
        <a:p>
          <a:endParaRPr lang="en-US"/>
        </a:p>
      </dgm:t>
    </dgm:pt>
    <dgm:pt modelId="{0C3E80A2-856D-4D4A-BD6F-4C777646AB31}">
      <dgm:prSet phldrT="[Text]" custT="1"/>
      <dgm:spPr/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ডিপোজিট পেনশন স্কিম হিসাব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A0FD637-B7A4-45D2-99DB-AB84ABA7B32E}" type="parTrans" cxnId="{4AB940BA-A2C7-4D54-AD04-85A2C99713DF}">
      <dgm:prSet/>
      <dgm:spPr/>
      <dgm:t>
        <a:bodyPr/>
        <a:lstStyle/>
        <a:p>
          <a:endParaRPr lang="en-US"/>
        </a:p>
      </dgm:t>
    </dgm:pt>
    <dgm:pt modelId="{D9618D8A-FAA3-4639-A19C-D6D28127A24E}" type="sibTrans" cxnId="{4AB940BA-A2C7-4D54-AD04-85A2C99713DF}">
      <dgm:prSet/>
      <dgm:spPr/>
      <dgm:t>
        <a:bodyPr/>
        <a:lstStyle/>
        <a:p>
          <a:endParaRPr lang="en-US"/>
        </a:p>
      </dgm:t>
    </dgm:pt>
    <dgm:pt modelId="{C3845C09-830E-4CEA-A84A-6D9EF7B0210A}">
      <dgm:prSet phldrT="[Text]" custT="1"/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স্থায়ী হিসাব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1147847-45C8-45AA-9B2C-15F148F53A88}" type="parTrans" cxnId="{EF1F911A-04D4-4FA1-A977-0FAC2C4ED748}">
      <dgm:prSet/>
      <dgm:spPr/>
      <dgm:t>
        <a:bodyPr/>
        <a:lstStyle/>
        <a:p>
          <a:endParaRPr lang="en-US"/>
        </a:p>
      </dgm:t>
    </dgm:pt>
    <dgm:pt modelId="{7FB11ED1-96D7-45A6-BF41-963C60698336}" type="sibTrans" cxnId="{EF1F911A-04D4-4FA1-A977-0FAC2C4ED748}">
      <dgm:prSet/>
      <dgm:spPr/>
      <dgm:t>
        <a:bodyPr/>
        <a:lstStyle/>
        <a:p>
          <a:endParaRPr lang="en-US"/>
        </a:p>
      </dgm:t>
    </dgm:pt>
    <dgm:pt modelId="{5CF7F0A4-D725-4B7D-B8CD-DF5893B46575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 আমানত হিসাব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B5561E1-DA19-4D27-955F-5DAEA7A3631B}" type="parTrans" cxnId="{AAF7FE95-3CEE-4AD7-BFC3-78B30A1434FF}">
      <dgm:prSet/>
      <dgm:spPr/>
      <dgm:t>
        <a:bodyPr/>
        <a:lstStyle/>
        <a:p>
          <a:endParaRPr lang="en-US"/>
        </a:p>
      </dgm:t>
    </dgm:pt>
    <dgm:pt modelId="{DAAE070A-27D5-4708-862D-73DD43B41564}" type="sibTrans" cxnId="{AAF7FE95-3CEE-4AD7-BFC3-78B30A1434FF}">
      <dgm:prSet/>
      <dgm:spPr/>
      <dgm:t>
        <a:bodyPr/>
        <a:lstStyle/>
        <a:p>
          <a:endParaRPr lang="en-US"/>
        </a:p>
      </dgm:t>
    </dgm:pt>
    <dgm:pt modelId="{66D508EB-EB51-4E00-AD51-A2748914AA41}" type="pres">
      <dgm:prSet presAssocID="{774D75F2-940A-4CB0-A089-1EEC127F68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122EDE-D99F-489A-A261-0606350AE9B3}" type="pres">
      <dgm:prSet presAssocID="{8B16A124-F463-49E0-B11F-8119EE71B155}" presName="hierRoot1" presStyleCnt="0">
        <dgm:presLayoutVars>
          <dgm:hierBranch val="init"/>
        </dgm:presLayoutVars>
      </dgm:prSet>
      <dgm:spPr/>
    </dgm:pt>
    <dgm:pt modelId="{3EF30BBA-1443-4F22-B35B-FA95C2807756}" type="pres">
      <dgm:prSet presAssocID="{8B16A124-F463-49E0-B11F-8119EE71B155}" presName="rootComposite1" presStyleCnt="0"/>
      <dgm:spPr/>
    </dgm:pt>
    <dgm:pt modelId="{A0FF8D21-686D-4CC0-9DF8-D7E1BFDB6DD0}" type="pres">
      <dgm:prSet presAssocID="{8B16A124-F463-49E0-B11F-8119EE71B15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9932C6-43CA-4C2C-9EC3-E45229E5560D}" type="pres">
      <dgm:prSet presAssocID="{8B16A124-F463-49E0-B11F-8119EE71B15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CB9DA70-CAC7-49DE-8BE3-99B41BA51936}" type="pres">
      <dgm:prSet presAssocID="{8B16A124-F463-49E0-B11F-8119EE71B155}" presName="hierChild2" presStyleCnt="0"/>
      <dgm:spPr/>
    </dgm:pt>
    <dgm:pt modelId="{927D5B1B-79D4-46D9-B6BC-29B336591BDD}" type="pres">
      <dgm:prSet presAssocID="{4481C713-51C7-4513-9AB2-3CB5249C91BF}" presName="Name64" presStyleLbl="parChTrans1D2" presStyleIdx="0" presStyleCnt="4"/>
      <dgm:spPr/>
      <dgm:t>
        <a:bodyPr/>
        <a:lstStyle/>
        <a:p>
          <a:endParaRPr lang="en-US"/>
        </a:p>
      </dgm:t>
    </dgm:pt>
    <dgm:pt modelId="{A68EE125-78DC-4C2A-A657-82E9C9109FBB}" type="pres">
      <dgm:prSet presAssocID="{26F0BDDB-36B4-47C2-9D14-049E0BE9A5A8}" presName="hierRoot2" presStyleCnt="0">
        <dgm:presLayoutVars>
          <dgm:hierBranch val="init"/>
        </dgm:presLayoutVars>
      </dgm:prSet>
      <dgm:spPr/>
    </dgm:pt>
    <dgm:pt modelId="{1C644B88-179D-4303-8F50-32C7EE77AC2F}" type="pres">
      <dgm:prSet presAssocID="{26F0BDDB-36B4-47C2-9D14-049E0BE9A5A8}" presName="rootComposite" presStyleCnt="0"/>
      <dgm:spPr/>
    </dgm:pt>
    <dgm:pt modelId="{6336D82A-D89E-4E8E-9F4A-951D1D887268}" type="pres">
      <dgm:prSet presAssocID="{26F0BDDB-36B4-47C2-9D14-049E0BE9A5A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16DD5C-73A7-463E-9475-B524832E3829}" type="pres">
      <dgm:prSet presAssocID="{26F0BDDB-36B4-47C2-9D14-049E0BE9A5A8}" presName="rootConnector" presStyleLbl="node2" presStyleIdx="0" presStyleCnt="4"/>
      <dgm:spPr/>
      <dgm:t>
        <a:bodyPr/>
        <a:lstStyle/>
        <a:p>
          <a:endParaRPr lang="en-US"/>
        </a:p>
      </dgm:t>
    </dgm:pt>
    <dgm:pt modelId="{16E7A2E6-3387-4F9C-93BE-5B778298F268}" type="pres">
      <dgm:prSet presAssocID="{26F0BDDB-36B4-47C2-9D14-049E0BE9A5A8}" presName="hierChild4" presStyleCnt="0"/>
      <dgm:spPr/>
    </dgm:pt>
    <dgm:pt modelId="{9EB95CC6-01DF-45FA-BB90-69FD2676A6F4}" type="pres">
      <dgm:prSet presAssocID="{26F0BDDB-36B4-47C2-9D14-049E0BE9A5A8}" presName="hierChild5" presStyleCnt="0"/>
      <dgm:spPr/>
    </dgm:pt>
    <dgm:pt modelId="{F72A7FBC-84C7-4909-BA40-F5E6533B75B6}" type="pres">
      <dgm:prSet presAssocID="{C6D22BAD-3568-4931-81BF-EB15D901CF74}" presName="Name64" presStyleLbl="parChTrans1D2" presStyleIdx="1" presStyleCnt="4"/>
      <dgm:spPr/>
      <dgm:t>
        <a:bodyPr/>
        <a:lstStyle/>
        <a:p>
          <a:endParaRPr lang="en-US"/>
        </a:p>
      </dgm:t>
    </dgm:pt>
    <dgm:pt modelId="{171FA6E8-36B4-4021-8D6C-9B13D9C21CF2}" type="pres">
      <dgm:prSet presAssocID="{DBB61B2F-AAD3-46B0-A36C-D91875526D23}" presName="hierRoot2" presStyleCnt="0">
        <dgm:presLayoutVars>
          <dgm:hierBranch val="init"/>
        </dgm:presLayoutVars>
      </dgm:prSet>
      <dgm:spPr/>
    </dgm:pt>
    <dgm:pt modelId="{3BACA7C5-CFE9-417A-A3EF-806C559DD158}" type="pres">
      <dgm:prSet presAssocID="{DBB61B2F-AAD3-46B0-A36C-D91875526D23}" presName="rootComposite" presStyleCnt="0"/>
      <dgm:spPr/>
    </dgm:pt>
    <dgm:pt modelId="{603EE1DE-9F52-4F02-9B50-DB094DC0E990}" type="pres">
      <dgm:prSet presAssocID="{DBB61B2F-AAD3-46B0-A36C-D91875526D2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4F75AE-8256-47DC-B8D4-217E39A5CD2A}" type="pres">
      <dgm:prSet presAssocID="{DBB61B2F-AAD3-46B0-A36C-D91875526D23}" presName="rootConnector" presStyleLbl="node2" presStyleIdx="1" presStyleCnt="4"/>
      <dgm:spPr/>
      <dgm:t>
        <a:bodyPr/>
        <a:lstStyle/>
        <a:p>
          <a:endParaRPr lang="en-US"/>
        </a:p>
      </dgm:t>
    </dgm:pt>
    <dgm:pt modelId="{B718C2A9-4FA5-4B22-9ABD-F1746BC402E7}" type="pres">
      <dgm:prSet presAssocID="{DBB61B2F-AAD3-46B0-A36C-D91875526D23}" presName="hierChild4" presStyleCnt="0"/>
      <dgm:spPr/>
    </dgm:pt>
    <dgm:pt modelId="{4A098D75-7DC5-4133-95E7-C9046483039A}" type="pres">
      <dgm:prSet presAssocID="{DBB61B2F-AAD3-46B0-A36C-D91875526D23}" presName="hierChild5" presStyleCnt="0"/>
      <dgm:spPr/>
    </dgm:pt>
    <dgm:pt modelId="{762D9C75-7E7E-4639-93D2-19A1FCB8261B}" type="pres">
      <dgm:prSet presAssocID="{B1147847-45C8-45AA-9B2C-15F148F53A88}" presName="Name64" presStyleLbl="parChTrans1D2" presStyleIdx="2" presStyleCnt="4"/>
      <dgm:spPr/>
      <dgm:t>
        <a:bodyPr/>
        <a:lstStyle/>
        <a:p>
          <a:endParaRPr lang="en-US"/>
        </a:p>
      </dgm:t>
    </dgm:pt>
    <dgm:pt modelId="{12E1FE37-A597-4843-98A5-31E80F071093}" type="pres">
      <dgm:prSet presAssocID="{C3845C09-830E-4CEA-A84A-6D9EF7B0210A}" presName="hierRoot2" presStyleCnt="0">
        <dgm:presLayoutVars>
          <dgm:hierBranch val="init"/>
        </dgm:presLayoutVars>
      </dgm:prSet>
      <dgm:spPr/>
    </dgm:pt>
    <dgm:pt modelId="{E3DC907A-A26F-46E8-8FF8-0D4E96E9D0D8}" type="pres">
      <dgm:prSet presAssocID="{C3845C09-830E-4CEA-A84A-6D9EF7B0210A}" presName="rootComposite" presStyleCnt="0"/>
      <dgm:spPr/>
    </dgm:pt>
    <dgm:pt modelId="{023C3B00-F859-43A8-960C-F8B492F3F844}" type="pres">
      <dgm:prSet presAssocID="{C3845C09-830E-4CEA-A84A-6D9EF7B0210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1B08F9-8789-4815-A613-7045AF659E88}" type="pres">
      <dgm:prSet presAssocID="{C3845C09-830E-4CEA-A84A-6D9EF7B0210A}" presName="rootConnector" presStyleLbl="node2" presStyleIdx="2" presStyleCnt="4"/>
      <dgm:spPr/>
      <dgm:t>
        <a:bodyPr/>
        <a:lstStyle/>
        <a:p>
          <a:endParaRPr lang="en-US"/>
        </a:p>
      </dgm:t>
    </dgm:pt>
    <dgm:pt modelId="{ADD6654E-AFBA-43AF-903E-3CF168D1A56E}" type="pres">
      <dgm:prSet presAssocID="{C3845C09-830E-4CEA-A84A-6D9EF7B0210A}" presName="hierChild4" presStyleCnt="0"/>
      <dgm:spPr/>
    </dgm:pt>
    <dgm:pt modelId="{703D9FFF-5F56-4645-A9D7-5C65A0B8D09B}" type="pres">
      <dgm:prSet presAssocID="{C3845C09-830E-4CEA-A84A-6D9EF7B0210A}" presName="hierChild5" presStyleCnt="0"/>
      <dgm:spPr/>
    </dgm:pt>
    <dgm:pt modelId="{EBABBBDD-AF20-4744-98D0-61BAA6D00BBC}" type="pres">
      <dgm:prSet presAssocID="{197410FF-3281-4FB4-BDB4-E986E1D7D6FC}" presName="Name64" presStyleLbl="parChTrans1D2" presStyleIdx="3" presStyleCnt="4"/>
      <dgm:spPr/>
      <dgm:t>
        <a:bodyPr/>
        <a:lstStyle/>
        <a:p>
          <a:endParaRPr lang="en-US"/>
        </a:p>
      </dgm:t>
    </dgm:pt>
    <dgm:pt modelId="{EC76702F-1A4B-41C1-BAFC-E8BD0F044140}" type="pres">
      <dgm:prSet presAssocID="{BB569735-0195-48A2-86F3-6965053029EA}" presName="hierRoot2" presStyleCnt="0">
        <dgm:presLayoutVars>
          <dgm:hierBranch val="init"/>
        </dgm:presLayoutVars>
      </dgm:prSet>
      <dgm:spPr/>
    </dgm:pt>
    <dgm:pt modelId="{DDF3C060-D8CB-4A56-8617-15FB85EEE85A}" type="pres">
      <dgm:prSet presAssocID="{BB569735-0195-48A2-86F3-6965053029EA}" presName="rootComposite" presStyleCnt="0"/>
      <dgm:spPr/>
    </dgm:pt>
    <dgm:pt modelId="{452A3024-5961-41BC-9340-6CBA99792686}" type="pres">
      <dgm:prSet presAssocID="{BB569735-0195-48A2-86F3-6965053029E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90758C-6ABA-422C-9E59-44B3577BE4D0}" type="pres">
      <dgm:prSet presAssocID="{BB569735-0195-48A2-86F3-6965053029EA}" presName="rootConnector" presStyleLbl="node2" presStyleIdx="3" presStyleCnt="4"/>
      <dgm:spPr/>
      <dgm:t>
        <a:bodyPr/>
        <a:lstStyle/>
        <a:p>
          <a:endParaRPr lang="en-US"/>
        </a:p>
      </dgm:t>
    </dgm:pt>
    <dgm:pt modelId="{B4E01F39-E6A5-4E1D-BEAF-886CC05D5D0C}" type="pres">
      <dgm:prSet presAssocID="{BB569735-0195-48A2-86F3-6965053029EA}" presName="hierChild4" presStyleCnt="0"/>
      <dgm:spPr/>
    </dgm:pt>
    <dgm:pt modelId="{678F30EF-FFC9-4A95-B1C3-9393BB5AFE4C}" type="pres">
      <dgm:prSet presAssocID="{D9C8D001-39BB-47ED-BFE4-D6C1BE7296E1}" presName="Name64" presStyleLbl="parChTrans1D3" presStyleIdx="0" presStyleCnt="6"/>
      <dgm:spPr/>
      <dgm:t>
        <a:bodyPr/>
        <a:lstStyle/>
        <a:p>
          <a:endParaRPr lang="en-US"/>
        </a:p>
      </dgm:t>
    </dgm:pt>
    <dgm:pt modelId="{CA7C7E13-3244-46EB-93CD-4DBA0F1AB512}" type="pres">
      <dgm:prSet presAssocID="{60A5FD86-539A-49FD-8DE4-004AEC6263A1}" presName="hierRoot2" presStyleCnt="0">
        <dgm:presLayoutVars>
          <dgm:hierBranch val="init"/>
        </dgm:presLayoutVars>
      </dgm:prSet>
      <dgm:spPr/>
    </dgm:pt>
    <dgm:pt modelId="{F81B82FC-18CB-499D-B06E-9DB52B2CFAB6}" type="pres">
      <dgm:prSet presAssocID="{60A5FD86-539A-49FD-8DE4-004AEC6263A1}" presName="rootComposite" presStyleCnt="0"/>
      <dgm:spPr/>
    </dgm:pt>
    <dgm:pt modelId="{37075A6B-B60F-44CB-9779-54A4A98A2CDD}" type="pres">
      <dgm:prSet presAssocID="{60A5FD86-539A-49FD-8DE4-004AEC6263A1}" presName="rootText" presStyleLbl="node3" presStyleIdx="0" presStyleCnt="6" custScaleX="142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B95391-281B-4EBB-897A-E48D4219A976}" type="pres">
      <dgm:prSet presAssocID="{60A5FD86-539A-49FD-8DE4-004AEC6263A1}" presName="rootConnector" presStyleLbl="node3" presStyleIdx="0" presStyleCnt="6"/>
      <dgm:spPr/>
      <dgm:t>
        <a:bodyPr/>
        <a:lstStyle/>
        <a:p>
          <a:endParaRPr lang="en-US"/>
        </a:p>
      </dgm:t>
    </dgm:pt>
    <dgm:pt modelId="{1D8273FA-15C1-4BE8-867A-6BDD6DF02AFB}" type="pres">
      <dgm:prSet presAssocID="{60A5FD86-539A-49FD-8DE4-004AEC6263A1}" presName="hierChild4" presStyleCnt="0"/>
      <dgm:spPr/>
    </dgm:pt>
    <dgm:pt modelId="{22BD289D-60AE-44E1-89B0-71CB037ECA54}" type="pres">
      <dgm:prSet presAssocID="{60A5FD86-539A-49FD-8DE4-004AEC6263A1}" presName="hierChild5" presStyleCnt="0"/>
      <dgm:spPr/>
    </dgm:pt>
    <dgm:pt modelId="{AFE6280D-0E57-4A5A-B19C-34503CE7B5C5}" type="pres">
      <dgm:prSet presAssocID="{76FA2712-6ACD-4F47-9793-B9DA4DBFCAC9}" presName="Name64" presStyleLbl="parChTrans1D3" presStyleIdx="1" presStyleCnt="6"/>
      <dgm:spPr/>
      <dgm:t>
        <a:bodyPr/>
        <a:lstStyle/>
        <a:p>
          <a:endParaRPr lang="en-US"/>
        </a:p>
      </dgm:t>
    </dgm:pt>
    <dgm:pt modelId="{3323FB68-A762-4EA0-99B2-1C0708180BE3}" type="pres">
      <dgm:prSet presAssocID="{BC36D1A5-D5CA-4DF9-87D7-68F4A57ED339}" presName="hierRoot2" presStyleCnt="0">
        <dgm:presLayoutVars>
          <dgm:hierBranch val="init"/>
        </dgm:presLayoutVars>
      </dgm:prSet>
      <dgm:spPr/>
    </dgm:pt>
    <dgm:pt modelId="{159DED91-0F58-4DBB-877B-782968288C10}" type="pres">
      <dgm:prSet presAssocID="{BC36D1A5-D5CA-4DF9-87D7-68F4A57ED339}" presName="rootComposite" presStyleCnt="0"/>
      <dgm:spPr/>
    </dgm:pt>
    <dgm:pt modelId="{296DA16A-2733-48A0-B67C-55C109F21BB9}" type="pres">
      <dgm:prSet presAssocID="{BC36D1A5-D5CA-4DF9-87D7-68F4A57ED339}" presName="rootText" presStyleLbl="node3" presStyleIdx="1" presStyleCnt="6" custScaleX="1421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7F66F4-9941-4CDE-8836-479716568EBB}" type="pres">
      <dgm:prSet presAssocID="{BC36D1A5-D5CA-4DF9-87D7-68F4A57ED339}" presName="rootConnector" presStyleLbl="node3" presStyleIdx="1" presStyleCnt="6"/>
      <dgm:spPr/>
      <dgm:t>
        <a:bodyPr/>
        <a:lstStyle/>
        <a:p>
          <a:endParaRPr lang="en-US"/>
        </a:p>
      </dgm:t>
    </dgm:pt>
    <dgm:pt modelId="{9BE21801-619D-45B3-BBCB-0026C0D616CE}" type="pres">
      <dgm:prSet presAssocID="{BC36D1A5-D5CA-4DF9-87D7-68F4A57ED339}" presName="hierChild4" presStyleCnt="0"/>
      <dgm:spPr/>
    </dgm:pt>
    <dgm:pt modelId="{6DEB0B2E-7573-4119-A778-C337C8F833D7}" type="pres">
      <dgm:prSet presAssocID="{BC36D1A5-D5CA-4DF9-87D7-68F4A57ED339}" presName="hierChild5" presStyleCnt="0"/>
      <dgm:spPr/>
    </dgm:pt>
    <dgm:pt modelId="{3FBD35D9-06D7-4175-A526-479D822AB39D}" type="pres">
      <dgm:prSet presAssocID="{9486F968-1B72-45E0-B872-F000B61E9E82}" presName="Name64" presStyleLbl="parChTrans1D3" presStyleIdx="2" presStyleCnt="6"/>
      <dgm:spPr/>
      <dgm:t>
        <a:bodyPr/>
        <a:lstStyle/>
        <a:p>
          <a:endParaRPr lang="en-US"/>
        </a:p>
      </dgm:t>
    </dgm:pt>
    <dgm:pt modelId="{C5783E66-3BB9-496E-874D-E2DB3003F0EE}" type="pres">
      <dgm:prSet presAssocID="{2AD3DD56-867F-4D2F-9B32-6DBCFC0386D4}" presName="hierRoot2" presStyleCnt="0">
        <dgm:presLayoutVars>
          <dgm:hierBranch val="init"/>
        </dgm:presLayoutVars>
      </dgm:prSet>
      <dgm:spPr/>
    </dgm:pt>
    <dgm:pt modelId="{DCFE79DD-9E4D-431D-BF22-DFD4AFC2487C}" type="pres">
      <dgm:prSet presAssocID="{2AD3DD56-867F-4D2F-9B32-6DBCFC0386D4}" presName="rootComposite" presStyleCnt="0"/>
      <dgm:spPr/>
    </dgm:pt>
    <dgm:pt modelId="{853DE881-FDB1-43B8-B80D-629DC2474162}" type="pres">
      <dgm:prSet presAssocID="{2AD3DD56-867F-4D2F-9B32-6DBCFC0386D4}" presName="rootText" presStyleLbl="node3" presStyleIdx="2" presStyleCnt="6" custScaleX="1421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FC110D-AF09-4A89-A1FE-BE60CC99C286}" type="pres">
      <dgm:prSet presAssocID="{2AD3DD56-867F-4D2F-9B32-6DBCFC0386D4}" presName="rootConnector" presStyleLbl="node3" presStyleIdx="2" presStyleCnt="6"/>
      <dgm:spPr/>
      <dgm:t>
        <a:bodyPr/>
        <a:lstStyle/>
        <a:p>
          <a:endParaRPr lang="en-US"/>
        </a:p>
      </dgm:t>
    </dgm:pt>
    <dgm:pt modelId="{9B3BF238-90AB-40E6-B158-5B66C4F65DB0}" type="pres">
      <dgm:prSet presAssocID="{2AD3DD56-867F-4D2F-9B32-6DBCFC0386D4}" presName="hierChild4" presStyleCnt="0"/>
      <dgm:spPr/>
    </dgm:pt>
    <dgm:pt modelId="{1064F9B6-6283-451A-903A-E09ED7550CA4}" type="pres">
      <dgm:prSet presAssocID="{2AD3DD56-867F-4D2F-9B32-6DBCFC0386D4}" presName="hierChild5" presStyleCnt="0"/>
      <dgm:spPr/>
    </dgm:pt>
    <dgm:pt modelId="{05CEB6AF-C5C8-4498-B0F8-6685695945E5}" type="pres">
      <dgm:prSet presAssocID="{1A0FD637-B7A4-45D2-99DB-AB84ABA7B32E}" presName="Name64" presStyleLbl="parChTrans1D3" presStyleIdx="3" presStyleCnt="6"/>
      <dgm:spPr/>
      <dgm:t>
        <a:bodyPr/>
        <a:lstStyle/>
        <a:p>
          <a:endParaRPr lang="en-US"/>
        </a:p>
      </dgm:t>
    </dgm:pt>
    <dgm:pt modelId="{EE24CCB4-7715-4B38-A312-E88EF3489332}" type="pres">
      <dgm:prSet presAssocID="{0C3E80A2-856D-4D4A-BD6F-4C777646AB31}" presName="hierRoot2" presStyleCnt="0">
        <dgm:presLayoutVars>
          <dgm:hierBranch val="init"/>
        </dgm:presLayoutVars>
      </dgm:prSet>
      <dgm:spPr/>
    </dgm:pt>
    <dgm:pt modelId="{0D3F17FD-C493-4F0E-A49C-CEA26955C36A}" type="pres">
      <dgm:prSet presAssocID="{0C3E80A2-856D-4D4A-BD6F-4C777646AB31}" presName="rootComposite" presStyleCnt="0"/>
      <dgm:spPr/>
    </dgm:pt>
    <dgm:pt modelId="{1F19C04F-5AE1-46EA-A122-E62F28148C70}" type="pres">
      <dgm:prSet presAssocID="{0C3E80A2-856D-4D4A-BD6F-4C777646AB31}" presName="rootText" presStyleLbl="node3" presStyleIdx="3" presStyleCnt="6" custScaleX="1431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619AE3-4B8B-452D-8D6D-3314194922B5}" type="pres">
      <dgm:prSet presAssocID="{0C3E80A2-856D-4D4A-BD6F-4C777646AB31}" presName="rootConnector" presStyleLbl="node3" presStyleIdx="3" presStyleCnt="6"/>
      <dgm:spPr/>
      <dgm:t>
        <a:bodyPr/>
        <a:lstStyle/>
        <a:p>
          <a:endParaRPr lang="en-US"/>
        </a:p>
      </dgm:t>
    </dgm:pt>
    <dgm:pt modelId="{5920E999-72CA-4AD3-8D2D-60EF90182BF6}" type="pres">
      <dgm:prSet presAssocID="{0C3E80A2-856D-4D4A-BD6F-4C777646AB31}" presName="hierChild4" presStyleCnt="0"/>
      <dgm:spPr/>
    </dgm:pt>
    <dgm:pt modelId="{0A96E82B-A947-488C-9294-783C192980B9}" type="pres">
      <dgm:prSet presAssocID="{0C3E80A2-856D-4D4A-BD6F-4C777646AB31}" presName="hierChild5" presStyleCnt="0"/>
      <dgm:spPr/>
    </dgm:pt>
    <dgm:pt modelId="{3FEA49B6-83A3-4934-9783-13D59E01DB70}" type="pres">
      <dgm:prSet presAssocID="{6B5561E1-DA19-4D27-955F-5DAEA7A3631B}" presName="Name64" presStyleLbl="parChTrans1D3" presStyleIdx="4" presStyleCnt="6"/>
      <dgm:spPr/>
      <dgm:t>
        <a:bodyPr/>
        <a:lstStyle/>
        <a:p>
          <a:endParaRPr lang="en-US"/>
        </a:p>
      </dgm:t>
    </dgm:pt>
    <dgm:pt modelId="{EEB3C6F1-F409-4E12-BAAA-7F58D7B30F76}" type="pres">
      <dgm:prSet presAssocID="{5CF7F0A4-D725-4B7D-B8CD-DF5893B46575}" presName="hierRoot2" presStyleCnt="0">
        <dgm:presLayoutVars>
          <dgm:hierBranch val="init"/>
        </dgm:presLayoutVars>
      </dgm:prSet>
      <dgm:spPr/>
    </dgm:pt>
    <dgm:pt modelId="{CEE7AE9E-05B1-4DDB-A655-06D5C5572C4D}" type="pres">
      <dgm:prSet presAssocID="{5CF7F0A4-D725-4B7D-B8CD-DF5893B46575}" presName="rootComposite" presStyleCnt="0"/>
      <dgm:spPr/>
    </dgm:pt>
    <dgm:pt modelId="{6FAE7261-9B7E-4296-B0E7-841042DC4410}" type="pres">
      <dgm:prSet presAssocID="{5CF7F0A4-D725-4B7D-B8CD-DF5893B46575}" presName="rootText" presStyleLbl="node3" presStyleIdx="4" presStyleCnt="6" custScaleX="143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F1D7DD-2A38-42B2-826A-77E6F1ED62C7}" type="pres">
      <dgm:prSet presAssocID="{5CF7F0A4-D725-4B7D-B8CD-DF5893B46575}" presName="rootConnector" presStyleLbl="node3" presStyleIdx="4" presStyleCnt="6"/>
      <dgm:spPr/>
      <dgm:t>
        <a:bodyPr/>
        <a:lstStyle/>
        <a:p>
          <a:endParaRPr lang="en-US"/>
        </a:p>
      </dgm:t>
    </dgm:pt>
    <dgm:pt modelId="{D6952C83-700B-4F79-945D-54BB20FB358B}" type="pres">
      <dgm:prSet presAssocID="{5CF7F0A4-D725-4B7D-B8CD-DF5893B46575}" presName="hierChild4" presStyleCnt="0"/>
      <dgm:spPr/>
    </dgm:pt>
    <dgm:pt modelId="{E93B83E5-B1FC-402C-8571-8288BC3C4796}" type="pres">
      <dgm:prSet presAssocID="{5CF7F0A4-D725-4B7D-B8CD-DF5893B46575}" presName="hierChild5" presStyleCnt="0"/>
      <dgm:spPr/>
    </dgm:pt>
    <dgm:pt modelId="{D86427B8-B55D-402C-B578-3E47DAD18684}" type="pres">
      <dgm:prSet presAssocID="{6377F1E7-36B7-4D6A-AE19-1C2D77B38D09}" presName="Name64" presStyleLbl="parChTrans1D3" presStyleIdx="5" presStyleCnt="6"/>
      <dgm:spPr/>
      <dgm:t>
        <a:bodyPr/>
        <a:lstStyle/>
        <a:p>
          <a:endParaRPr lang="en-US"/>
        </a:p>
      </dgm:t>
    </dgm:pt>
    <dgm:pt modelId="{FCBCA503-EA05-4D50-9C74-4A008CA0A6B8}" type="pres">
      <dgm:prSet presAssocID="{FFB69367-BE54-4404-BD1D-1203B26482BB}" presName="hierRoot2" presStyleCnt="0">
        <dgm:presLayoutVars>
          <dgm:hierBranch val="init"/>
        </dgm:presLayoutVars>
      </dgm:prSet>
      <dgm:spPr/>
    </dgm:pt>
    <dgm:pt modelId="{E2477F09-B3D1-4171-A821-BF6962F9884E}" type="pres">
      <dgm:prSet presAssocID="{FFB69367-BE54-4404-BD1D-1203B26482BB}" presName="rootComposite" presStyleCnt="0"/>
      <dgm:spPr/>
    </dgm:pt>
    <dgm:pt modelId="{0CB203DB-3699-400B-BC1D-6E3C2303EFCF}" type="pres">
      <dgm:prSet presAssocID="{FFB69367-BE54-4404-BD1D-1203B26482BB}" presName="rootText" presStyleLbl="node3" presStyleIdx="5" presStyleCnt="6" custScaleX="1417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380322-69EA-439C-902D-0758525CA6CF}" type="pres">
      <dgm:prSet presAssocID="{FFB69367-BE54-4404-BD1D-1203B26482BB}" presName="rootConnector" presStyleLbl="node3" presStyleIdx="5" presStyleCnt="6"/>
      <dgm:spPr/>
      <dgm:t>
        <a:bodyPr/>
        <a:lstStyle/>
        <a:p>
          <a:endParaRPr lang="en-US"/>
        </a:p>
      </dgm:t>
    </dgm:pt>
    <dgm:pt modelId="{447BA43B-3E75-421E-8853-D9403F617E04}" type="pres">
      <dgm:prSet presAssocID="{FFB69367-BE54-4404-BD1D-1203B26482BB}" presName="hierChild4" presStyleCnt="0"/>
      <dgm:spPr/>
    </dgm:pt>
    <dgm:pt modelId="{AE18BB84-619A-42DC-A522-79E453E980FF}" type="pres">
      <dgm:prSet presAssocID="{FFB69367-BE54-4404-BD1D-1203B26482BB}" presName="hierChild5" presStyleCnt="0"/>
      <dgm:spPr/>
    </dgm:pt>
    <dgm:pt modelId="{BCDAC83C-34A6-4E63-B113-749004435151}" type="pres">
      <dgm:prSet presAssocID="{BB569735-0195-48A2-86F3-6965053029EA}" presName="hierChild5" presStyleCnt="0"/>
      <dgm:spPr/>
    </dgm:pt>
    <dgm:pt modelId="{D5878B52-EED9-4078-91ED-4A4FA736D48E}" type="pres">
      <dgm:prSet presAssocID="{8B16A124-F463-49E0-B11F-8119EE71B155}" presName="hierChild3" presStyleCnt="0"/>
      <dgm:spPr/>
    </dgm:pt>
  </dgm:ptLst>
  <dgm:cxnLst>
    <dgm:cxn modelId="{C1410CCE-D5B0-46E5-9968-4FE0E528D307}" type="presOf" srcId="{9486F968-1B72-45E0-B872-F000B61E9E82}" destId="{3FBD35D9-06D7-4175-A526-479D822AB39D}" srcOrd="0" destOrd="0" presId="urn:microsoft.com/office/officeart/2009/3/layout/HorizontalOrganizationChart"/>
    <dgm:cxn modelId="{9564E2F4-BD22-47A4-AB64-E7D975D2999A}" type="presOf" srcId="{BB569735-0195-48A2-86F3-6965053029EA}" destId="{CC90758C-6ABA-422C-9E59-44B3577BE4D0}" srcOrd="1" destOrd="0" presId="urn:microsoft.com/office/officeart/2009/3/layout/HorizontalOrganizationChart"/>
    <dgm:cxn modelId="{D7B2D6BF-682A-4367-ACAA-9D33E7BC3FF0}" type="presOf" srcId="{DBB61B2F-AAD3-46B0-A36C-D91875526D23}" destId="{603EE1DE-9F52-4F02-9B50-DB094DC0E990}" srcOrd="0" destOrd="0" presId="urn:microsoft.com/office/officeart/2009/3/layout/HorizontalOrganizationChart"/>
    <dgm:cxn modelId="{C98AFE81-38EA-48F9-A041-7D6EA8E54D8D}" type="presOf" srcId="{26F0BDDB-36B4-47C2-9D14-049E0BE9A5A8}" destId="{6516DD5C-73A7-463E-9475-B524832E3829}" srcOrd="1" destOrd="0" presId="urn:microsoft.com/office/officeart/2009/3/layout/HorizontalOrganizationChart"/>
    <dgm:cxn modelId="{5344B4E9-8C49-49C7-AF29-AFF2B682B982}" type="presOf" srcId="{8B16A124-F463-49E0-B11F-8119EE71B155}" destId="{A0FF8D21-686D-4CC0-9DF8-D7E1BFDB6DD0}" srcOrd="0" destOrd="0" presId="urn:microsoft.com/office/officeart/2009/3/layout/HorizontalOrganizationChart"/>
    <dgm:cxn modelId="{91CBB063-B304-4B31-9C2A-29499EC57377}" type="presOf" srcId="{76FA2712-6ACD-4F47-9793-B9DA4DBFCAC9}" destId="{AFE6280D-0E57-4A5A-B19C-34503CE7B5C5}" srcOrd="0" destOrd="0" presId="urn:microsoft.com/office/officeart/2009/3/layout/HorizontalOrganizationChart"/>
    <dgm:cxn modelId="{23451C22-2878-4A8D-8A08-91E5DFB94884}" type="presOf" srcId="{BB569735-0195-48A2-86F3-6965053029EA}" destId="{452A3024-5961-41BC-9340-6CBA99792686}" srcOrd="0" destOrd="0" presId="urn:microsoft.com/office/officeart/2009/3/layout/HorizontalOrganizationChart"/>
    <dgm:cxn modelId="{B00C922C-E6E2-4F45-BCF2-C9B594DD0F8D}" type="presOf" srcId="{6377F1E7-36B7-4D6A-AE19-1C2D77B38D09}" destId="{D86427B8-B55D-402C-B578-3E47DAD18684}" srcOrd="0" destOrd="0" presId="urn:microsoft.com/office/officeart/2009/3/layout/HorizontalOrganizationChart"/>
    <dgm:cxn modelId="{6F8A727D-4B3E-4445-ACAE-CE1C1FBE19C8}" type="presOf" srcId="{60A5FD86-539A-49FD-8DE4-004AEC6263A1}" destId="{37075A6B-B60F-44CB-9779-54A4A98A2CDD}" srcOrd="0" destOrd="0" presId="urn:microsoft.com/office/officeart/2009/3/layout/HorizontalOrganizationChart"/>
    <dgm:cxn modelId="{DFB24831-EEFB-4A4F-88B8-C3A5E9A3E2DA}" type="presOf" srcId="{2AD3DD56-867F-4D2F-9B32-6DBCFC0386D4}" destId="{853DE881-FDB1-43B8-B80D-629DC2474162}" srcOrd="0" destOrd="0" presId="urn:microsoft.com/office/officeart/2009/3/layout/HorizontalOrganizationChart"/>
    <dgm:cxn modelId="{D9A564DF-78D6-4D26-98DE-87F7CD9B6364}" type="presOf" srcId="{BC36D1A5-D5CA-4DF9-87D7-68F4A57ED339}" destId="{CD7F66F4-9941-4CDE-8836-479716568EBB}" srcOrd="1" destOrd="0" presId="urn:microsoft.com/office/officeart/2009/3/layout/HorizontalOrganizationChart"/>
    <dgm:cxn modelId="{91C39359-1093-4BBF-88E9-2AD492B48DC4}" type="presOf" srcId="{BC36D1A5-D5CA-4DF9-87D7-68F4A57ED339}" destId="{296DA16A-2733-48A0-B67C-55C109F21BB9}" srcOrd="0" destOrd="0" presId="urn:microsoft.com/office/officeart/2009/3/layout/HorizontalOrganizationChart"/>
    <dgm:cxn modelId="{C176F54B-69E5-46AD-AE33-50F561884CAC}" type="presOf" srcId="{C6D22BAD-3568-4931-81BF-EB15D901CF74}" destId="{F72A7FBC-84C7-4909-BA40-F5E6533B75B6}" srcOrd="0" destOrd="0" presId="urn:microsoft.com/office/officeart/2009/3/layout/HorizontalOrganizationChart"/>
    <dgm:cxn modelId="{0C57328A-3305-4B8C-A191-2A32A5DFCE36}" srcId="{8B16A124-F463-49E0-B11F-8119EE71B155}" destId="{BB569735-0195-48A2-86F3-6965053029EA}" srcOrd="3" destOrd="0" parTransId="{197410FF-3281-4FB4-BDB4-E986E1D7D6FC}" sibTransId="{8DEF18CB-83E7-4BD8-8CE8-5C39CBA54E46}"/>
    <dgm:cxn modelId="{28BD3E75-1147-400C-8442-16D8C840F123}" srcId="{774D75F2-940A-4CB0-A089-1EEC127F68C5}" destId="{8B16A124-F463-49E0-B11F-8119EE71B155}" srcOrd="0" destOrd="0" parTransId="{CB2DF67D-0094-4767-9C43-7EC92EF8D50D}" sibTransId="{2A99C82D-BB32-4AC3-8293-7777A6CE6131}"/>
    <dgm:cxn modelId="{73108CBE-B2B4-4DB9-97A3-2B00B0572F8D}" type="presOf" srcId="{774D75F2-940A-4CB0-A089-1EEC127F68C5}" destId="{66D508EB-EB51-4E00-AD51-A2748914AA41}" srcOrd="0" destOrd="0" presId="urn:microsoft.com/office/officeart/2009/3/layout/HorizontalOrganizationChart"/>
    <dgm:cxn modelId="{B5C62916-FC09-4614-9577-2E6FC0E8C407}" type="presOf" srcId="{FFB69367-BE54-4404-BD1D-1203B26482BB}" destId="{0CB203DB-3699-400B-BC1D-6E3C2303EFCF}" srcOrd="0" destOrd="0" presId="urn:microsoft.com/office/officeart/2009/3/layout/HorizontalOrganizationChart"/>
    <dgm:cxn modelId="{B5B7B834-5D25-4B55-BBEB-7E5107C1D952}" srcId="{BB569735-0195-48A2-86F3-6965053029EA}" destId="{BC36D1A5-D5CA-4DF9-87D7-68F4A57ED339}" srcOrd="1" destOrd="0" parTransId="{76FA2712-6ACD-4F47-9793-B9DA4DBFCAC9}" sibTransId="{07380C88-E661-49FA-B3FD-69DF3C86FB5B}"/>
    <dgm:cxn modelId="{646263C3-1577-451C-BA22-75EADC0E56F5}" type="presOf" srcId="{B1147847-45C8-45AA-9B2C-15F148F53A88}" destId="{762D9C75-7E7E-4639-93D2-19A1FCB8261B}" srcOrd="0" destOrd="0" presId="urn:microsoft.com/office/officeart/2009/3/layout/HorizontalOrganizationChart"/>
    <dgm:cxn modelId="{FE2B8681-A7CC-47F2-90D6-31EB4EB3E8C7}" type="presOf" srcId="{FFB69367-BE54-4404-BD1D-1203B26482BB}" destId="{35380322-69EA-439C-902D-0758525CA6CF}" srcOrd="1" destOrd="0" presId="urn:microsoft.com/office/officeart/2009/3/layout/HorizontalOrganizationChart"/>
    <dgm:cxn modelId="{4479DDF6-0167-4199-84B0-E2CE05FD741B}" srcId="{BB569735-0195-48A2-86F3-6965053029EA}" destId="{FFB69367-BE54-4404-BD1D-1203B26482BB}" srcOrd="5" destOrd="0" parTransId="{6377F1E7-36B7-4D6A-AE19-1C2D77B38D09}" sibTransId="{CB45A0BB-8FC2-4957-8A3C-3A01E43C54B0}"/>
    <dgm:cxn modelId="{EF1F911A-04D4-4FA1-A977-0FAC2C4ED748}" srcId="{8B16A124-F463-49E0-B11F-8119EE71B155}" destId="{C3845C09-830E-4CEA-A84A-6D9EF7B0210A}" srcOrd="2" destOrd="0" parTransId="{B1147847-45C8-45AA-9B2C-15F148F53A88}" sibTransId="{7FB11ED1-96D7-45A6-BF41-963C60698336}"/>
    <dgm:cxn modelId="{0AAAE775-A713-48DC-9BA0-6D7C83C158C5}" srcId="{8B16A124-F463-49E0-B11F-8119EE71B155}" destId="{26F0BDDB-36B4-47C2-9D14-049E0BE9A5A8}" srcOrd="0" destOrd="0" parTransId="{4481C713-51C7-4513-9AB2-3CB5249C91BF}" sibTransId="{1F27C6D0-4039-48E3-B516-34F8409019CD}"/>
    <dgm:cxn modelId="{C4D76174-7153-4F01-B0C3-9889B428FE5D}" type="presOf" srcId="{5CF7F0A4-D725-4B7D-B8CD-DF5893B46575}" destId="{60F1D7DD-2A38-42B2-826A-77E6F1ED62C7}" srcOrd="1" destOrd="0" presId="urn:microsoft.com/office/officeart/2009/3/layout/HorizontalOrganizationChart"/>
    <dgm:cxn modelId="{AB639233-5E20-47DF-91AB-95BC2BB5DDB6}" srcId="{BB569735-0195-48A2-86F3-6965053029EA}" destId="{2AD3DD56-867F-4D2F-9B32-6DBCFC0386D4}" srcOrd="2" destOrd="0" parTransId="{9486F968-1B72-45E0-B872-F000B61E9E82}" sibTransId="{1D493E83-BE32-434A-8568-6DAEA4C99B9A}"/>
    <dgm:cxn modelId="{0C62690D-9048-48B8-806F-4BD9BBA7869B}" type="presOf" srcId="{DBB61B2F-AAD3-46B0-A36C-D91875526D23}" destId="{2C4F75AE-8256-47DC-B8D4-217E39A5CD2A}" srcOrd="1" destOrd="0" presId="urn:microsoft.com/office/officeart/2009/3/layout/HorizontalOrganizationChart"/>
    <dgm:cxn modelId="{E5353D45-3767-473E-9435-6BAA2E2A8DC2}" type="presOf" srcId="{5CF7F0A4-D725-4B7D-B8CD-DF5893B46575}" destId="{6FAE7261-9B7E-4296-B0E7-841042DC4410}" srcOrd="0" destOrd="0" presId="urn:microsoft.com/office/officeart/2009/3/layout/HorizontalOrganizationChart"/>
    <dgm:cxn modelId="{54DF1202-871F-41BB-A7BB-9DF6DF5896FC}" type="presOf" srcId="{C3845C09-830E-4CEA-A84A-6D9EF7B0210A}" destId="{023C3B00-F859-43A8-960C-F8B492F3F844}" srcOrd="0" destOrd="0" presId="urn:microsoft.com/office/officeart/2009/3/layout/HorizontalOrganizationChart"/>
    <dgm:cxn modelId="{2C3354F6-0612-4C45-B810-861D82491F16}" type="presOf" srcId="{4481C713-51C7-4513-9AB2-3CB5249C91BF}" destId="{927D5B1B-79D4-46D9-B6BC-29B336591BDD}" srcOrd="0" destOrd="0" presId="urn:microsoft.com/office/officeart/2009/3/layout/HorizontalOrganizationChart"/>
    <dgm:cxn modelId="{AAF7FE95-3CEE-4AD7-BFC3-78B30A1434FF}" srcId="{BB569735-0195-48A2-86F3-6965053029EA}" destId="{5CF7F0A4-D725-4B7D-B8CD-DF5893B46575}" srcOrd="4" destOrd="0" parTransId="{6B5561E1-DA19-4D27-955F-5DAEA7A3631B}" sibTransId="{DAAE070A-27D5-4708-862D-73DD43B41564}"/>
    <dgm:cxn modelId="{91C82FC2-83C0-4CD2-83A5-F9EE25BD2A2F}" type="presOf" srcId="{2AD3DD56-867F-4D2F-9B32-6DBCFC0386D4}" destId="{17FC110D-AF09-4A89-A1FE-BE60CC99C286}" srcOrd="1" destOrd="0" presId="urn:microsoft.com/office/officeart/2009/3/layout/HorizontalOrganizationChart"/>
    <dgm:cxn modelId="{2072ADB1-3AC1-47B6-A99D-AFC3C9152E15}" type="presOf" srcId="{D9C8D001-39BB-47ED-BFE4-D6C1BE7296E1}" destId="{678F30EF-FFC9-4A95-B1C3-9393BB5AFE4C}" srcOrd="0" destOrd="0" presId="urn:microsoft.com/office/officeart/2009/3/layout/HorizontalOrganizationChart"/>
    <dgm:cxn modelId="{1DD0F6BC-8112-4AD7-81CF-274A49839D5F}" type="presOf" srcId="{6B5561E1-DA19-4D27-955F-5DAEA7A3631B}" destId="{3FEA49B6-83A3-4934-9783-13D59E01DB70}" srcOrd="0" destOrd="0" presId="urn:microsoft.com/office/officeart/2009/3/layout/HorizontalOrganizationChart"/>
    <dgm:cxn modelId="{5111D2E3-11D4-4C3F-BB78-4BD54AEDCECC}" srcId="{BB569735-0195-48A2-86F3-6965053029EA}" destId="{60A5FD86-539A-49FD-8DE4-004AEC6263A1}" srcOrd="0" destOrd="0" parTransId="{D9C8D001-39BB-47ED-BFE4-D6C1BE7296E1}" sibTransId="{677A6761-3DCF-4E1B-8E34-C0953AD935AD}"/>
    <dgm:cxn modelId="{23913120-5BD4-4A16-BE7A-4798C9385467}" type="presOf" srcId="{C3845C09-830E-4CEA-A84A-6D9EF7B0210A}" destId="{641B08F9-8789-4815-A613-7045AF659E88}" srcOrd="1" destOrd="0" presId="urn:microsoft.com/office/officeart/2009/3/layout/HorizontalOrganizationChart"/>
    <dgm:cxn modelId="{9CDC2FA6-88BF-4F00-AD68-D77EE4BED46D}" type="presOf" srcId="{26F0BDDB-36B4-47C2-9D14-049E0BE9A5A8}" destId="{6336D82A-D89E-4E8E-9F4A-951D1D887268}" srcOrd="0" destOrd="0" presId="urn:microsoft.com/office/officeart/2009/3/layout/HorizontalOrganizationChart"/>
    <dgm:cxn modelId="{5CD02574-192A-4966-AED3-F168A247E4C9}" srcId="{8B16A124-F463-49E0-B11F-8119EE71B155}" destId="{DBB61B2F-AAD3-46B0-A36C-D91875526D23}" srcOrd="1" destOrd="0" parTransId="{C6D22BAD-3568-4931-81BF-EB15D901CF74}" sibTransId="{102BCAA5-4D32-4C71-B779-75A3EBB14877}"/>
    <dgm:cxn modelId="{41A783B8-6E54-46DB-ABE3-2D5AD0075B8C}" type="presOf" srcId="{8B16A124-F463-49E0-B11F-8119EE71B155}" destId="{729932C6-43CA-4C2C-9EC3-E45229E5560D}" srcOrd="1" destOrd="0" presId="urn:microsoft.com/office/officeart/2009/3/layout/HorizontalOrganizationChart"/>
    <dgm:cxn modelId="{6AE86231-E4DD-4E50-AF9F-38824099CD15}" type="presOf" srcId="{60A5FD86-539A-49FD-8DE4-004AEC6263A1}" destId="{2DB95391-281B-4EBB-897A-E48D4219A976}" srcOrd="1" destOrd="0" presId="urn:microsoft.com/office/officeart/2009/3/layout/HorizontalOrganizationChart"/>
    <dgm:cxn modelId="{BFC243DC-28DB-45A3-A158-13D111C4EB79}" type="presOf" srcId="{197410FF-3281-4FB4-BDB4-E986E1D7D6FC}" destId="{EBABBBDD-AF20-4744-98D0-61BAA6D00BBC}" srcOrd="0" destOrd="0" presId="urn:microsoft.com/office/officeart/2009/3/layout/HorizontalOrganizationChart"/>
    <dgm:cxn modelId="{7840D402-F004-470D-B9BB-8DD86CB20A2A}" type="presOf" srcId="{0C3E80A2-856D-4D4A-BD6F-4C777646AB31}" destId="{C8619AE3-4B8B-452D-8D6D-3314194922B5}" srcOrd="1" destOrd="0" presId="urn:microsoft.com/office/officeart/2009/3/layout/HorizontalOrganizationChart"/>
    <dgm:cxn modelId="{2204BB5C-73CE-4ACB-9F33-E1560511A0B4}" type="presOf" srcId="{1A0FD637-B7A4-45D2-99DB-AB84ABA7B32E}" destId="{05CEB6AF-C5C8-4498-B0F8-6685695945E5}" srcOrd="0" destOrd="0" presId="urn:microsoft.com/office/officeart/2009/3/layout/HorizontalOrganizationChart"/>
    <dgm:cxn modelId="{AE2DD2A1-05AD-4457-AECA-6A02C626DD8F}" type="presOf" srcId="{0C3E80A2-856D-4D4A-BD6F-4C777646AB31}" destId="{1F19C04F-5AE1-46EA-A122-E62F28148C70}" srcOrd="0" destOrd="0" presId="urn:microsoft.com/office/officeart/2009/3/layout/HorizontalOrganizationChart"/>
    <dgm:cxn modelId="{4AB940BA-A2C7-4D54-AD04-85A2C99713DF}" srcId="{BB569735-0195-48A2-86F3-6965053029EA}" destId="{0C3E80A2-856D-4D4A-BD6F-4C777646AB31}" srcOrd="3" destOrd="0" parTransId="{1A0FD637-B7A4-45D2-99DB-AB84ABA7B32E}" sibTransId="{D9618D8A-FAA3-4639-A19C-D6D28127A24E}"/>
    <dgm:cxn modelId="{F10AEAF5-C14A-46A4-A03D-9E17D4089712}" type="presParOf" srcId="{66D508EB-EB51-4E00-AD51-A2748914AA41}" destId="{BB122EDE-D99F-489A-A261-0606350AE9B3}" srcOrd="0" destOrd="0" presId="urn:microsoft.com/office/officeart/2009/3/layout/HorizontalOrganizationChart"/>
    <dgm:cxn modelId="{51144EA0-9A7C-4264-A995-7187F389282D}" type="presParOf" srcId="{BB122EDE-D99F-489A-A261-0606350AE9B3}" destId="{3EF30BBA-1443-4F22-B35B-FA95C2807756}" srcOrd="0" destOrd="0" presId="urn:microsoft.com/office/officeart/2009/3/layout/HorizontalOrganizationChart"/>
    <dgm:cxn modelId="{0EF80591-2098-49A5-AEA2-7B9042F19365}" type="presParOf" srcId="{3EF30BBA-1443-4F22-B35B-FA95C2807756}" destId="{A0FF8D21-686D-4CC0-9DF8-D7E1BFDB6DD0}" srcOrd="0" destOrd="0" presId="urn:microsoft.com/office/officeart/2009/3/layout/HorizontalOrganizationChart"/>
    <dgm:cxn modelId="{5DE3E90F-A29B-4C74-A822-E8652B404A8E}" type="presParOf" srcId="{3EF30BBA-1443-4F22-B35B-FA95C2807756}" destId="{729932C6-43CA-4C2C-9EC3-E45229E5560D}" srcOrd="1" destOrd="0" presId="urn:microsoft.com/office/officeart/2009/3/layout/HorizontalOrganizationChart"/>
    <dgm:cxn modelId="{3FCE604D-08C7-41C9-B150-4CE0A55573A1}" type="presParOf" srcId="{BB122EDE-D99F-489A-A261-0606350AE9B3}" destId="{4CB9DA70-CAC7-49DE-8BE3-99B41BA51936}" srcOrd="1" destOrd="0" presId="urn:microsoft.com/office/officeart/2009/3/layout/HorizontalOrganizationChart"/>
    <dgm:cxn modelId="{34C0131C-E9BC-4032-991E-28314981019A}" type="presParOf" srcId="{4CB9DA70-CAC7-49DE-8BE3-99B41BA51936}" destId="{927D5B1B-79D4-46D9-B6BC-29B336591BDD}" srcOrd="0" destOrd="0" presId="urn:microsoft.com/office/officeart/2009/3/layout/HorizontalOrganizationChart"/>
    <dgm:cxn modelId="{BE6382F8-D92A-44CC-8C84-121E83500959}" type="presParOf" srcId="{4CB9DA70-CAC7-49DE-8BE3-99B41BA51936}" destId="{A68EE125-78DC-4C2A-A657-82E9C9109FBB}" srcOrd="1" destOrd="0" presId="urn:microsoft.com/office/officeart/2009/3/layout/HorizontalOrganizationChart"/>
    <dgm:cxn modelId="{D532381A-33C6-4AC5-873C-0513420776CF}" type="presParOf" srcId="{A68EE125-78DC-4C2A-A657-82E9C9109FBB}" destId="{1C644B88-179D-4303-8F50-32C7EE77AC2F}" srcOrd="0" destOrd="0" presId="urn:microsoft.com/office/officeart/2009/3/layout/HorizontalOrganizationChart"/>
    <dgm:cxn modelId="{B813CF06-47D3-4D27-AACE-E55206C93031}" type="presParOf" srcId="{1C644B88-179D-4303-8F50-32C7EE77AC2F}" destId="{6336D82A-D89E-4E8E-9F4A-951D1D887268}" srcOrd="0" destOrd="0" presId="urn:microsoft.com/office/officeart/2009/3/layout/HorizontalOrganizationChart"/>
    <dgm:cxn modelId="{E4E36CA5-BA3D-486D-8FE5-99D40EFAC6BC}" type="presParOf" srcId="{1C644B88-179D-4303-8F50-32C7EE77AC2F}" destId="{6516DD5C-73A7-463E-9475-B524832E3829}" srcOrd="1" destOrd="0" presId="urn:microsoft.com/office/officeart/2009/3/layout/HorizontalOrganizationChart"/>
    <dgm:cxn modelId="{51D50458-06E3-4E60-AE83-12F9BF57192D}" type="presParOf" srcId="{A68EE125-78DC-4C2A-A657-82E9C9109FBB}" destId="{16E7A2E6-3387-4F9C-93BE-5B778298F268}" srcOrd="1" destOrd="0" presId="urn:microsoft.com/office/officeart/2009/3/layout/HorizontalOrganizationChart"/>
    <dgm:cxn modelId="{53C400E2-2C05-420D-A71E-C0E874DE9E4B}" type="presParOf" srcId="{A68EE125-78DC-4C2A-A657-82E9C9109FBB}" destId="{9EB95CC6-01DF-45FA-BB90-69FD2676A6F4}" srcOrd="2" destOrd="0" presId="urn:microsoft.com/office/officeart/2009/3/layout/HorizontalOrganizationChart"/>
    <dgm:cxn modelId="{73EF14A7-C43F-42FA-B55C-0EC9980CB5BA}" type="presParOf" srcId="{4CB9DA70-CAC7-49DE-8BE3-99B41BA51936}" destId="{F72A7FBC-84C7-4909-BA40-F5E6533B75B6}" srcOrd="2" destOrd="0" presId="urn:microsoft.com/office/officeart/2009/3/layout/HorizontalOrganizationChart"/>
    <dgm:cxn modelId="{7F2E636F-4F35-4EB2-87B6-7FB9C1E996D4}" type="presParOf" srcId="{4CB9DA70-CAC7-49DE-8BE3-99B41BA51936}" destId="{171FA6E8-36B4-4021-8D6C-9B13D9C21CF2}" srcOrd="3" destOrd="0" presId="urn:microsoft.com/office/officeart/2009/3/layout/HorizontalOrganizationChart"/>
    <dgm:cxn modelId="{1052F1C4-14EE-4D7D-BE06-1CFF387042D8}" type="presParOf" srcId="{171FA6E8-36B4-4021-8D6C-9B13D9C21CF2}" destId="{3BACA7C5-CFE9-417A-A3EF-806C559DD158}" srcOrd="0" destOrd="0" presId="urn:microsoft.com/office/officeart/2009/3/layout/HorizontalOrganizationChart"/>
    <dgm:cxn modelId="{A4D3682A-2AA3-40E8-967F-7E244F087823}" type="presParOf" srcId="{3BACA7C5-CFE9-417A-A3EF-806C559DD158}" destId="{603EE1DE-9F52-4F02-9B50-DB094DC0E990}" srcOrd="0" destOrd="0" presId="urn:microsoft.com/office/officeart/2009/3/layout/HorizontalOrganizationChart"/>
    <dgm:cxn modelId="{9E52A2E8-09F4-48C6-ADAE-EE496EC275D2}" type="presParOf" srcId="{3BACA7C5-CFE9-417A-A3EF-806C559DD158}" destId="{2C4F75AE-8256-47DC-B8D4-217E39A5CD2A}" srcOrd="1" destOrd="0" presId="urn:microsoft.com/office/officeart/2009/3/layout/HorizontalOrganizationChart"/>
    <dgm:cxn modelId="{4FC4C059-7383-45CF-A430-08E4384A46AE}" type="presParOf" srcId="{171FA6E8-36B4-4021-8D6C-9B13D9C21CF2}" destId="{B718C2A9-4FA5-4B22-9ABD-F1746BC402E7}" srcOrd="1" destOrd="0" presId="urn:microsoft.com/office/officeart/2009/3/layout/HorizontalOrganizationChart"/>
    <dgm:cxn modelId="{05A21764-56BB-4234-9900-C10A6522C4DB}" type="presParOf" srcId="{171FA6E8-36B4-4021-8D6C-9B13D9C21CF2}" destId="{4A098D75-7DC5-4133-95E7-C9046483039A}" srcOrd="2" destOrd="0" presId="urn:microsoft.com/office/officeart/2009/3/layout/HorizontalOrganizationChart"/>
    <dgm:cxn modelId="{D795F49E-177A-469B-8549-9919FD355D4D}" type="presParOf" srcId="{4CB9DA70-CAC7-49DE-8BE3-99B41BA51936}" destId="{762D9C75-7E7E-4639-93D2-19A1FCB8261B}" srcOrd="4" destOrd="0" presId="urn:microsoft.com/office/officeart/2009/3/layout/HorizontalOrganizationChart"/>
    <dgm:cxn modelId="{C105B6BD-C3D9-4CC3-AB33-AF7A59A41D28}" type="presParOf" srcId="{4CB9DA70-CAC7-49DE-8BE3-99B41BA51936}" destId="{12E1FE37-A597-4843-98A5-31E80F071093}" srcOrd="5" destOrd="0" presId="urn:microsoft.com/office/officeart/2009/3/layout/HorizontalOrganizationChart"/>
    <dgm:cxn modelId="{4789C3DB-B277-4644-B611-EC1275C183BC}" type="presParOf" srcId="{12E1FE37-A597-4843-98A5-31E80F071093}" destId="{E3DC907A-A26F-46E8-8FF8-0D4E96E9D0D8}" srcOrd="0" destOrd="0" presId="urn:microsoft.com/office/officeart/2009/3/layout/HorizontalOrganizationChart"/>
    <dgm:cxn modelId="{B9B2DCF4-DFCE-4421-9091-905C1F6EA8AE}" type="presParOf" srcId="{E3DC907A-A26F-46E8-8FF8-0D4E96E9D0D8}" destId="{023C3B00-F859-43A8-960C-F8B492F3F844}" srcOrd="0" destOrd="0" presId="urn:microsoft.com/office/officeart/2009/3/layout/HorizontalOrganizationChart"/>
    <dgm:cxn modelId="{2ADCFD72-5B3A-4029-B2CA-DBB955369C8C}" type="presParOf" srcId="{E3DC907A-A26F-46E8-8FF8-0D4E96E9D0D8}" destId="{641B08F9-8789-4815-A613-7045AF659E88}" srcOrd="1" destOrd="0" presId="urn:microsoft.com/office/officeart/2009/3/layout/HorizontalOrganizationChart"/>
    <dgm:cxn modelId="{9A2C7B8B-109C-40CC-BF47-385D727CEAFF}" type="presParOf" srcId="{12E1FE37-A597-4843-98A5-31E80F071093}" destId="{ADD6654E-AFBA-43AF-903E-3CF168D1A56E}" srcOrd="1" destOrd="0" presId="urn:microsoft.com/office/officeart/2009/3/layout/HorizontalOrganizationChart"/>
    <dgm:cxn modelId="{CB667FE9-DB2B-496C-ABB8-7DDE8A9C4EC3}" type="presParOf" srcId="{12E1FE37-A597-4843-98A5-31E80F071093}" destId="{703D9FFF-5F56-4645-A9D7-5C65A0B8D09B}" srcOrd="2" destOrd="0" presId="urn:microsoft.com/office/officeart/2009/3/layout/HorizontalOrganizationChart"/>
    <dgm:cxn modelId="{FC4AE9AE-5ADC-47F8-8D78-9EBDE0BD5130}" type="presParOf" srcId="{4CB9DA70-CAC7-49DE-8BE3-99B41BA51936}" destId="{EBABBBDD-AF20-4744-98D0-61BAA6D00BBC}" srcOrd="6" destOrd="0" presId="urn:microsoft.com/office/officeart/2009/3/layout/HorizontalOrganizationChart"/>
    <dgm:cxn modelId="{53CF8317-2A44-483E-BE9D-ABAA742F3DD6}" type="presParOf" srcId="{4CB9DA70-CAC7-49DE-8BE3-99B41BA51936}" destId="{EC76702F-1A4B-41C1-BAFC-E8BD0F044140}" srcOrd="7" destOrd="0" presId="urn:microsoft.com/office/officeart/2009/3/layout/HorizontalOrganizationChart"/>
    <dgm:cxn modelId="{902A3264-8DBB-4E0A-A6F6-63FD288AB454}" type="presParOf" srcId="{EC76702F-1A4B-41C1-BAFC-E8BD0F044140}" destId="{DDF3C060-D8CB-4A56-8617-15FB85EEE85A}" srcOrd="0" destOrd="0" presId="urn:microsoft.com/office/officeart/2009/3/layout/HorizontalOrganizationChart"/>
    <dgm:cxn modelId="{0E908AB4-C159-438E-8F5D-B7043D0E87CD}" type="presParOf" srcId="{DDF3C060-D8CB-4A56-8617-15FB85EEE85A}" destId="{452A3024-5961-41BC-9340-6CBA99792686}" srcOrd="0" destOrd="0" presId="urn:microsoft.com/office/officeart/2009/3/layout/HorizontalOrganizationChart"/>
    <dgm:cxn modelId="{DEBD036A-7F55-4D44-8748-834A9E1617E1}" type="presParOf" srcId="{DDF3C060-D8CB-4A56-8617-15FB85EEE85A}" destId="{CC90758C-6ABA-422C-9E59-44B3577BE4D0}" srcOrd="1" destOrd="0" presId="urn:microsoft.com/office/officeart/2009/3/layout/HorizontalOrganizationChart"/>
    <dgm:cxn modelId="{A68D448A-487E-45EA-8D6C-F9641D1E359D}" type="presParOf" srcId="{EC76702F-1A4B-41C1-BAFC-E8BD0F044140}" destId="{B4E01F39-E6A5-4E1D-BEAF-886CC05D5D0C}" srcOrd="1" destOrd="0" presId="urn:microsoft.com/office/officeart/2009/3/layout/HorizontalOrganizationChart"/>
    <dgm:cxn modelId="{3C4E1057-D025-46D0-ACB1-73413012510A}" type="presParOf" srcId="{B4E01F39-E6A5-4E1D-BEAF-886CC05D5D0C}" destId="{678F30EF-FFC9-4A95-B1C3-9393BB5AFE4C}" srcOrd="0" destOrd="0" presId="urn:microsoft.com/office/officeart/2009/3/layout/HorizontalOrganizationChart"/>
    <dgm:cxn modelId="{4E3269AF-BE18-4D68-B795-2B50CA69142A}" type="presParOf" srcId="{B4E01F39-E6A5-4E1D-BEAF-886CC05D5D0C}" destId="{CA7C7E13-3244-46EB-93CD-4DBA0F1AB512}" srcOrd="1" destOrd="0" presId="urn:microsoft.com/office/officeart/2009/3/layout/HorizontalOrganizationChart"/>
    <dgm:cxn modelId="{2B13F87A-89CF-44F4-B3C8-B93E010ABA1A}" type="presParOf" srcId="{CA7C7E13-3244-46EB-93CD-4DBA0F1AB512}" destId="{F81B82FC-18CB-499D-B06E-9DB52B2CFAB6}" srcOrd="0" destOrd="0" presId="urn:microsoft.com/office/officeart/2009/3/layout/HorizontalOrganizationChart"/>
    <dgm:cxn modelId="{3365D913-33D3-4509-82D1-B87D5E8F6A9F}" type="presParOf" srcId="{F81B82FC-18CB-499D-B06E-9DB52B2CFAB6}" destId="{37075A6B-B60F-44CB-9779-54A4A98A2CDD}" srcOrd="0" destOrd="0" presId="urn:microsoft.com/office/officeart/2009/3/layout/HorizontalOrganizationChart"/>
    <dgm:cxn modelId="{CAF3C77F-5966-4672-9135-A29F2B93F72B}" type="presParOf" srcId="{F81B82FC-18CB-499D-B06E-9DB52B2CFAB6}" destId="{2DB95391-281B-4EBB-897A-E48D4219A976}" srcOrd="1" destOrd="0" presId="urn:microsoft.com/office/officeart/2009/3/layout/HorizontalOrganizationChart"/>
    <dgm:cxn modelId="{56BBC6A3-535F-4094-B5F8-D09EAA76C283}" type="presParOf" srcId="{CA7C7E13-3244-46EB-93CD-4DBA0F1AB512}" destId="{1D8273FA-15C1-4BE8-867A-6BDD6DF02AFB}" srcOrd="1" destOrd="0" presId="urn:microsoft.com/office/officeart/2009/3/layout/HorizontalOrganizationChart"/>
    <dgm:cxn modelId="{8CD69F00-41FB-49F0-AE71-DA853AE768E1}" type="presParOf" srcId="{CA7C7E13-3244-46EB-93CD-4DBA0F1AB512}" destId="{22BD289D-60AE-44E1-89B0-71CB037ECA54}" srcOrd="2" destOrd="0" presId="urn:microsoft.com/office/officeart/2009/3/layout/HorizontalOrganizationChart"/>
    <dgm:cxn modelId="{E6F2CD84-87C6-442B-89E5-74D2C2CB0118}" type="presParOf" srcId="{B4E01F39-E6A5-4E1D-BEAF-886CC05D5D0C}" destId="{AFE6280D-0E57-4A5A-B19C-34503CE7B5C5}" srcOrd="2" destOrd="0" presId="urn:microsoft.com/office/officeart/2009/3/layout/HorizontalOrganizationChart"/>
    <dgm:cxn modelId="{0A4E938E-5A02-410E-8AD4-5A9A6AA869C4}" type="presParOf" srcId="{B4E01F39-E6A5-4E1D-BEAF-886CC05D5D0C}" destId="{3323FB68-A762-4EA0-99B2-1C0708180BE3}" srcOrd="3" destOrd="0" presId="urn:microsoft.com/office/officeart/2009/3/layout/HorizontalOrganizationChart"/>
    <dgm:cxn modelId="{B9BF052A-60B5-413F-A926-48B1ABE23E16}" type="presParOf" srcId="{3323FB68-A762-4EA0-99B2-1C0708180BE3}" destId="{159DED91-0F58-4DBB-877B-782968288C10}" srcOrd="0" destOrd="0" presId="urn:microsoft.com/office/officeart/2009/3/layout/HorizontalOrganizationChart"/>
    <dgm:cxn modelId="{844C2AE2-E01E-4670-AD9D-999A762282C7}" type="presParOf" srcId="{159DED91-0F58-4DBB-877B-782968288C10}" destId="{296DA16A-2733-48A0-B67C-55C109F21BB9}" srcOrd="0" destOrd="0" presId="urn:microsoft.com/office/officeart/2009/3/layout/HorizontalOrganizationChart"/>
    <dgm:cxn modelId="{6D153E81-BB9A-4B36-AAEC-768F65A0A905}" type="presParOf" srcId="{159DED91-0F58-4DBB-877B-782968288C10}" destId="{CD7F66F4-9941-4CDE-8836-479716568EBB}" srcOrd="1" destOrd="0" presId="urn:microsoft.com/office/officeart/2009/3/layout/HorizontalOrganizationChart"/>
    <dgm:cxn modelId="{74A00008-7550-40EE-B4B7-8F1AFFF5D61E}" type="presParOf" srcId="{3323FB68-A762-4EA0-99B2-1C0708180BE3}" destId="{9BE21801-619D-45B3-BBCB-0026C0D616CE}" srcOrd="1" destOrd="0" presId="urn:microsoft.com/office/officeart/2009/3/layout/HorizontalOrganizationChart"/>
    <dgm:cxn modelId="{AAB7C14A-1748-4CA9-9EA9-ADD679125835}" type="presParOf" srcId="{3323FB68-A762-4EA0-99B2-1C0708180BE3}" destId="{6DEB0B2E-7573-4119-A778-C337C8F833D7}" srcOrd="2" destOrd="0" presId="urn:microsoft.com/office/officeart/2009/3/layout/HorizontalOrganizationChart"/>
    <dgm:cxn modelId="{06D706B8-4FD3-459E-A442-BCEDE156EF2B}" type="presParOf" srcId="{B4E01F39-E6A5-4E1D-BEAF-886CC05D5D0C}" destId="{3FBD35D9-06D7-4175-A526-479D822AB39D}" srcOrd="4" destOrd="0" presId="urn:microsoft.com/office/officeart/2009/3/layout/HorizontalOrganizationChart"/>
    <dgm:cxn modelId="{6A818EA5-1DE7-4FFD-98CF-3E7975F81AE9}" type="presParOf" srcId="{B4E01F39-E6A5-4E1D-BEAF-886CC05D5D0C}" destId="{C5783E66-3BB9-496E-874D-E2DB3003F0EE}" srcOrd="5" destOrd="0" presId="urn:microsoft.com/office/officeart/2009/3/layout/HorizontalOrganizationChart"/>
    <dgm:cxn modelId="{D96ED3D3-AAD0-4BBC-AA52-21BC049ABB76}" type="presParOf" srcId="{C5783E66-3BB9-496E-874D-E2DB3003F0EE}" destId="{DCFE79DD-9E4D-431D-BF22-DFD4AFC2487C}" srcOrd="0" destOrd="0" presId="urn:microsoft.com/office/officeart/2009/3/layout/HorizontalOrganizationChart"/>
    <dgm:cxn modelId="{EB429D3B-7C48-461D-A8BD-C65B3617D2B4}" type="presParOf" srcId="{DCFE79DD-9E4D-431D-BF22-DFD4AFC2487C}" destId="{853DE881-FDB1-43B8-B80D-629DC2474162}" srcOrd="0" destOrd="0" presId="urn:microsoft.com/office/officeart/2009/3/layout/HorizontalOrganizationChart"/>
    <dgm:cxn modelId="{2BA5ADB9-CB22-4C13-9B2B-05400EEF79D2}" type="presParOf" srcId="{DCFE79DD-9E4D-431D-BF22-DFD4AFC2487C}" destId="{17FC110D-AF09-4A89-A1FE-BE60CC99C286}" srcOrd="1" destOrd="0" presId="urn:microsoft.com/office/officeart/2009/3/layout/HorizontalOrganizationChart"/>
    <dgm:cxn modelId="{77E3CAC1-D44A-4812-9666-B8CCCAAEFB2A}" type="presParOf" srcId="{C5783E66-3BB9-496E-874D-E2DB3003F0EE}" destId="{9B3BF238-90AB-40E6-B158-5B66C4F65DB0}" srcOrd="1" destOrd="0" presId="urn:microsoft.com/office/officeart/2009/3/layout/HorizontalOrganizationChart"/>
    <dgm:cxn modelId="{26715099-FDAD-4F9B-A98E-29B3096F66E1}" type="presParOf" srcId="{C5783E66-3BB9-496E-874D-E2DB3003F0EE}" destId="{1064F9B6-6283-451A-903A-E09ED7550CA4}" srcOrd="2" destOrd="0" presId="urn:microsoft.com/office/officeart/2009/3/layout/HorizontalOrganizationChart"/>
    <dgm:cxn modelId="{97EA7F8F-8456-48D2-81E6-56A6C0D3B387}" type="presParOf" srcId="{B4E01F39-E6A5-4E1D-BEAF-886CC05D5D0C}" destId="{05CEB6AF-C5C8-4498-B0F8-6685695945E5}" srcOrd="6" destOrd="0" presId="urn:microsoft.com/office/officeart/2009/3/layout/HorizontalOrganizationChart"/>
    <dgm:cxn modelId="{91311524-F201-40DF-864D-C48CD6FEEBFA}" type="presParOf" srcId="{B4E01F39-E6A5-4E1D-BEAF-886CC05D5D0C}" destId="{EE24CCB4-7715-4B38-A312-E88EF3489332}" srcOrd="7" destOrd="0" presId="urn:microsoft.com/office/officeart/2009/3/layout/HorizontalOrganizationChart"/>
    <dgm:cxn modelId="{A7185016-A107-484C-9CCB-6DD49E38EA66}" type="presParOf" srcId="{EE24CCB4-7715-4B38-A312-E88EF3489332}" destId="{0D3F17FD-C493-4F0E-A49C-CEA26955C36A}" srcOrd="0" destOrd="0" presId="urn:microsoft.com/office/officeart/2009/3/layout/HorizontalOrganizationChart"/>
    <dgm:cxn modelId="{BA0F93CB-2669-4628-8830-36C63D425966}" type="presParOf" srcId="{0D3F17FD-C493-4F0E-A49C-CEA26955C36A}" destId="{1F19C04F-5AE1-46EA-A122-E62F28148C70}" srcOrd="0" destOrd="0" presId="urn:microsoft.com/office/officeart/2009/3/layout/HorizontalOrganizationChart"/>
    <dgm:cxn modelId="{D5B2F754-631D-470E-9AE5-6EA279EE13CA}" type="presParOf" srcId="{0D3F17FD-C493-4F0E-A49C-CEA26955C36A}" destId="{C8619AE3-4B8B-452D-8D6D-3314194922B5}" srcOrd="1" destOrd="0" presId="urn:microsoft.com/office/officeart/2009/3/layout/HorizontalOrganizationChart"/>
    <dgm:cxn modelId="{E60F0567-BAED-42EF-9E33-7A00FB1DF746}" type="presParOf" srcId="{EE24CCB4-7715-4B38-A312-E88EF3489332}" destId="{5920E999-72CA-4AD3-8D2D-60EF90182BF6}" srcOrd="1" destOrd="0" presId="urn:microsoft.com/office/officeart/2009/3/layout/HorizontalOrganizationChart"/>
    <dgm:cxn modelId="{4FE8BF84-E0AE-4108-9F34-A716D59EA46E}" type="presParOf" srcId="{EE24CCB4-7715-4B38-A312-E88EF3489332}" destId="{0A96E82B-A947-488C-9294-783C192980B9}" srcOrd="2" destOrd="0" presId="urn:microsoft.com/office/officeart/2009/3/layout/HorizontalOrganizationChart"/>
    <dgm:cxn modelId="{28A161B0-A8E2-4358-9871-B8FF31009A33}" type="presParOf" srcId="{B4E01F39-E6A5-4E1D-BEAF-886CC05D5D0C}" destId="{3FEA49B6-83A3-4934-9783-13D59E01DB70}" srcOrd="8" destOrd="0" presId="urn:microsoft.com/office/officeart/2009/3/layout/HorizontalOrganizationChart"/>
    <dgm:cxn modelId="{27AE37AB-DAC0-4A08-9072-ABCD6BAE44A7}" type="presParOf" srcId="{B4E01F39-E6A5-4E1D-BEAF-886CC05D5D0C}" destId="{EEB3C6F1-F409-4E12-BAAA-7F58D7B30F76}" srcOrd="9" destOrd="0" presId="urn:microsoft.com/office/officeart/2009/3/layout/HorizontalOrganizationChart"/>
    <dgm:cxn modelId="{E1D55E49-CDEF-4DF9-BC27-D150837F27EC}" type="presParOf" srcId="{EEB3C6F1-F409-4E12-BAAA-7F58D7B30F76}" destId="{CEE7AE9E-05B1-4DDB-A655-06D5C5572C4D}" srcOrd="0" destOrd="0" presId="urn:microsoft.com/office/officeart/2009/3/layout/HorizontalOrganizationChart"/>
    <dgm:cxn modelId="{7A685670-EE72-461D-962F-B8B610894260}" type="presParOf" srcId="{CEE7AE9E-05B1-4DDB-A655-06D5C5572C4D}" destId="{6FAE7261-9B7E-4296-B0E7-841042DC4410}" srcOrd="0" destOrd="0" presId="urn:microsoft.com/office/officeart/2009/3/layout/HorizontalOrganizationChart"/>
    <dgm:cxn modelId="{022866F6-D620-4D7B-9930-8D2EF33C631E}" type="presParOf" srcId="{CEE7AE9E-05B1-4DDB-A655-06D5C5572C4D}" destId="{60F1D7DD-2A38-42B2-826A-77E6F1ED62C7}" srcOrd="1" destOrd="0" presId="urn:microsoft.com/office/officeart/2009/3/layout/HorizontalOrganizationChart"/>
    <dgm:cxn modelId="{6044996C-4A74-4ABD-B091-C5487DE2E992}" type="presParOf" srcId="{EEB3C6F1-F409-4E12-BAAA-7F58D7B30F76}" destId="{D6952C83-700B-4F79-945D-54BB20FB358B}" srcOrd="1" destOrd="0" presId="urn:microsoft.com/office/officeart/2009/3/layout/HorizontalOrganizationChart"/>
    <dgm:cxn modelId="{EAFD0CDB-989B-4D24-B47A-58CBC1FC1C00}" type="presParOf" srcId="{EEB3C6F1-F409-4E12-BAAA-7F58D7B30F76}" destId="{E93B83E5-B1FC-402C-8571-8288BC3C4796}" srcOrd="2" destOrd="0" presId="urn:microsoft.com/office/officeart/2009/3/layout/HorizontalOrganizationChart"/>
    <dgm:cxn modelId="{3B54C685-6694-4530-8B33-D189F5D1A88F}" type="presParOf" srcId="{B4E01F39-E6A5-4E1D-BEAF-886CC05D5D0C}" destId="{D86427B8-B55D-402C-B578-3E47DAD18684}" srcOrd="10" destOrd="0" presId="urn:microsoft.com/office/officeart/2009/3/layout/HorizontalOrganizationChart"/>
    <dgm:cxn modelId="{6AA0EB6A-928A-474D-B980-9921395317AF}" type="presParOf" srcId="{B4E01F39-E6A5-4E1D-BEAF-886CC05D5D0C}" destId="{FCBCA503-EA05-4D50-9C74-4A008CA0A6B8}" srcOrd="11" destOrd="0" presId="urn:microsoft.com/office/officeart/2009/3/layout/HorizontalOrganizationChart"/>
    <dgm:cxn modelId="{A392419F-6FEC-41AA-B4A9-798D5FFC029A}" type="presParOf" srcId="{FCBCA503-EA05-4D50-9C74-4A008CA0A6B8}" destId="{E2477F09-B3D1-4171-A821-BF6962F9884E}" srcOrd="0" destOrd="0" presId="urn:microsoft.com/office/officeart/2009/3/layout/HorizontalOrganizationChart"/>
    <dgm:cxn modelId="{93C367DA-CD66-4BB2-88B2-86A9BE2A8B07}" type="presParOf" srcId="{E2477F09-B3D1-4171-A821-BF6962F9884E}" destId="{0CB203DB-3699-400B-BC1D-6E3C2303EFCF}" srcOrd="0" destOrd="0" presId="urn:microsoft.com/office/officeart/2009/3/layout/HorizontalOrganizationChart"/>
    <dgm:cxn modelId="{9A8E7DA9-9355-4569-A650-263A61F5B7FE}" type="presParOf" srcId="{E2477F09-B3D1-4171-A821-BF6962F9884E}" destId="{35380322-69EA-439C-902D-0758525CA6CF}" srcOrd="1" destOrd="0" presId="urn:microsoft.com/office/officeart/2009/3/layout/HorizontalOrganizationChart"/>
    <dgm:cxn modelId="{4BBF362D-2CB0-4C51-95EF-F30AD27F5E82}" type="presParOf" srcId="{FCBCA503-EA05-4D50-9C74-4A008CA0A6B8}" destId="{447BA43B-3E75-421E-8853-D9403F617E04}" srcOrd="1" destOrd="0" presId="urn:microsoft.com/office/officeart/2009/3/layout/HorizontalOrganizationChart"/>
    <dgm:cxn modelId="{A9A7AACD-AB7F-41AD-B1A4-F872E969E687}" type="presParOf" srcId="{FCBCA503-EA05-4D50-9C74-4A008CA0A6B8}" destId="{AE18BB84-619A-42DC-A522-79E453E980FF}" srcOrd="2" destOrd="0" presId="urn:microsoft.com/office/officeart/2009/3/layout/HorizontalOrganizationChart"/>
    <dgm:cxn modelId="{D8C2712C-4036-4437-996F-7BC92F559931}" type="presParOf" srcId="{EC76702F-1A4B-41C1-BAFC-E8BD0F044140}" destId="{BCDAC83C-34A6-4E63-B113-749004435151}" srcOrd="2" destOrd="0" presId="urn:microsoft.com/office/officeart/2009/3/layout/HorizontalOrganizationChart"/>
    <dgm:cxn modelId="{80B5E588-1DD5-4D96-8665-6A112C9965D6}" type="presParOf" srcId="{BB122EDE-D99F-489A-A261-0606350AE9B3}" destId="{D5878B52-EED9-4078-91ED-4A4FA736D48E}" srcOrd="2" destOrd="0" presId="urn:microsoft.com/office/officeart/2009/3/layout/HorizontalOrganizationChart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427B8-B55D-402C-B578-3E47DAD18684}">
      <dsp:nvSpPr>
        <dsp:cNvPr id="0" name=""/>
        <dsp:cNvSpPr/>
      </dsp:nvSpPr>
      <dsp:spPr>
        <a:xfrm>
          <a:off x="5200878" y="3216947"/>
          <a:ext cx="445926" cy="2396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63" y="0"/>
              </a:lnTo>
              <a:lnTo>
                <a:pt x="222963" y="2396853"/>
              </a:lnTo>
              <a:lnTo>
                <a:pt x="445926" y="23968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A49B6-83A3-4934-9783-13D59E01DB70}">
      <dsp:nvSpPr>
        <dsp:cNvPr id="0" name=""/>
        <dsp:cNvSpPr/>
      </dsp:nvSpPr>
      <dsp:spPr>
        <a:xfrm>
          <a:off x="5200878" y="3216947"/>
          <a:ext cx="445926" cy="1438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63" y="0"/>
              </a:lnTo>
              <a:lnTo>
                <a:pt x="222963" y="1438112"/>
              </a:lnTo>
              <a:lnTo>
                <a:pt x="445926" y="14381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EB6AF-C5C8-4498-B0F8-6685695945E5}">
      <dsp:nvSpPr>
        <dsp:cNvPr id="0" name=""/>
        <dsp:cNvSpPr/>
      </dsp:nvSpPr>
      <dsp:spPr>
        <a:xfrm>
          <a:off x="5200878" y="3216947"/>
          <a:ext cx="445926" cy="479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63" y="0"/>
              </a:lnTo>
              <a:lnTo>
                <a:pt x="222963" y="479370"/>
              </a:lnTo>
              <a:lnTo>
                <a:pt x="445926" y="4793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D35D9-06D7-4175-A526-479D822AB39D}">
      <dsp:nvSpPr>
        <dsp:cNvPr id="0" name=""/>
        <dsp:cNvSpPr/>
      </dsp:nvSpPr>
      <dsp:spPr>
        <a:xfrm>
          <a:off x="5200878" y="2737576"/>
          <a:ext cx="445926" cy="479370"/>
        </a:xfrm>
        <a:custGeom>
          <a:avLst/>
          <a:gdLst/>
          <a:ahLst/>
          <a:cxnLst/>
          <a:rect l="0" t="0" r="0" b="0"/>
          <a:pathLst>
            <a:path>
              <a:moveTo>
                <a:pt x="0" y="479370"/>
              </a:moveTo>
              <a:lnTo>
                <a:pt x="222963" y="479370"/>
              </a:lnTo>
              <a:lnTo>
                <a:pt x="222963" y="0"/>
              </a:lnTo>
              <a:lnTo>
                <a:pt x="44592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6280D-0E57-4A5A-B19C-34503CE7B5C5}">
      <dsp:nvSpPr>
        <dsp:cNvPr id="0" name=""/>
        <dsp:cNvSpPr/>
      </dsp:nvSpPr>
      <dsp:spPr>
        <a:xfrm>
          <a:off x="5200878" y="1778835"/>
          <a:ext cx="445926" cy="1438112"/>
        </a:xfrm>
        <a:custGeom>
          <a:avLst/>
          <a:gdLst/>
          <a:ahLst/>
          <a:cxnLst/>
          <a:rect l="0" t="0" r="0" b="0"/>
          <a:pathLst>
            <a:path>
              <a:moveTo>
                <a:pt x="0" y="1438112"/>
              </a:moveTo>
              <a:lnTo>
                <a:pt x="222963" y="1438112"/>
              </a:lnTo>
              <a:lnTo>
                <a:pt x="222963" y="0"/>
              </a:lnTo>
              <a:lnTo>
                <a:pt x="44592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F30EF-FFC9-4A95-B1C3-9393BB5AFE4C}">
      <dsp:nvSpPr>
        <dsp:cNvPr id="0" name=""/>
        <dsp:cNvSpPr/>
      </dsp:nvSpPr>
      <dsp:spPr>
        <a:xfrm>
          <a:off x="5200878" y="820093"/>
          <a:ext cx="445926" cy="2396853"/>
        </a:xfrm>
        <a:custGeom>
          <a:avLst/>
          <a:gdLst/>
          <a:ahLst/>
          <a:cxnLst/>
          <a:rect l="0" t="0" r="0" b="0"/>
          <a:pathLst>
            <a:path>
              <a:moveTo>
                <a:pt x="0" y="2396853"/>
              </a:moveTo>
              <a:lnTo>
                <a:pt x="222963" y="2396853"/>
              </a:lnTo>
              <a:lnTo>
                <a:pt x="222963" y="0"/>
              </a:lnTo>
              <a:lnTo>
                <a:pt x="44592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BBBDD-AF20-4744-98D0-61BAA6D00BBC}">
      <dsp:nvSpPr>
        <dsp:cNvPr id="0" name=""/>
        <dsp:cNvSpPr/>
      </dsp:nvSpPr>
      <dsp:spPr>
        <a:xfrm>
          <a:off x="2525321" y="1778835"/>
          <a:ext cx="445926" cy="1438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63" y="0"/>
              </a:lnTo>
              <a:lnTo>
                <a:pt x="222963" y="1438112"/>
              </a:lnTo>
              <a:lnTo>
                <a:pt x="445926" y="14381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D9C75-7E7E-4639-93D2-19A1FCB8261B}">
      <dsp:nvSpPr>
        <dsp:cNvPr id="0" name=""/>
        <dsp:cNvSpPr/>
      </dsp:nvSpPr>
      <dsp:spPr>
        <a:xfrm>
          <a:off x="2525321" y="1778835"/>
          <a:ext cx="445926" cy="479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63" y="0"/>
              </a:lnTo>
              <a:lnTo>
                <a:pt x="222963" y="479370"/>
              </a:lnTo>
              <a:lnTo>
                <a:pt x="445926" y="4793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A7FBC-84C7-4909-BA40-F5E6533B75B6}">
      <dsp:nvSpPr>
        <dsp:cNvPr id="0" name=""/>
        <dsp:cNvSpPr/>
      </dsp:nvSpPr>
      <dsp:spPr>
        <a:xfrm>
          <a:off x="2525321" y="1299464"/>
          <a:ext cx="445926" cy="479370"/>
        </a:xfrm>
        <a:custGeom>
          <a:avLst/>
          <a:gdLst/>
          <a:ahLst/>
          <a:cxnLst/>
          <a:rect l="0" t="0" r="0" b="0"/>
          <a:pathLst>
            <a:path>
              <a:moveTo>
                <a:pt x="0" y="479370"/>
              </a:moveTo>
              <a:lnTo>
                <a:pt x="222963" y="479370"/>
              </a:lnTo>
              <a:lnTo>
                <a:pt x="222963" y="0"/>
              </a:lnTo>
              <a:lnTo>
                <a:pt x="44592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D5B1B-79D4-46D9-B6BC-29B336591BDD}">
      <dsp:nvSpPr>
        <dsp:cNvPr id="0" name=""/>
        <dsp:cNvSpPr/>
      </dsp:nvSpPr>
      <dsp:spPr>
        <a:xfrm>
          <a:off x="2525321" y="340722"/>
          <a:ext cx="445926" cy="1438112"/>
        </a:xfrm>
        <a:custGeom>
          <a:avLst/>
          <a:gdLst/>
          <a:ahLst/>
          <a:cxnLst/>
          <a:rect l="0" t="0" r="0" b="0"/>
          <a:pathLst>
            <a:path>
              <a:moveTo>
                <a:pt x="0" y="1438112"/>
              </a:moveTo>
              <a:lnTo>
                <a:pt x="222963" y="1438112"/>
              </a:lnTo>
              <a:lnTo>
                <a:pt x="222963" y="0"/>
              </a:lnTo>
              <a:lnTo>
                <a:pt x="44592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F8D21-686D-4CC0-9DF8-D7E1BFDB6DD0}">
      <dsp:nvSpPr>
        <dsp:cNvPr id="0" name=""/>
        <dsp:cNvSpPr/>
      </dsp:nvSpPr>
      <dsp:spPr>
        <a:xfrm>
          <a:off x="295689" y="1438816"/>
          <a:ext cx="2229631" cy="6800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ব্যাংক হিসাব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95689" y="1438816"/>
        <a:ext cx="2229631" cy="680037"/>
      </dsp:txXfrm>
    </dsp:sp>
    <dsp:sp modelId="{6336D82A-D89E-4E8E-9F4A-951D1D887268}">
      <dsp:nvSpPr>
        <dsp:cNvPr id="0" name=""/>
        <dsp:cNvSpPr/>
      </dsp:nvSpPr>
      <dsp:spPr>
        <a:xfrm>
          <a:off x="2971247" y="704"/>
          <a:ext cx="2229631" cy="680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চলতি হিসাব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971247" y="704"/>
        <a:ext cx="2229631" cy="680037"/>
      </dsp:txXfrm>
    </dsp:sp>
    <dsp:sp modelId="{603EE1DE-9F52-4F02-9B50-DB094DC0E990}">
      <dsp:nvSpPr>
        <dsp:cNvPr id="0" name=""/>
        <dsp:cNvSpPr/>
      </dsp:nvSpPr>
      <dsp:spPr>
        <a:xfrm>
          <a:off x="2971247" y="959445"/>
          <a:ext cx="2229631" cy="680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সঞ্চয়ী হিসাব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971247" y="959445"/>
        <a:ext cx="2229631" cy="680037"/>
      </dsp:txXfrm>
    </dsp:sp>
    <dsp:sp modelId="{023C3B00-F859-43A8-960C-F8B492F3F844}">
      <dsp:nvSpPr>
        <dsp:cNvPr id="0" name=""/>
        <dsp:cNvSpPr/>
      </dsp:nvSpPr>
      <dsp:spPr>
        <a:xfrm>
          <a:off x="2971247" y="1918187"/>
          <a:ext cx="2229631" cy="680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স্থায়ী হিসাব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971247" y="1918187"/>
        <a:ext cx="2229631" cy="680037"/>
      </dsp:txXfrm>
    </dsp:sp>
    <dsp:sp modelId="{452A3024-5961-41BC-9340-6CBA99792686}">
      <dsp:nvSpPr>
        <dsp:cNvPr id="0" name=""/>
        <dsp:cNvSpPr/>
      </dsp:nvSpPr>
      <dsp:spPr>
        <a:xfrm>
          <a:off x="2971247" y="2876928"/>
          <a:ext cx="2229631" cy="680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অন্যান্য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হিসাব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971247" y="2876928"/>
        <a:ext cx="2229631" cy="680037"/>
      </dsp:txXfrm>
    </dsp:sp>
    <dsp:sp modelId="{37075A6B-B60F-44CB-9779-54A4A98A2CDD}">
      <dsp:nvSpPr>
        <dsp:cNvPr id="0" name=""/>
        <dsp:cNvSpPr/>
      </dsp:nvSpPr>
      <dsp:spPr>
        <a:xfrm>
          <a:off x="5646804" y="480074"/>
          <a:ext cx="3179699" cy="6800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স্কুল সঞ্চয়ী হিসাব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646804" y="480074"/>
        <a:ext cx="3179699" cy="680037"/>
      </dsp:txXfrm>
    </dsp:sp>
    <dsp:sp modelId="{296DA16A-2733-48A0-B67C-55C109F21BB9}">
      <dsp:nvSpPr>
        <dsp:cNvPr id="0" name=""/>
        <dsp:cNvSpPr/>
      </dsp:nvSpPr>
      <dsp:spPr>
        <a:xfrm>
          <a:off x="5646804" y="1438816"/>
          <a:ext cx="3169175" cy="6800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বিমা সঞ্চয়ী হিসাব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646804" y="1438816"/>
        <a:ext cx="3169175" cy="680037"/>
      </dsp:txXfrm>
    </dsp:sp>
    <dsp:sp modelId="{853DE881-FDB1-43B8-B80D-629DC2474162}">
      <dsp:nvSpPr>
        <dsp:cNvPr id="0" name=""/>
        <dsp:cNvSpPr/>
      </dsp:nvSpPr>
      <dsp:spPr>
        <a:xfrm>
          <a:off x="5646804" y="2397557"/>
          <a:ext cx="3168818" cy="6800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বৈদেশিক মুদ্রা সঞ্চয়ী হিসাব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646804" y="2397557"/>
        <a:ext cx="3168818" cy="680037"/>
      </dsp:txXfrm>
    </dsp:sp>
    <dsp:sp modelId="{1F19C04F-5AE1-46EA-A122-E62F28148C70}">
      <dsp:nvSpPr>
        <dsp:cNvPr id="0" name=""/>
        <dsp:cNvSpPr/>
      </dsp:nvSpPr>
      <dsp:spPr>
        <a:xfrm>
          <a:off x="5646804" y="3356299"/>
          <a:ext cx="3190602" cy="6800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ডিপোজিট পেনশন স্কিম হিসাব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646804" y="3356299"/>
        <a:ext cx="3190602" cy="680037"/>
      </dsp:txXfrm>
    </dsp:sp>
    <dsp:sp modelId="{6FAE7261-9B7E-4296-B0E7-841042DC4410}">
      <dsp:nvSpPr>
        <dsp:cNvPr id="0" name=""/>
        <dsp:cNvSpPr/>
      </dsp:nvSpPr>
      <dsp:spPr>
        <a:xfrm>
          <a:off x="5646804" y="4315040"/>
          <a:ext cx="3201505" cy="6800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ঋণ আমানত হিসাব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646804" y="4315040"/>
        <a:ext cx="3201505" cy="680037"/>
      </dsp:txXfrm>
    </dsp:sp>
    <dsp:sp modelId="{0CB203DB-3699-400B-BC1D-6E3C2303EFCF}">
      <dsp:nvSpPr>
        <dsp:cNvPr id="0" name=""/>
        <dsp:cNvSpPr/>
      </dsp:nvSpPr>
      <dsp:spPr>
        <a:xfrm>
          <a:off x="5646804" y="5273782"/>
          <a:ext cx="3161483" cy="6800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রেসিডেন্ট ফরেন কারেন্সি ডিপোজিট হিসাব 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(RFCD)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646804" y="5273782"/>
        <a:ext cx="3161483" cy="680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CB648-1851-459E-9A63-18994CE66668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4A4C9-2656-4FA3-8EF2-A70A31FB2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25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9800"/>
            <a:ext cx="7315200" cy="4211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420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914400"/>
            <a:ext cx="8001000" cy="43393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1600200" y="5638800"/>
            <a:ext cx="51816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স্থায়ী হিসাব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86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838200"/>
            <a:ext cx="7621064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00200" y="5486400"/>
            <a:ext cx="5257800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স্কুল সঞ্চয়ী হিসাব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02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85800"/>
            <a:ext cx="4572000" cy="2971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685800"/>
            <a:ext cx="4953000" cy="3050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05000" y="4495800"/>
            <a:ext cx="5257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বিমা সঞ্চয়ী হিসাব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25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685800"/>
            <a:ext cx="4114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838200"/>
            <a:ext cx="4191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5800" y="4038600"/>
            <a:ext cx="3200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দেশীয় মুদ্রা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038600"/>
            <a:ext cx="381000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বৈদেশিক মুদ্রা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181600"/>
            <a:ext cx="6705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বৈদেশিক মুদ্রা স্থায়ী হিসাব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94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162" y="76200"/>
            <a:ext cx="4281055" cy="29718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352800"/>
            <a:ext cx="4724399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76200"/>
            <a:ext cx="4433455" cy="2971800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257800" y="38100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ডিপোজিট পেনশন স্কিম হিসাব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14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698495" y="-229429"/>
            <a:ext cx="4236027" cy="3340748"/>
            <a:chOff x="3581399" y="1752600"/>
            <a:chExt cx="3657599" cy="44416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31" r="4608"/>
            <a:stretch/>
          </p:blipFill>
          <p:spPr>
            <a:xfrm>
              <a:off x="3657600" y="1752600"/>
              <a:ext cx="3505199" cy="3508664"/>
            </a:xfrm>
            <a:prstGeom prst="rect">
              <a:avLst/>
            </a:prstGeom>
            <a:ln w="889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581399" y="5486400"/>
              <a:ext cx="3657599" cy="7078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বৈদেশিক মুদ্রা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" y="76200"/>
            <a:ext cx="4267200" cy="3035119"/>
            <a:chOff x="76200" y="152400"/>
            <a:chExt cx="3200400" cy="3886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400" y="152400"/>
              <a:ext cx="3048000" cy="2971800"/>
            </a:xfrm>
            <a:prstGeom prst="rect">
              <a:avLst/>
            </a:prstGeom>
            <a:ln w="889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76200" y="3330714"/>
              <a:ext cx="3200400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দেশীয় মুদ্রা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52400"/>
            <a:ext cx="4274127" cy="2971799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177800" y="4038600"/>
            <a:ext cx="38608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রেসিডেন্ট ফরেন কারেন্সি ডিপোজিট হিসাব</a:t>
            </a:r>
            <a:endParaRPr lang="en-US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44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525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20995 L 0.00451 0.52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6477000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8382000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bn-IN" sz="4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ব্যাংক হিসাব ও হিসাব সংশ্লিষ্ট পেশাজীবীর নাম উল্লেখ করে একটি চার্ট তৈরি </a:t>
            </a:r>
            <a:r>
              <a:rPr lang="bn-IN" sz="4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34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9174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ব্যাংক কী?</a:t>
            </a:r>
            <a:endParaRPr lang="en-US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418" y="2502187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ব্যাংক একটি আর্থিক প্রতিষ্ঠান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4340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ব্যাংকের প্রধান হিসাব কয়টি ও কী কী?</a:t>
            </a:r>
            <a:r>
              <a:rPr lang="bn-IN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418" y="3962400"/>
            <a:ext cx="7488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 টি। চলতি , সঞ্চয়ী ও স্থায়ী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073" y="4785357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RFCD </a:t>
            </a:r>
            <a:r>
              <a:rPr lang="bn-IN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এর পূর্ণরুপ কী?</a:t>
            </a:r>
            <a:endParaRPr lang="en-US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418" y="5638800"/>
            <a:ext cx="6806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রেসিডেন্ট ফরেন কারেন্সি ডিপোজিট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1981200" y="381000"/>
            <a:ext cx="4724400" cy="1447800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</a:rPr>
              <a:t>মূল্যায়ন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59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319318"/>
            <a:ext cx="86868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পরিবারের কোন সদস্যের জন্য কোন ব্যাংক হিসাবটি উপযোগী তা বিশ্লেষণ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195475"/>
            <a:ext cx="364322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বাড়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09600"/>
            <a:ext cx="523180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52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14400"/>
            <a:ext cx="106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</a:t>
            </a:r>
          </a:p>
          <a:p>
            <a:pPr algn="ctr"/>
            <a:r>
              <a:rPr lang="bn-I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ন্য</a:t>
            </a:r>
          </a:p>
          <a:p>
            <a:pPr algn="ctr"/>
            <a:r>
              <a:rPr lang="bn-I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</a:p>
          <a:p>
            <a:pPr algn="ctr"/>
            <a:r>
              <a:rPr lang="bn-IN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bn-I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90600"/>
            <a:ext cx="7010400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7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71488" y="1468438"/>
            <a:ext cx="8075612" cy="4281487"/>
            <a:chOff x="-766608" y="1828800"/>
            <a:chExt cx="10638793" cy="457763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4800" y="1828800"/>
              <a:ext cx="9567385" cy="4577633"/>
              <a:chOff x="152400" y="1752499"/>
              <a:chExt cx="9567385" cy="4577333"/>
            </a:xfrm>
          </p:grpSpPr>
          <p:sp>
            <p:nvSpPr>
              <p:cNvPr id="7178" name="Text Box 8"/>
              <p:cNvSpPr txBox="1">
                <a:spLocks noChangeArrowheads="1"/>
              </p:cNvSpPr>
              <p:nvPr/>
            </p:nvSpPr>
            <p:spPr bwMode="auto">
              <a:xfrm>
                <a:off x="152400" y="1752499"/>
                <a:ext cx="4419601" cy="625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bn-IN" sz="3200">
                    <a:latin typeface="NikoshBAN" pitchFamily="2" charset="0"/>
                  </a:rPr>
                  <a:t> </a:t>
                </a:r>
                <a:endParaRPr lang="en-US" sz="3600">
                  <a:latin typeface="NikoshBAN" pitchFamily="2" charset="0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6061981" y="2546786"/>
                <a:ext cx="3657804" cy="378304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:endParaRPr lang="bn-BD" sz="2800" b="1" dirty="0">
                  <a:solidFill>
                    <a:srgbClr val="7030A0"/>
                  </a:solidFill>
                  <a:latin typeface="NikoshBAN" pitchFamily="2" charset="0"/>
                  <a:cs typeface="Arial" charset="0"/>
                </a:endParaRPr>
              </a:p>
              <a:p>
                <a:r>
                  <a:rPr lang="en-US" sz="2800" b="1" dirty="0" err="1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শ্রেণি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 :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দশম</a:t>
                </a:r>
                <a:endParaRPr lang="en-US" sz="2800" b="1" dirty="0">
                  <a:solidFill>
                    <a:srgbClr val="7030A0"/>
                  </a:solidFill>
                  <a:latin typeface="NikoshBAN" pitchFamily="2" charset="0"/>
                  <a:cs typeface="Arial" charset="0"/>
                </a:endParaRPr>
              </a:p>
              <a:p>
                <a:r>
                  <a:rPr lang="en-US" sz="2800" b="1" dirty="0" err="1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বিষয়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 :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ফিন্যান্স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 ও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ব্যাংকিং</a:t>
                </a:r>
                <a:endParaRPr lang="en-US" sz="2800" b="1" dirty="0">
                  <a:solidFill>
                    <a:srgbClr val="7030A0"/>
                  </a:solidFill>
                  <a:latin typeface="NikoshBAN" pitchFamily="2" charset="0"/>
                  <a:cs typeface="Arial" charset="0"/>
                </a:endParaRPr>
              </a:p>
              <a:p>
                <a:r>
                  <a:rPr lang="en-US" sz="2800" b="1" dirty="0" err="1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অধ্যায়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: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একাদশ</a:t>
                </a:r>
                <a:endParaRPr lang="en-US" sz="2800" b="1" dirty="0">
                  <a:solidFill>
                    <a:srgbClr val="7030A0"/>
                  </a:solidFill>
                  <a:latin typeface="NikoshBAN" pitchFamily="2" charset="0"/>
                  <a:cs typeface="Arial" charset="0"/>
                </a:endParaRPr>
              </a:p>
              <a:p>
                <a:r>
                  <a:rPr lang="en-US" sz="2800" b="1" dirty="0" err="1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সময়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 : ৪৫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মিনিট</a:t>
                </a:r>
                <a:endParaRPr lang="en-US" sz="2800" b="1" dirty="0">
                  <a:solidFill>
                    <a:srgbClr val="7030A0"/>
                  </a:solidFill>
                  <a:latin typeface="NikoshBAN" pitchFamily="2" charset="0"/>
                  <a:cs typeface="Arial" charset="0"/>
                </a:endParaRPr>
              </a:p>
              <a:p>
                <a:r>
                  <a:rPr lang="en-US" sz="2800" b="1" dirty="0" err="1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তারিখ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 :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২৮/০৯/২০২১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NikoshBAN" pitchFamily="2" charset="0"/>
                    <a:cs typeface="Arial" charset="0"/>
                  </a:rPr>
                  <a:t>খ্রিঃ</a:t>
                </a:r>
                <a:endParaRPr lang="en-US" sz="2800" b="1" dirty="0">
                  <a:solidFill>
                    <a:srgbClr val="7030A0"/>
                  </a:solidFill>
                  <a:latin typeface="NikoshBAN" pitchFamily="2" charset="0"/>
                  <a:cs typeface="Arial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766608" y="2623139"/>
              <a:ext cx="4870798" cy="367975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" name="Picture 19" descr="flowers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433888" y="1258888"/>
            <a:ext cx="1066800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12718" y="2181498"/>
            <a:ext cx="3729446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মোহন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বামকান্দি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mohangope88@gmail.com</a:t>
            </a:r>
          </a:p>
        </p:txBody>
      </p:sp>
      <p:pic>
        <p:nvPicPr>
          <p:cNvPr id="21" name="Picture 20" descr="f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1371600" cy="1822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ounded Rectangle 18"/>
          <p:cNvSpPr/>
          <p:nvPr/>
        </p:nvSpPr>
        <p:spPr>
          <a:xfrm>
            <a:off x="2362200" y="228600"/>
            <a:ext cx="4648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পরিচিতি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7175" name="Picture 12" descr="boo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4478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66700"/>
            <a:ext cx="44196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533400"/>
            <a:ext cx="3857625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8600" y="4343400"/>
            <a:ext cx="43434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343400"/>
            <a:ext cx="3886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6631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57400"/>
            <a:ext cx="81534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,,,</a:t>
            </a:r>
          </a:p>
          <a:p>
            <a:pPr algn="ctr"/>
            <a:r>
              <a:rPr lang="bn-IN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</a:t>
            </a:r>
            <a:r>
              <a:rPr lang="bn-IN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 ও তার ধরণ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943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964" y="425026"/>
            <a:ext cx="67818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08018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19400"/>
            <a:ext cx="8686799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ব্যাংক কী তা বলতে পারবে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বিভিন্ন ধরনের ব্যাংক হিসাবের নাম বলতে পারবে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বিভিন্ন ধরনের ব্যাংক হিসাবের ব্যাখ্যা করতে পারবে</a:t>
            </a:r>
          </a:p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কোন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ক্ষেত্রে কোন হিসাব উপযোগী তা বিশ্লেষণ করতে পারবে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29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933146"/>
            <a:ext cx="88392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ব্যাংক হলো একটি আর্থিক প্রতিষ্ঠান। ব্যাংক ব্যবসায় তহবিলের মূল উৎস আমানত। জনসাধারণ ও প্রতিষ্ঠানের ধরণ অনুযায়ী ব্যাংকে হিসাবখোলে প্রয়োজনীয় আমানত সংগ্রহ করে।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8610600" cy="366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2725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45" y="762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cap="all" dirty="0" smtClean="0">
                <a:ln w="0"/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ব্যাংক হিসাবের প্রকারভেদ</a:t>
            </a:r>
            <a:endParaRPr lang="en-US" sz="4000" b="1" cap="all" dirty="0">
              <a:ln w="0"/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611335108"/>
              </p:ext>
            </p:extLst>
          </p:nvPr>
        </p:nvGraphicFramePr>
        <p:xfrm>
          <a:off x="0" y="903476"/>
          <a:ext cx="9144000" cy="595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69163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FF8D21-686D-4CC0-9DF8-D7E1BFDB6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0FF8D21-686D-4CC0-9DF8-D7E1BFDB6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7D5B1B-79D4-46D9-B6BC-29B336591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927D5B1B-79D4-46D9-B6BC-29B336591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36D82A-D89E-4E8E-9F4A-951D1D887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6336D82A-D89E-4E8E-9F4A-951D1D887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2A7FBC-84C7-4909-BA40-F5E6533B7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72A7FBC-84C7-4909-BA40-F5E6533B7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3EE1DE-9F52-4F02-9B50-DB094DC0E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603EE1DE-9F52-4F02-9B50-DB094DC0E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2D9C75-7E7E-4639-93D2-19A1FCB82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762D9C75-7E7E-4639-93D2-19A1FCB82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3C3B00-F859-43A8-960C-F8B492F3F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23C3B00-F859-43A8-960C-F8B492F3F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ABBBDD-AF20-4744-98D0-61BAA6D00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EBABBBDD-AF20-4744-98D0-61BAA6D00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2A3024-5961-41BC-9340-6CBA99792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452A3024-5961-41BC-9340-6CBA99792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8F30EF-FFC9-4A95-B1C3-9393BB5AF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678F30EF-FFC9-4A95-B1C3-9393BB5AF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075A6B-B60F-44CB-9779-54A4A98A2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37075A6B-B60F-44CB-9779-54A4A98A2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E6280D-0E57-4A5A-B19C-34503CE7B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AFE6280D-0E57-4A5A-B19C-34503CE7B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6DA16A-2733-48A0-B67C-55C109F21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296DA16A-2733-48A0-B67C-55C109F21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D35D9-06D7-4175-A526-479D822AB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3FBD35D9-06D7-4175-A526-479D822AB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3DE881-FDB1-43B8-B80D-629DC2474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853DE881-FDB1-43B8-B80D-629DC2474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CEB6AF-C5C8-4498-B0F8-668569594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05CEB6AF-C5C8-4498-B0F8-668569594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19C04F-5AE1-46EA-A122-E62F28148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1F19C04F-5AE1-46EA-A122-E62F28148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EA49B6-83A3-4934-9783-13D59E01D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3FEA49B6-83A3-4934-9783-13D59E01D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AE7261-9B7E-4296-B0E7-841042DC4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6FAE7261-9B7E-4296-B0E7-841042DC4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6427B8-B55D-402C-B578-3E47DAD18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D86427B8-B55D-402C-B578-3E47DAD18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B203DB-3699-400B-BC1D-6E3C2303E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0CB203DB-3699-400B-BC1D-6E3C2303E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85800"/>
            <a:ext cx="77724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4876800"/>
            <a:ext cx="4038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চলতি হিসাব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18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62000"/>
            <a:ext cx="7334250" cy="418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5334000"/>
            <a:ext cx="4495800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সঞ্চয়ী হিসাব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919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512</TotalTime>
  <Words>262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User</cp:lastModifiedBy>
  <cp:revision>84</cp:revision>
  <dcterms:created xsi:type="dcterms:W3CDTF">2006-08-16T00:00:00Z</dcterms:created>
  <dcterms:modified xsi:type="dcterms:W3CDTF">2021-09-28T11:47:57Z</dcterms:modified>
</cp:coreProperties>
</file>