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63" r:id="rId4"/>
    <p:sldId id="259" r:id="rId5"/>
    <p:sldId id="260" r:id="rId6"/>
    <p:sldId id="273" r:id="rId7"/>
    <p:sldId id="261" r:id="rId8"/>
    <p:sldId id="265" r:id="rId9"/>
    <p:sldId id="279" r:id="rId10"/>
    <p:sldId id="281" r:id="rId11"/>
    <p:sldId id="280" r:id="rId12"/>
    <p:sldId id="262" r:id="rId13"/>
    <p:sldId id="264" r:id="rId14"/>
    <p:sldId id="276" r:id="rId15"/>
    <p:sldId id="277" r:id="rId16"/>
    <p:sldId id="274" r:id="rId17"/>
    <p:sldId id="278" r:id="rId18"/>
    <p:sldId id="269" r:id="rId19"/>
    <p:sldId id="266" r:id="rId20"/>
    <p:sldId id="271" r:id="rId21"/>
    <p:sldId id="267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F9874-FF18-487C-9AB2-2963944B729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0897BA5-14FE-4623-A50B-FDC600B29B5D}">
      <dgm:prSet phldrT="[Text]" custT="1"/>
      <dgm:spPr/>
      <dgm:t>
        <a:bodyPr/>
        <a:lstStyle/>
        <a:p>
          <a:r>
            <a:rPr lang="en-US" sz="4000" dirty="0"/>
            <a:t>Learning out come</a:t>
          </a:r>
        </a:p>
      </dgm:t>
    </dgm:pt>
    <dgm:pt modelId="{5BCCC924-3BDD-48E4-9AB5-27F09A7C2073}" type="parTrans" cxnId="{28B64FDD-29D4-41A7-A9AD-CBB7E3D59580}">
      <dgm:prSet/>
      <dgm:spPr/>
      <dgm:t>
        <a:bodyPr/>
        <a:lstStyle/>
        <a:p>
          <a:endParaRPr lang="en-US"/>
        </a:p>
      </dgm:t>
    </dgm:pt>
    <dgm:pt modelId="{DD981824-D3F8-4BFC-B40E-324B904EBCF9}" type="sibTrans" cxnId="{28B64FDD-29D4-41A7-A9AD-CBB7E3D59580}">
      <dgm:prSet/>
      <dgm:spPr/>
      <dgm:t>
        <a:bodyPr/>
        <a:lstStyle/>
        <a:p>
          <a:endParaRPr lang="en-US"/>
        </a:p>
      </dgm:t>
    </dgm:pt>
    <dgm:pt modelId="{8FEF01FB-1BEA-461A-9C86-261439B47164}">
      <dgm:prSet phldrT="[Text]" custT="1"/>
      <dgm:spPr/>
      <dgm:t>
        <a:bodyPr/>
        <a:lstStyle/>
        <a:p>
          <a:pPr algn="l"/>
          <a:r>
            <a:rPr lang="en-US" sz="2400" dirty="0">
              <a:cs typeface="Times New Roman" pitchFamily="18" charset="0"/>
            </a:rPr>
            <a:t>Listening: 1.1.1- repeat words, phrases and sentences after the teacher with proper sounds and stress.</a:t>
          </a:r>
        </a:p>
        <a:p>
          <a:pPr algn="l"/>
          <a:r>
            <a:rPr lang="en-US" sz="2400" dirty="0">
              <a:cs typeface="Times New Roman" pitchFamily="18" charset="0"/>
            </a:rPr>
            <a:t>1.1.2-say words, phrases and sentences after the teacher with proper sounds and stress.</a:t>
          </a:r>
          <a:endParaRPr lang="en-US" sz="2400" dirty="0"/>
        </a:p>
      </dgm:t>
    </dgm:pt>
    <dgm:pt modelId="{E7E300F5-5381-4EFA-8F01-361B01A058A0}" type="parTrans" cxnId="{9F9AC47F-3352-49CB-9CDC-E6AC0051BD70}">
      <dgm:prSet/>
      <dgm:spPr/>
      <dgm:t>
        <a:bodyPr/>
        <a:lstStyle/>
        <a:p>
          <a:endParaRPr lang="en-US"/>
        </a:p>
      </dgm:t>
    </dgm:pt>
    <dgm:pt modelId="{D2837660-8EDF-4DF3-AD6C-95E3E3FA0C72}" type="sibTrans" cxnId="{9F9AC47F-3352-49CB-9CDC-E6AC0051BD70}">
      <dgm:prSet/>
      <dgm:spPr/>
      <dgm:t>
        <a:bodyPr/>
        <a:lstStyle/>
        <a:p>
          <a:endParaRPr lang="en-US"/>
        </a:p>
      </dgm:t>
    </dgm:pt>
    <dgm:pt modelId="{57B5FFC5-4769-4215-9957-EA1A44F3231E}">
      <dgm:prSet phldrT="[Text]" custT="1"/>
      <dgm:spPr/>
      <dgm:t>
        <a:bodyPr/>
        <a:lstStyle/>
        <a:p>
          <a:pPr algn="l"/>
          <a:r>
            <a:rPr lang="en-US" sz="2400"/>
            <a:t>Reading: 2.1.1- Recognize and read cardinal numbers </a:t>
          </a:r>
        </a:p>
        <a:p>
          <a:pPr algn="l"/>
          <a:r>
            <a:rPr lang="en-US" sz="2400"/>
            <a:t>                             6 to 10.</a:t>
          </a:r>
          <a:endParaRPr lang="en-US" sz="2400" dirty="0"/>
        </a:p>
      </dgm:t>
    </dgm:pt>
    <dgm:pt modelId="{4D5E69FF-9D30-4663-B7E8-C54889DB6A21}" type="parTrans" cxnId="{8A216804-9A38-462D-A1BB-C63EA3FB46E2}">
      <dgm:prSet/>
      <dgm:spPr/>
      <dgm:t>
        <a:bodyPr/>
        <a:lstStyle/>
        <a:p>
          <a:endParaRPr lang="en-US"/>
        </a:p>
      </dgm:t>
    </dgm:pt>
    <dgm:pt modelId="{B5736755-A366-4A6D-8EE7-3D27812388AC}" type="sibTrans" cxnId="{8A216804-9A38-462D-A1BB-C63EA3FB46E2}">
      <dgm:prSet/>
      <dgm:spPr/>
      <dgm:t>
        <a:bodyPr/>
        <a:lstStyle/>
        <a:p>
          <a:endParaRPr lang="en-US"/>
        </a:p>
      </dgm:t>
    </dgm:pt>
    <dgm:pt modelId="{43F74C16-EC09-4A8D-9C13-2CED921E3EC2}">
      <dgm:prSet phldrT="[Text]" custT="1"/>
      <dgm:spPr/>
      <dgm:t>
        <a:bodyPr/>
        <a:lstStyle/>
        <a:p>
          <a:pPr algn="l"/>
          <a:r>
            <a:rPr lang="en-US" sz="2400"/>
            <a:t>Writing:2.1.1write cardinal numbers 6 to 10 in a figures</a:t>
          </a:r>
        </a:p>
        <a:p>
          <a:pPr algn="l"/>
          <a:r>
            <a:rPr lang="en-US" sz="2400"/>
            <a:t>4.1.2- write cardinal numbers 6 to 10 both in figures and in words. </a:t>
          </a:r>
          <a:endParaRPr lang="en-US" sz="2400" dirty="0"/>
        </a:p>
      </dgm:t>
    </dgm:pt>
    <dgm:pt modelId="{8A581D6A-DFFC-46A3-B9A2-9BD8611DAA18}" type="parTrans" cxnId="{67C4BB58-1F05-4CF6-A64E-174CE99F53B2}">
      <dgm:prSet/>
      <dgm:spPr/>
      <dgm:t>
        <a:bodyPr/>
        <a:lstStyle/>
        <a:p>
          <a:endParaRPr lang="en-US"/>
        </a:p>
      </dgm:t>
    </dgm:pt>
    <dgm:pt modelId="{634B321A-4423-46D1-A2CF-713AA1E559E6}" type="sibTrans" cxnId="{67C4BB58-1F05-4CF6-A64E-174CE99F53B2}">
      <dgm:prSet/>
      <dgm:spPr/>
      <dgm:t>
        <a:bodyPr/>
        <a:lstStyle/>
        <a:p>
          <a:endParaRPr lang="en-US"/>
        </a:p>
      </dgm:t>
    </dgm:pt>
    <dgm:pt modelId="{0B410803-2991-462D-943C-7DCA9FB4718B}" type="pres">
      <dgm:prSet presAssocID="{018F9874-FF18-487C-9AB2-2963944B72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DE7A54-E2A7-48EE-B21A-6A92A4B2A4B6}" type="pres">
      <dgm:prSet presAssocID="{C0897BA5-14FE-4623-A50B-FDC600B29B5D}" presName="root1" presStyleCnt="0"/>
      <dgm:spPr/>
    </dgm:pt>
    <dgm:pt modelId="{D7A57D78-AC35-44AF-AF05-49792403334E}" type="pres">
      <dgm:prSet presAssocID="{C0897BA5-14FE-4623-A50B-FDC600B29B5D}" presName="LevelOneTextNode" presStyleLbl="node0" presStyleIdx="0" presStyleCnt="1" custScaleY="1170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CC6F39-5C2F-4411-A75B-FC7EB49B2960}" type="pres">
      <dgm:prSet presAssocID="{C0897BA5-14FE-4623-A50B-FDC600B29B5D}" presName="level2hierChild" presStyleCnt="0"/>
      <dgm:spPr/>
    </dgm:pt>
    <dgm:pt modelId="{C247008D-806A-40A9-8519-C1FA414D2190}" type="pres">
      <dgm:prSet presAssocID="{E7E300F5-5381-4EFA-8F01-361B01A058A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C993D657-B313-498A-A249-EB891B28F7B6}" type="pres">
      <dgm:prSet presAssocID="{E7E300F5-5381-4EFA-8F01-361B01A058A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5D6E36A-F48E-4A58-A290-F930E692046A}" type="pres">
      <dgm:prSet presAssocID="{8FEF01FB-1BEA-461A-9C86-261439B47164}" presName="root2" presStyleCnt="0"/>
      <dgm:spPr/>
    </dgm:pt>
    <dgm:pt modelId="{E295C828-BB53-4FEA-BD33-5DEEAEFE7ADA}" type="pres">
      <dgm:prSet presAssocID="{8FEF01FB-1BEA-461A-9C86-261439B47164}" presName="LevelTwoTextNode" presStyleLbl="node2" presStyleIdx="0" presStyleCnt="3" custScaleX="282143" custScaleY="212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6A3FEE-CE02-40B3-9A7D-4DA661EAA781}" type="pres">
      <dgm:prSet presAssocID="{8FEF01FB-1BEA-461A-9C86-261439B47164}" presName="level3hierChild" presStyleCnt="0"/>
      <dgm:spPr/>
    </dgm:pt>
    <dgm:pt modelId="{3F690E14-882A-4F40-AE46-0150E776669C}" type="pres">
      <dgm:prSet presAssocID="{4D5E69FF-9D30-4663-B7E8-C54889DB6A2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FB1BC86-7C63-457C-B28D-8D6017A5B8CC}" type="pres">
      <dgm:prSet presAssocID="{4D5E69FF-9D30-4663-B7E8-C54889DB6A2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B299A9C-3168-455E-ABAE-BD68E3A904CD}" type="pres">
      <dgm:prSet presAssocID="{57B5FFC5-4769-4215-9957-EA1A44F3231E}" presName="root2" presStyleCnt="0"/>
      <dgm:spPr/>
    </dgm:pt>
    <dgm:pt modelId="{2718D94F-C1DF-43B6-A658-B7A721EC7497}" type="pres">
      <dgm:prSet presAssocID="{57B5FFC5-4769-4215-9957-EA1A44F3231E}" presName="LevelTwoTextNode" presStyleLbl="node2" presStyleIdx="1" presStyleCnt="3" custScaleX="286401" custScaleY="130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11A5E1-9AEB-4130-AA5E-343CE3F765EF}" type="pres">
      <dgm:prSet presAssocID="{57B5FFC5-4769-4215-9957-EA1A44F3231E}" presName="level3hierChild" presStyleCnt="0"/>
      <dgm:spPr/>
    </dgm:pt>
    <dgm:pt modelId="{6C65379C-F7A4-42E9-841B-CE9763B97DBD}" type="pres">
      <dgm:prSet presAssocID="{8A581D6A-DFFC-46A3-B9A2-9BD8611DAA1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9EDB2C9-5F50-4696-A329-F1F013792676}" type="pres">
      <dgm:prSet presAssocID="{8A581D6A-DFFC-46A3-B9A2-9BD8611DAA1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71477B4-6081-4F8D-B637-68C36FD2D414}" type="pres">
      <dgm:prSet presAssocID="{43F74C16-EC09-4A8D-9C13-2CED921E3EC2}" presName="root2" presStyleCnt="0"/>
      <dgm:spPr/>
    </dgm:pt>
    <dgm:pt modelId="{9C029D9C-5948-4BD0-9520-00078A454BA6}" type="pres">
      <dgm:prSet presAssocID="{43F74C16-EC09-4A8D-9C13-2CED921E3EC2}" presName="LevelTwoTextNode" presStyleLbl="node2" presStyleIdx="2" presStyleCnt="3" custScaleX="286249" custScaleY="166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78EFD2-B631-46AD-A1C2-E522C92F6D93}" type="pres">
      <dgm:prSet presAssocID="{43F74C16-EC09-4A8D-9C13-2CED921E3EC2}" presName="level3hierChild" presStyleCnt="0"/>
      <dgm:spPr/>
    </dgm:pt>
  </dgm:ptLst>
  <dgm:cxnLst>
    <dgm:cxn modelId="{604F5499-7DA4-44F6-910F-C29FD4956863}" type="presOf" srcId="{E7E300F5-5381-4EFA-8F01-361B01A058A0}" destId="{C993D657-B313-498A-A249-EB891B28F7B6}" srcOrd="1" destOrd="0" presId="urn:microsoft.com/office/officeart/2008/layout/HorizontalMultiLevelHierarchy"/>
    <dgm:cxn modelId="{A7B22A9F-622F-4A6E-8CA9-8F1E0043DB03}" type="presOf" srcId="{018F9874-FF18-487C-9AB2-2963944B7290}" destId="{0B410803-2991-462D-943C-7DCA9FB4718B}" srcOrd="0" destOrd="0" presId="urn:microsoft.com/office/officeart/2008/layout/HorizontalMultiLevelHierarchy"/>
    <dgm:cxn modelId="{700C1685-D9AB-4BCA-B2DB-03C4C5CC3CBF}" type="presOf" srcId="{4D5E69FF-9D30-4663-B7E8-C54889DB6A21}" destId="{3F690E14-882A-4F40-AE46-0150E776669C}" srcOrd="0" destOrd="0" presId="urn:microsoft.com/office/officeart/2008/layout/HorizontalMultiLevelHierarchy"/>
    <dgm:cxn modelId="{67C4BB58-1F05-4CF6-A64E-174CE99F53B2}" srcId="{C0897BA5-14FE-4623-A50B-FDC600B29B5D}" destId="{43F74C16-EC09-4A8D-9C13-2CED921E3EC2}" srcOrd="2" destOrd="0" parTransId="{8A581D6A-DFFC-46A3-B9A2-9BD8611DAA18}" sibTransId="{634B321A-4423-46D1-A2CF-713AA1E559E6}"/>
    <dgm:cxn modelId="{2359FDEA-6D74-44F5-8435-B34B3B07AFFE}" type="presOf" srcId="{C0897BA5-14FE-4623-A50B-FDC600B29B5D}" destId="{D7A57D78-AC35-44AF-AF05-49792403334E}" srcOrd="0" destOrd="0" presId="urn:microsoft.com/office/officeart/2008/layout/HorizontalMultiLevelHierarchy"/>
    <dgm:cxn modelId="{CC46AE2B-170F-4AA3-A5E5-7735CB3B86BC}" type="presOf" srcId="{43F74C16-EC09-4A8D-9C13-2CED921E3EC2}" destId="{9C029D9C-5948-4BD0-9520-00078A454BA6}" srcOrd="0" destOrd="0" presId="urn:microsoft.com/office/officeart/2008/layout/HorizontalMultiLevelHierarchy"/>
    <dgm:cxn modelId="{DCA7353A-42C1-404E-94DF-0590C7B7E025}" type="presOf" srcId="{8A581D6A-DFFC-46A3-B9A2-9BD8611DAA18}" destId="{A9EDB2C9-5F50-4696-A329-F1F013792676}" srcOrd="1" destOrd="0" presId="urn:microsoft.com/office/officeart/2008/layout/HorizontalMultiLevelHierarchy"/>
    <dgm:cxn modelId="{9F9AC47F-3352-49CB-9CDC-E6AC0051BD70}" srcId="{C0897BA5-14FE-4623-A50B-FDC600B29B5D}" destId="{8FEF01FB-1BEA-461A-9C86-261439B47164}" srcOrd="0" destOrd="0" parTransId="{E7E300F5-5381-4EFA-8F01-361B01A058A0}" sibTransId="{D2837660-8EDF-4DF3-AD6C-95E3E3FA0C72}"/>
    <dgm:cxn modelId="{18E735DA-4053-40AF-B8B8-C354A70F5009}" type="presOf" srcId="{8A581D6A-DFFC-46A3-B9A2-9BD8611DAA18}" destId="{6C65379C-F7A4-42E9-841B-CE9763B97DBD}" srcOrd="0" destOrd="0" presId="urn:microsoft.com/office/officeart/2008/layout/HorizontalMultiLevelHierarchy"/>
    <dgm:cxn modelId="{8A216804-9A38-462D-A1BB-C63EA3FB46E2}" srcId="{C0897BA5-14FE-4623-A50B-FDC600B29B5D}" destId="{57B5FFC5-4769-4215-9957-EA1A44F3231E}" srcOrd="1" destOrd="0" parTransId="{4D5E69FF-9D30-4663-B7E8-C54889DB6A21}" sibTransId="{B5736755-A366-4A6D-8EE7-3D27812388AC}"/>
    <dgm:cxn modelId="{E94479BD-71C3-4D4E-85F5-6E3B1D8F3B0C}" type="presOf" srcId="{E7E300F5-5381-4EFA-8F01-361B01A058A0}" destId="{C247008D-806A-40A9-8519-C1FA414D2190}" srcOrd="0" destOrd="0" presId="urn:microsoft.com/office/officeart/2008/layout/HorizontalMultiLevelHierarchy"/>
    <dgm:cxn modelId="{DE378B70-9D1B-41B6-A52B-244AD5451D0D}" type="presOf" srcId="{57B5FFC5-4769-4215-9957-EA1A44F3231E}" destId="{2718D94F-C1DF-43B6-A658-B7A721EC7497}" srcOrd="0" destOrd="0" presId="urn:microsoft.com/office/officeart/2008/layout/HorizontalMultiLevelHierarchy"/>
    <dgm:cxn modelId="{F8A7EAEA-B0DE-410D-88D5-5F3676918207}" type="presOf" srcId="{4D5E69FF-9D30-4663-B7E8-C54889DB6A21}" destId="{8FB1BC86-7C63-457C-B28D-8D6017A5B8CC}" srcOrd="1" destOrd="0" presId="urn:microsoft.com/office/officeart/2008/layout/HorizontalMultiLevelHierarchy"/>
    <dgm:cxn modelId="{28B64FDD-29D4-41A7-A9AD-CBB7E3D59580}" srcId="{018F9874-FF18-487C-9AB2-2963944B7290}" destId="{C0897BA5-14FE-4623-A50B-FDC600B29B5D}" srcOrd="0" destOrd="0" parTransId="{5BCCC924-3BDD-48E4-9AB5-27F09A7C2073}" sibTransId="{DD981824-D3F8-4BFC-B40E-324B904EBCF9}"/>
    <dgm:cxn modelId="{0907060C-CA53-4AE1-ABF3-373C21CDEA48}" type="presOf" srcId="{8FEF01FB-1BEA-461A-9C86-261439B47164}" destId="{E295C828-BB53-4FEA-BD33-5DEEAEFE7ADA}" srcOrd="0" destOrd="0" presId="urn:microsoft.com/office/officeart/2008/layout/HorizontalMultiLevelHierarchy"/>
    <dgm:cxn modelId="{BB56E96C-7B02-4FD8-AA6F-70CED0A3DFA4}" type="presParOf" srcId="{0B410803-2991-462D-943C-7DCA9FB4718B}" destId="{2ADE7A54-E2A7-48EE-B21A-6A92A4B2A4B6}" srcOrd="0" destOrd="0" presId="urn:microsoft.com/office/officeart/2008/layout/HorizontalMultiLevelHierarchy"/>
    <dgm:cxn modelId="{04241456-DE40-4CCA-A75A-2A924AC10635}" type="presParOf" srcId="{2ADE7A54-E2A7-48EE-B21A-6A92A4B2A4B6}" destId="{D7A57D78-AC35-44AF-AF05-49792403334E}" srcOrd="0" destOrd="0" presId="urn:microsoft.com/office/officeart/2008/layout/HorizontalMultiLevelHierarchy"/>
    <dgm:cxn modelId="{8F81E91B-4625-4E08-A945-A7F1E88014E7}" type="presParOf" srcId="{2ADE7A54-E2A7-48EE-B21A-6A92A4B2A4B6}" destId="{94CC6F39-5C2F-4411-A75B-FC7EB49B2960}" srcOrd="1" destOrd="0" presId="urn:microsoft.com/office/officeart/2008/layout/HorizontalMultiLevelHierarchy"/>
    <dgm:cxn modelId="{44D63937-8A0E-4AC1-8D4F-6F64C6D1ACCF}" type="presParOf" srcId="{94CC6F39-5C2F-4411-A75B-FC7EB49B2960}" destId="{C247008D-806A-40A9-8519-C1FA414D2190}" srcOrd="0" destOrd="0" presId="urn:microsoft.com/office/officeart/2008/layout/HorizontalMultiLevelHierarchy"/>
    <dgm:cxn modelId="{E67576F2-6B02-4386-A3BC-416379A9A8F0}" type="presParOf" srcId="{C247008D-806A-40A9-8519-C1FA414D2190}" destId="{C993D657-B313-498A-A249-EB891B28F7B6}" srcOrd="0" destOrd="0" presId="urn:microsoft.com/office/officeart/2008/layout/HorizontalMultiLevelHierarchy"/>
    <dgm:cxn modelId="{F8AE58B3-3AB5-4535-A874-6CA564579084}" type="presParOf" srcId="{94CC6F39-5C2F-4411-A75B-FC7EB49B2960}" destId="{05D6E36A-F48E-4A58-A290-F930E692046A}" srcOrd="1" destOrd="0" presId="urn:microsoft.com/office/officeart/2008/layout/HorizontalMultiLevelHierarchy"/>
    <dgm:cxn modelId="{BA3F3968-19C3-40DC-BE24-6DA6A275CFC3}" type="presParOf" srcId="{05D6E36A-F48E-4A58-A290-F930E692046A}" destId="{E295C828-BB53-4FEA-BD33-5DEEAEFE7ADA}" srcOrd="0" destOrd="0" presId="urn:microsoft.com/office/officeart/2008/layout/HorizontalMultiLevelHierarchy"/>
    <dgm:cxn modelId="{7CAC037D-9BBB-4AAA-AD8E-21F6C9090701}" type="presParOf" srcId="{05D6E36A-F48E-4A58-A290-F930E692046A}" destId="{6C6A3FEE-CE02-40B3-9A7D-4DA661EAA781}" srcOrd="1" destOrd="0" presId="urn:microsoft.com/office/officeart/2008/layout/HorizontalMultiLevelHierarchy"/>
    <dgm:cxn modelId="{FCF58145-A0C7-4F69-9AE4-80CCC583B7F2}" type="presParOf" srcId="{94CC6F39-5C2F-4411-A75B-FC7EB49B2960}" destId="{3F690E14-882A-4F40-AE46-0150E776669C}" srcOrd="2" destOrd="0" presId="urn:microsoft.com/office/officeart/2008/layout/HorizontalMultiLevelHierarchy"/>
    <dgm:cxn modelId="{5B0F9C42-D566-40DD-9460-A13DC891C494}" type="presParOf" srcId="{3F690E14-882A-4F40-AE46-0150E776669C}" destId="{8FB1BC86-7C63-457C-B28D-8D6017A5B8CC}" srcOrd="0" destOrd="0" presId="urn:microsoft.com/office/officeart/2008/layout/HorizontalMultiLevelHierarchy"/>
    <dgm:cxn modelId="{178583A2-5D16-4467-A8E9-97A62A65779B}" type="presParOf" srcId="{94CC6F39-5C2F-4411-A75B-FC7EB49B2960}" destId="{2B299A9C-3168-455E-ABAE-BD68E3A904CD}" srcOrd="3" destOrd="0" presId="urn:microsoft.com/office/officeart/2008/layout/HorizontalMultiLevelHierarchy"/>
    <dgm:cxn modelId="{D36B5AF8-1478-4B91-8287-80761FEC8F70}" type="presParOf" srcId="{2B299A9C-3168-455E-ABAE-BD68E3A904CD}" destId="{2718D94F-C1DF-43B6-A658-B7A721EC7497}" srcOrd="0" destOrd="0" presId="urn:microsoft.com/office/officeart/2008/layout/HorizontalMultiLevelHierarchy"/>
    <dgm:cxn modelId="{EE863280-0F78-40AD-9A5C-6FB2E0235804}" type="presParOf" srcId="{2B299A9C-3168-455E-ABAE-BD68E3A904CD}" destId="{FB11A5E1-9AEB-4130-AA5E-343CE3F765EF}" srcOrd="1" destOrd="0" presId="urn:microsoft.com/office/officeart/2008/layout/HorizontalMultiLevelHierarchy"/>
    <dgm:cxn modelId="{5150E27E-5E40-4031-9057-E33A09B40B2E}" type="presParOf" srcId="{94CC6F39-5C2F-4411-A75B-FC7EB49B2960}" destId="{6C65379C-F7A4-42E9-841B-CE9763B97DBD}" srcOrd="4" destOrd="0" presId="urn:microsoft.com/office/officeart/2008/layout/HorizontalMultiLevelHierarchy"/>
    <dgm:cxn modelId="{54BAC65C-8C54-4FA5-B390-7239E69CE327}" type="presParOf" srcId="{6C65379C-F7A4-42E9-841B-CE9763B97DBD}" destId="{A9EDB2C9-5F50-4696-A329-F1F013792676}" srcOrd="0" destOrd="0" presId="urn:microsoft.com/office/officeart/2008/layout/HorizontalMultiLevelHierarchy"/>
    <dgm:cxn modelId="{1B37E58B-58E5-41B8-BE39-54FD99376C35}" type="presParOf" srcId="{94CC6F39-5C2F-4411-A75B-FC7EB49B2960}" destId="{071477B4-6081-4F8D-B637-68C36FD2D414}" srcOrd="5" destOrd="0" presId="urn:microsoft.com/office/officeart/2008/layout/HorizontalMultiLevelHierarchy"/>
    <dgm:cxn modelId="{76BDDDF1-7473-43D4-B050-F0C5694FA94B}" type="presParOf" srcId="{071477B4-6081-4F8D-B637-68C36FD2D414}" destId="{9C029D9C-5948-4BD0-9520-00078A454BA6}" srcOrd="0" destOrd="0" presId="urn:microsoft.com/office/officeart/2008/layout/HorizontalMultiLevelHierarchy"/>
    <dgm:cxn modelId="{544B437B-1EDE-4329-A851-18CDF9476DFF}" type="presParOf" srcId="{071477B4-6081-4F8D-B637-68C36FD2D414}" destId="{0378EFD2-B631-46AD-A1C2-E522C92F6D9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5379C-F7A4-42E9-841B-CE9763B97DBD}">
      <dsp:nvSpPr>
        <dsp:cNvPr id="0" name=""/>
        <dsp:cNvSpPr/>
      </dsp:nvSpPr>
      <dsp:spPr>
        <a:xfrm>
          <a:off x="763204" y="2464816"/>
          <a:ext cx="496938" cy="1489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469" y="0"/>
              </a:lnTo>
              <a:lnTo>
                <a:pt x="248469" y="1489413"/>
              </a:lnTo>
              <a:lnTo>
                <a:pt x="496938" y="1489413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72420" y="3170270"/>
        <a:ext cx="78506" cy="78506"/>
      </dsp:txXfrm>
    </dsp:sp>
    <dsp:sp modelId="{3F690E14-882A-4F40-AE46-0150E776669C}">
      <dsp:nvSpPr>
        <dsp:cNvPr id="0" name=""/>
        <dsp:cNvSpPr/>
      </dsp:nvSpPr>
      <dsp:spPr>
        <a:xfrm>
          <a:off x="763204" y="2464816"/>
          <a:ext cx="496938" cy="173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469" y="0"/>
              </a:lnTo>
              <a:lnTo>
                <a:pt x="248469" y="173795"/>
              </a:lnTo>
              <a:lnTo>
                <a:pt x="496938" y="173795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98512" y="2538553"/>
        <a:ext cx="26322" cy="26322"/>
      </dsp:txXfrm>
    </dsp:sp>
    <dsp:sp modelId="{C247008D-806A-40A9-8519-C1FA414D2190}">
      <dsp:nvSpPr>
        <dsp:cNvPr id="0" name=""/>
        <dsp:cNvSpPr/>
      </dsp:nvSpPr>
      <dsp:spPr>
        <a:xfrm>
          <a:off x="763204" y="1149199"/>
          <a:ext cx="496938" cy="1315617"/>
        </a:xfrm>
        <a:custGeom>
          <a:avLst/>
          <a:gdLst/>
          <a:ahLst/>
          <a:cxnLst/>
          <a:rect l="0" t="0" r="0" b="0"/>
          <a:pathLst>
            <a:path>
              <a:moveTo>
                <a:pt x="0" y="1315617"/>
              </a:moveTo>
              <a:lnTo>
                <a:pt x="248469" y="1315617"/>
              </a:lnTo>
              <a:lnTo>
                <a:pt x="248469" y="0"/>
              </a:lnTo>
              <a:lnTo>
                <a:pt x="496938" y="0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76515" y="1771849"/>
        <a:ext cx="70317" cy="70317"/>
      </dsp:txXfrm>
    </dsp:sp>
    <dsp:sp modelId="{D7A57D78-AC35-44AF-AF05-49792403334E}">
      <dsp:nvSpPr>
        <dsp:cNvPr id="0" name=""/>
        <dsp:cNvSpPr/>
      </dsp:nvSpPr>
      <dsp:spPr>
        <a:xfrm rot="16200000">
          <a:off x="-1948126" y="2086053"/>
          <a:ext cx="4665134" cy="7575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Learning out come</a:t>
          </a:r>
        </a:p>
      </dsp:txBody>
      <dsp:txXfrm>
        <a:off x="-1948126" y="2086053"/>
        <a:ext cx="4665134" cy="757527"/>
      </dsp:txXfrm>
    </dsp:sp>
    <dsp:sp modelId="{E295C828-BB53-4FEA-BD33-5DEEAEFE7ADA}">
      <dsp:nvSpPr>
        <dsp:cNvPr id="0" name=""/>
        <dsp:cNvSpPr/>
      </dsp:nvSpPr>
      <dsp:spPr>
        <a:xfrm>
          <a:off x="1260143" y="343565"/>
          <a:ext cx="7010381" cy="16112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cs typeface="Times New Roman" pitchFamily="18" charset="0"/>
            </a:rPr>
            <a:t>Listening: 1.1.1- repeat words, phrases and sentences after the teacher with proper sounds and stress.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cs typeface="Times New Roman" pitchFamily="18" charset="0"/>
            </a:rPr>
            <a:t>1.1.2-say words, phrases and sentences after the teacher with proper sounds and stress.</a:t>
          </a:r>
          <a:endParaRPr lang="en-US" sz="2400" kern="1200" dirty="0"/>
        </a:p>
      </dsp:txBody>
      <dsp:txXfrm>
        <a:off x="1260143" y="343565"/>
        <a:ext cx="7010381" cy="1611269"/>
      </dsp:txXfrm>
    </dsp:sp>
    <dsp:sp modelId="{2718D94F-C1DF-43B6-A658-B7A721EC7497}">
      <dsp:nvSpPr>
        <dsp:cNvPr id="0" name=""/>
        <dsp:cNvSpPr/>
      </dsp:nvSpPr>
      <dsp:spPr>
        <a:xfrm>
          <a:off x="1260143" y="2144216"/>
          <a:ext cx="7116179" cy="9887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Reading: 2.1.1- Recognize and read cardinal numbers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                             6 to 10.</a:t>
          </a:r>
          <a:endParaRPr lang="en-US" sz="2400" kern="1200" dirty="0"/>
        </a:p>
      </dsp:txBody>
      <dsp:txXfrm>
        <a:off x="1260143" y="2144216"/>
        <a:ext cx="7116179" cy="988793"/>
      </dsp:txXfrm>
    </dsp:sp>
    <dsp:sp modelId="{9C029D9C-5948-4BD0-9520-00078A454BA6}">
      <dsp:nvSpPr>
        <dsp:cNvPr id="0" name=""/>
        <dsp:cNvSpPr/>
      </dsp:nvSpPr>
      <dsp:spPr>
        <a:xfrm>
          <a:off x="1260143" y="3322391"/>
          <a:ext cx="7112402" cy="12636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Writing:2.1.1write cardinal numbers 6 to 10 in a figures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4.1.2- write cardinal numbers 6 to 10 both in figures and in words. </a:t>
          </a:r>
          <a:endParaRPr lang="en-US" sz="2400" kern="1200" dirty="0"/>
        </a:p>
      </dsp:txBody>
      <dsp:txXfrm>
        <a:off x="1260143" y="3322391"/>
        <a:ext cx="7112402" cy="1263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9943F-2614-4341-ACDF-5C58E7ACAFEE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77191-213E-48F9-913E-222A2E575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9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77191-213E-48F9-913E-222A2E5755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7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2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4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2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1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842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A939E3-BCA4-4FE9-A8D6-74A505D1030F}"/>
              </a:ext>
            </a:extLst>
          </p:cNvPr>
          <p:cNvSpPr/>
          <p:nvPr/>
        </p:nvSpPr>
        <p:spPr>
          <a:xfrm>
            <a:off x="914400" y="1981200"/>
            <a:ext cx="78486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6394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8" y="1852246"/>
            <a:ext cx="1143000" cy="946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8" y="2828686"/>
            <a:ext cx="1143000" cy="946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68" y="1828800"/>
            <a:ext cx="1143000" cy="946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52486"/>
            <a:ext cx="1143000" cy="946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72200" y="868739"/>
            <a:ext cx="2667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Look and say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733800" y="2743200"/>
            <a:ext cx="762000" cy="485239"/>
          </a:xfrm>
          <a:prstGeom prst="rightArrow">
            <a:avLst>
              <a:gd name="adj1" fmla="val 33590"/>
              <a:gd name="adj2" fmla="val 60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10200" y="4315360"/>
            <a:ext cx="1143000" cy="11710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86400" y="4162961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2667000"/>
            <a:ext cx="35052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How many cows?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5715000" y="3429000"/>
            <a:ext cx="457200" cy="851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629400" y="4724400"/>
            <a:ext cx="609600" cy="351323"/>
          </a:xfrm>
          <a:prstGeom prst="rightArrow">
            <a:avLst>
              <a:gd name="adj1" fmla="val 33590"/>
              <a:gd name="adj2" fmla="val 60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flipH="1">
            <a:off x="7162800" y="4419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Nine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90" y="1852246"/>
            <a:ext cx="1143000" cy="946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30762"/>
            <a:ext cx="1143000" cy="946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8" y="3730762"/>
            <a:ext cx="1143000" cy="946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68" y="2752486"/>
            <a:ext cx="1143000" cy="9463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659980"/>
            <a:ext cx="1143000" cy="9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7" y="1803362"/>
            <a:ext cx="671133" cy="671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51" y="3215067"/>
            <a:ext cx="749049" cy="67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7" y="3215067"/>
            <a:ext cx="671133" cy="671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46" y="1803362"/>
            <a:ext cx="671554" cy="671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63" y="1803362"/>
            <a:ext cx="691637" cy="6711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22258" y="889252"/>
            <a:ext cx="2667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Look and say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276600" y="2438400"/>
            <a:ext cx="990600" cy="502082"/>
          </a:xfrm>
          <a:prstGeom prst="rightArrow">
            <a:avLst>
              <a:gd name="adj1" fmla="val 33590"/>
              <a:gd name="adj2" fmla="val 60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57800" y="4204564"/>
            <a:ext cx="1143000" cy="11710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4283741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362200"/>
            <a:ext cx="41148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How many footballs?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5638800" y="3200400"/>
            <a:ext cx="457200" cy="851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553200" y="4661765"/>
            <a:ext cx="609600" cy="351323"/>
          </a:xfrm>
          <a:prstGeom prst="rightArrow">
            <a:avLst>
              <a:gd name="adj1" fmla="val 33590"/>
              <a:gd name="adj2" fmla="val 60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flipH="1">
            <a:off x="7086600" y="4299874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Ten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4493"/>
            <a:ext cx="671133" cy="6711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51" y="3124200"/>
            <a:ext cx="749049" cy="6711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02" y="2414811"/>
            <a:ext cx="671133" cy="6711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474494"/>
            <a:ext cx="671554" cy="6711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65" y="2474492"/>
            <a:ext cx="691637" cy="6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558" y="737602"/>
            <a:ext cx="853088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Times New Roman" pitchFamily="18" charset="0"/>
              </a:rPr>
              <a:t>Now  you open your text book at page no - 12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28" y="2133600"/>
            <a:ext cx="2991944" cy="398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3784209" y="693613"/>
            <a:ext cx="5169749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cs typeface="NikoshBAN" pitchFamily="2" charset="0"/>
              </a:rPr>
              <a:t>Everybody listen and say after me.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2195365" y="2714133"/>
            <a:ext cx="346708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76400" y="3581905"/>
            <a:ext cx="132698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Apple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33600" y="5064204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2244092" y="4378404"/>
            <a:ext cx="346708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43400" y="1625025"/>
            <a:ext cx="244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this?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581400" y="1795621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956474" y="3616404"/>
            <a:ext cx="3587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many apples?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174609" y="3768804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73" y="1002305"/>
            <a:ext cx="691000" cy="76043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931871" y="5521404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00268" y="5375209"/>
            <a:ext cx="976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Six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70" y="1049385"/>
            <a:ext cx="691000" cy="7604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25" y="1049385"/>
            <a:ext cx="691000" cy="7604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46393"/>
            <a:ext cx="691000" cy="7604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89151"/>
            <a:ext cx="691000" cy="7604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4162"/>
            <a:ext cx="691000" cy="7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9" grpId="0" animBg="1"/>
      <p:bldP spid="34" grpId="0"/>
      <p:bldP spid="46" grpId="0" animBg="1"/>
      <p:bldP spid="2" grpId="0"/>
      <p:bldP spid="3" grpId="0" animBg="1"/>
      <p:bldP spid="41" grpId="0"/>
      <p:bldP spid="42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383">
            <a:off x="2735548" y="297148"/>
            <a:ext cx="1190727" cy="1190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6997" y="3523954"/>
            <a:ext cx="126151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Bat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3973" y="5369004"/>
            <a:ext cx="792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695136" y="4718683"/>
            <a:ext cx="346708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200" y="1524000"/>
            <a:ext cx="244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this?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267200" y="1688813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42274" y="3499483"/>
            <a:ext cx="3587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many bats are there in the picture?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962400" y="3939453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924398" y="2613218"/>
            <a:ext cx="346708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352800" y="5779278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21196" y="5633083"/>
            <a:ext cx="139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Seven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383">
            <a:off x="2625089" y="754348"/>
            <a:ext cx="1190727" cy="11907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383">
            <a:off x="2681067" y="525748"/>
            <a:ext cx="1190727" cy="11907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383">
            <a:off x="2542472" y="968880"/>
            <a:ext cx="1190727" cy="11907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383">
            <a:off x="2457772" y="1167771"/>
            <a:ext cx="1190727" cy="11907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383">
            <a:off x="2375449" y="1592548"/>
            <a:ext cx="1190727" cy="11907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383">
            <a:off x="2430748" y="1378016"/>
            <a:ext cx="1190727" cy="11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343870"/>
            <a:ext cx="140503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Ball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2554" y="4953000"/>
            <a:ext cx="992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9" name="Down Arrow 8"/>
          <p:cNvSpPr/>
          <p:nvPr/>
        </p:nvSpPr>
        <p:spPr>
          <a:xfrm>
            <a:off x="2777492" y="4376336"/>
            <a:ext cx="346708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66074" y="1371600"/>
            <a:ext cx="244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this?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804074" y="1524000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0" y="3200400"/>
            <a:ext cx="3587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many balls are there in the picture?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825381" y="3630311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667000" y="2667000"/>
            <a:ext cx="346708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95" y="1384012"/>
            <a:ext cx="685800" cy="685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62000"/>
            <a:ext cx="685800" cy="685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05" y="1657366"/>
            <a:ext cx="685800" cy="68580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3657600" y="5352620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43400" y="5206425"/>
            <a:ext cx="131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Eight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48" y="1022355"/>
            <a:ext cx="685800" cy="685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685800" cy="685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75" y="1943100"/>
            <a:ext cx="685800" cy="685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98770"/>
            <a:ext cx="685800" cy="685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30" y="19431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100" y="3115270"/>
            <a:ext cx="13335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Fish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5875" y="4876800"/>
            <a:ext cx="764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9" name="Down Arrow 8"/>
          <p:cNvSpPr/>
          <p:nvPr/>
        </p:nvSpPr>
        <p:spPr>
          <a:xfrm>
            <a:off x="2432474" y="4191000"/>
            <a:ext cx="346708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47074" y="1219200"/>
            <a:ext cx="244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this?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185074" y="1384013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85074" y="2971800"/>
            <a:ext cx="412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 fishes are there in the picture?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429000" y="3411770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396492" y="2362200"/>
            <a:ext cx="346708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43" y="1208511"/>
            <a:ext cx="990600" cy="499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43" y="1264467"/>
            <a:ext cx="990600" cy="4998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60" y="1796350"/>
            <a:ext cx="990600" cy="4998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60" y="1852306"/>
            <a:ext cx="990600" cy="499886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3124200" y="5276420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86200" y="5130225"/>
            <a:ext cx="108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Nine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08625"/>
            <a:ext cx="990600" cy="4998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4581"/>
            <a:ext cx="990600" cy="4998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60" y="1296464"/>
            <a:ext cx="990600" cy="4998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60" y="801715"/>
            <a:ext cx="990600" cy="4998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69" y="1862314"/>
            <a:ext cx="990600" cy="4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979003"/>
            <a:ext cx="1756551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Pencil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0023" y="4724399"/>
            <a:ext cx="10951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9" name="Down Arrow 8"/>
          <p:cNvSpPr/>
          <p:nvPr/>
        </p:nvSpPr>
        <p:spPr>
          <a:xfrm>
            <a:off x="2701292" y="4038600"/>
            <a:ext cx="346708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18474" y="1091625"/>
            <a:ext cx="244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this?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956474" y="1256438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0" y="28956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many pencils are there in the picture?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886200" y="3276600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667000" y="2209800"/>
            <a:ext cx="346708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162">
            <a:off x="3387419" y="833054"/>
            <a:ext cx="594103" cy="11533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162">
            <a:off x="3158819" y="810440"/>
            <a:ext cx="594103" cy="11533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162">
            <a:off x="2924302" y="810440"/>
            <a:ext cx="594103" cy="11533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162">
            <a:off x="2724078" y="816692"/>
            <a:ext cx="594103" cy="11533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162">
            <a:off x="2495478" y="756822"/>
            <a:ext cx="594103" cy="1153324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3429000" y="5200220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14800" y="4953000"/>
            <a:ext cx="116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Ten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162">
            <a:off x="2246787" y="833022"/>
            <a:ext cx="594103" cy="11533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162">
            <a:off x="2018187" y="756822"/>
            <a:ext cx="594103" cy="11533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162">
            <a:off x="1783670" y="756822"/>
            <a:ext cx="594103" cy="11533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162">
            <a:off x="1583446" y="756822"/>
            <a:ext cx="594103" cy="11533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162">
            <a:off x="1354846" y="756822"/>
            <a:ext cx="594103" cy="11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  <p:bldP spid="11" grpId="0" animBg="1"/>
      <p:bldP spid="12" grpId="0"/>
      <p:bldP spid="13" grpId="0" animBg="1"/>
      <p:bldP spid="14" grpId="0" animBg="1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205843" y="549479"/>
            <a:ext cx="4572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Group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654" y="1143000"/>
            <a:ext cx="6005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cs typeface="Times New Roman" pitchFamily="18" charset="0"/>
              </a:rPr>
              <a:t>Write the missing number or word.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8326" y="2048470"/>
            <a:ext cx="100173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cs typeface="Times New Roman" pitchFamily="18" charset="0"/>
              </a:rPr>
              <a:t>6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74863" y="2819400"/>
            <a:ext cx="1143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77761" y="2015645"/>
            <a:ext cx="100173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cs typeface="Times New Roman" pitchFamily="18" charset="0"/>
              </a:rPr>
              <a:t>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094264" y="2819400"/>
            <a:ext cx="1143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42063" y="2048470"/>
            <a:ext cx="100173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cs typeface="Times New Roman" pitchFamily="18" charset="0"/>
              </a:rPr>
              <a:t>10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14400" y="4885730"/>
            <a:ext cx="1143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4081975"/>
            <a:ext cx="19812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cs typeface="Times New Roman" pitchFamily="18" charset="0"/>
              </a:rPr>
              <a:t>Seven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019800" y="4885730"/>
            <a:ext cx="1143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78629" y="4081975"/>
            <a:ext cx="166497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cs typeface="Times New Roman" pitchFamily="18" charset="0"/>
              </a:rPr>
              <a:t>Eight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391400" y="4885730"/>
            <a:ext cx="1143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1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/>
      <p:bldP spid="5" grpId="0" animBg="1"/>
      <p:bldP spid="9" grpId="0" animBg="1"/>
      <p:bldP spid="11" grpId="0" animBg="1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57200" y="1066800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Pair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343400"/>
            <a:ext cx="83820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cs typeface="Times New Roman" pitchFamily="18" charset="0"/>
              </a:rPr>
              <a:t>Write the number and word 6 to 10. </a:t>
            </a:r>
          </a:p>
        </p:txBody>
      </p:sp>
    </p:spTree>
    <p:extLst>
      <p:ext uri="{BB962C8B-B14F-4D97-AF65-F5344CB8AC3E}">
        <p14:creationId xmlns:p14="http://schemas.microsoft.com/office/powerpoint/2010/main" val="11999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221" y="2530257"/>
            <a:ext cx="3794379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Mujibur Rahman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Assistant Teacher</a:t>
            </a: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Eklimiah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GPS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Biswanath, Sylhet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2514600"/>
            <a:ext cx="2743200" cy="18158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Class: Three</a:t>
            </a:r>
          </a:p>
          <a:p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Subject: English</a:t>
            </a:r>
          </a:p>
          <a:p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Lessons: 1-3</a:t>
            </a:r>
          </a:p>
          <a:p>
            <a:r>
              <a:rPr lang="en-US" sz="2800" dirty="0">
                <a:solidFill>
                  <a:schemeClr val="tx1"/>
                </a:solidFill>
                <a:cs typeface="Calibri" pitchFamily="34" charset="0"/>
              </a:rPr>
              <a:t>Unit: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1010" y="997803"/>
            <a:ext cx="319259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/>
              <a:t>Introducing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05400" y="2057400"/>
            <a:ext cx="0" cy="33528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10200" y="2438400"/>
            <a:ext cx="0" cy="26670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63527" y="2438400"/>
            <a:ext cx="0" cy="26670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0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79740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Individual Work</a:t>
            </a:r>
          </a:p>
        </p:txBody>
      </p:sp>
      <p:sp>
        <p:nvSpPr>
          <p:cNvPr id="9" name="Freeform 8"/>
          <p:cNvSpPr/>
          <p:nvPr/>
        </p:nvSpPr>
        <p:spPr>
          <a:xfrm>
            <a:off x="3680668" y="4495800"/>
            <a:ext cx="1577132" cy="1733168"/>
          </a:xfrm>
          <a:custGeom>
            <a:avLst/>
            <a:gdLst>
              <a:gd name="connsiteX0" fmla="*/ 0 w 2051037"/>
              <a:gd name="connsiteY0" fmla="*/ 1025519 h 2051037"/>
              <a:gd name="connsiteX1" fmla="*/ 1025519 w 2051037"/>
              <a:gd name="connsiteY1" fmla="*/ 0 h 2051037"/>
              <a:gd name="connsiteX2" fmla="*/ 2051038 w 2051037"/>
              <a:gd name="connsiteY2" fmla="*/ 1025519 h 2051037"/>
              <a:gd name="connsiteX3" fmla="*/ 1025519 w 2051037"/>
              <a:gd name="connsiteY3" fmla="*/ 2051038 h 2051037"/>
              <a:gd name="connsiteX4" fmla="*/ 0 w 2051037"/>
              <a:gd name="connsiteY4" fmla="*/ 1025519 h 205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37" h="2051037">
                <a:moveTo>
                  <a:pt x="0" y="1025519"/>
                </a:moveTo>
                <a:cubicBezTo>
                  <a:pt x="0" y="459140"/>
                  <a:pt x="459140" y="0"/>
                  <a:pt x="1025519" y="0"/>
                </a:cubicBezTo>
                <a:cubicBezTo>
                  <a:pt x="1591898" y="0"/>
                  <a:pt x="2051038" y="459140"/>
                  <a:pt x="2051038" y="1025519"/>
                </a:cubicBezTo>
                <a:cubicBezTo>
                  <a:pt x="2051038" y="1591898"/>
                  <a:pt x="1591898" y="2051038"/>
                  <a:pt x="1025519" y="2051038"/>
                </a:cubicBezTo>
                <a:cubicBezTo>
                  <a:pt x="459140" y="2051038"/>
                  <a:pt x="0" y="1591898"/>
                  <a:pt x="0" y="1025519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087" tIns="346087" rIns="346087" bIns="346087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dirty="0">
                <a:solidFill>
                  <a:srgbClr val="002060"/>
                </a:solidFill>
              </a:rPr>
              <a:t>9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3733801" y="768100"/>
            <a:ext cx="1537056" cy="1746500"/>
          </a:xfrm>
          <a:custGeom>
            <a:avLst/>
            <a:gdLst>
              <a:gd name="connsiteX0" fmla="*/ 0 w 1998918"/>
              <a:gd name="connsiteY0" fmla="*/ 1033407 h 2066814"/>
              <a:gd name="connsiteX1" fmla="*/ 999459 w 1998918"/>
              <a:gd name="connsiteY1" fmla="*/ 0 h 2066814"/>
              <a:gd name="connsiteX2" fmla="*/ 1998918 w 1998918"/>
              <a:gd name="connsiteY2" fmla="*/ 1033407 h 2066814"/>
              <a:gd name="connsiteX3" fmla="*/ 999459 w 1998918"/>
              <a:gd name="connsiteY3" fmla="*/ 2066814 h 2066814"/>
              <a:gd name="connsiteX4" fmla="*/ 0 w 1998918"/>
              <a:gd name="connsiteY4" fmla="*/ 1033407 h 206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918" h="2066814">
                <a:moveTo>
                  <a:pt x="0" y="1033407"/>
                </a:moveTo>
                <a:cubicBezTo>
                  <a:pt x="0" y="462672"/>
                  <a:pt x="447473" y="0"/>
                  <a:pt x="999459" y="0"/>
                </a:cubicBezTo>
                <a:cubicBezTo>
                  <a:pt x="1551445" y="0"/>
                  <a:pt x="1998918" y="462672"/>
                  <a:pt x="1998918" y="1033407"/>
                </a:cubicBezTo>
                <a:cubicBezTo>
                  <a:pt x="1998918" y="1604142"/>
                  <a:pt x="1551445" y="2066814"/>
                  <a:pt x="999459" y="2066814"/>
                </a:cubicBezTo>
                <a:cubicBezTo>
                  <a:pt x="447473" y="2066814"/>
                  <a:pt x="0" y="1604142"/>
                  <a:pt x="0" y="1033407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15" tIns="333158" rIns="323215" bIns="333158" numCol="1" spcCol="1270" anchor="ctr" anchorCtr="0">
            <a:no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11" name="Freeform 10"/>
          <p:cNvSpPr/>
          <p:nvPr/>
        </p:nvSpPr>
        <p:spPr>
          <a:xfrm>
            <a:off x="5638800" y="2743200"/>
            <a:ext cx="1752599" cy="1676400"/>
          </a:xfrm>
          <a:custGeom>
            <a:avLst/>
            <a:gdLst>
              <a:gd name="connsiteX0" fmla="*/ 0 w 2279229"/>
              <a:gd name="connsiteY0" fmla="*/ 991929 h 1983857"/>
              <a:gd name="connsiteX1" fmla="*/ 1139615 w 2279229"/>
              <a:gd name="connsiteY1" fmla="*/ 0 h 1983857"/>
              <a:gd name="connsiteX2" fmla="*/ 2279230 w 2279229"/>
              <a:gd name="connsiteY2" fmla="*/ 991929 h 1983857"/>
              <a:gd name="connsiteX3" fmla="*/ 1139615 w 2279229"/>
              <a:gd name="connsiteY3" fmla="*/ 1983858 h 1983857"/>
              <a:gd name="connsiteX4" fmla="*/ 0 w 2279229"/>
              <a:gd name="connsiteY4" fmla="*/ 991929 h 19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229" h="1983857">
                <a:moveTo>
                  <a:pt x="0" y="991929"/>
                </a:moveTo>
                <a:cubicBezTo>
                  <a:pt x="0" y="444102"/>
                  <a:pt x="510223" y="0"/>
                  <a:pt x="1139615" y="0"/>
                </a:cubicBezTo>
                <a:cubicBezTo>
                  <a:pt x="1769007" y="0"/>
                  <a:pt x="2279230" y="444102"/>
                  <a:pt x="2279230" y="991929"/>
                </a:cubicBezTo>
                <a:cubicBezTo>
                  <a:pt x="2279230" y="1539756"/>
                  <a:pt x="1769007" y="1983858"/>
                  <a:pt x="1139615" y="1983858"/>
                </a:cubicBezTo>
                <a:cubicBezTo>
                  <a:pt x="510223" y="1983858"/>
                  <a:pt x="0" y="1539756"/>
                  <a:pt x="0" y="991929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345" tIns="326089" rIns="369345" bIns="326089" numCol="1" spcCol="1270" anchor="ctr" anchorCtr="0">
            <a:no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2" name="Freeform 11"/>
          <p:cNvSpPr/>
          <p:nvPr/>
        </p:nvSpPr>
        <p:spPr>
          <a:xfrm>
            <a:off x="3634790" y="2743200"/>
            <a:ext cx="1699210" cy="1475260"/>
          </a:xfrm>
          <a:custGeom>
            <a:avLst/>
            <a:gdLst>
              <a:gd name="connsiteX0" fmla="*/ 0 w 2209798"/>
              <a:gd name="connsiteY0" fmla="*/ 872914 h 1745828"/>
              <a:gd name="connsiteX1" fmla="*/ 1104899 w 2209798"/>
              <a:gd name="connsiteY1" fmla="*/ 0 h 1745828"/>
              <a:gd name="connsiteX2" fmla="*/ 2209798 w 2209798"/>
              <a:gd name="connsiteY2" fmla="*/ 872914 h 1745828"/>
              <a:gd name="connsiteX3" fmla="*/ 1104899 w 2209798"/>
              <a:gd name="connsiteY3" fmla="*/ 1745828 h 1745828"/>
              <a:gd name="connsiteX4" fmla="*/ 0 w 2209798"/>
              <a:gd name="connsiteY4" fmla="*/ 872914 h 174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798" h="1745828">
                <a:moveTo>
                  <a:pt x="0" y="872914"/>
                </a:moveTo>
                <a:cubicBezTo>
                  <a:pt x="0" y="390817"/>
                  <a:pt x="494680" y="0"/>
                  <a:pt x="1104899" y="0"/>
                </a:cubicBezTo>
                <a:cubicBezTo>
                  <a:pt x="1715118" y="0"/>
                  <a:pt x="2209798" y="390817"/>
                  <a:pt x="2209798" y="872914"/>
                </a:cubicBezTo>
                <a:cubicBezTo>
                  <a:pt x="2209798" y="1355011"/>
                  <a:pt x="1715118" y="1745828"/>
                  <a:pt x="1104899" y="1745828"/>
                </a:cubicBezTo>
                <a:cubicBezTo>
                  <a:pt x="494680" y="1745828"/>
                  <a:pt x="0" y="1355011"/>
                  <a:pt x="0" y="872914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337" tIns="301391" rIns="369337" bIns="301391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/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dirty="0">
                <a:solidFill>
                  <a:schemeClr val="tx1"/>
                </a:solidFill>
              </a:rPr>
              <a:t>10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Freeform 12"/>
          <p:cNvSpPr/>
          <p:nvPr/>
        </p:nvSpPr>
        <p:spPr>
          <a:xfrm>
            <a:off x="1613932" y="2743200"/>
            <a:ext cx="1662668" cy="1676400"/>
          </a:xfrm>
          <a:custGeom>
            <a:avLst/>
            <a:gdLst>
              <a:gd name="connsiteX0" fmla="*/ 0 w 2162275"/>
              <a:gd name="connsiteY0" fmla="*/ 991929 h 1983857"/>
              <a:gd name="connsiteX1" fmla="*/ 1081138 w 2162275"/>
              <a:gd name="connsiteY1" fmla="*/ 0 h 1983857"/>
              <a:gd name="connsiteX2" fmla="*/ 2162276 w 2162275"/>
              <a:gd name="connsiteY2" fmla="*/ 991929 h 1983857"/>
              <a:gd name="connsiteX3" fmla="*/ 1081138 w 2162275"/>
              <a:gd name="connsiteY3" fmla="*/ 1983858 h 1983857"/>
              <a:gd name="connsiteX4" fmla="*/ 0 w 2162275"/>
              <a:gd name="connsiteY4" fmla="*/ 991929 h 19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275" h="1983857">
                <a:moveTo>
                  <a:pt x="0" y="991929"/>
                </a:moveTo>
                <a:cubicBezTo>
                  <a:pt x="0" y="444102"/>
                  <a:pt x="484042" y="0"/>
                  <a:pt x="1081138" y="0"/>
                </a:cubicBezTo>
                <a:cubicBezTo>
                  <a:pt x="1678234" y="0"/>
                  <a:pt x="2162276" y="444102"/>
                  <a:pt x="2162276" y="991929"/>
                </a:cubicBezTo>
                <a:cubicBezTo>
                  <a:pt x="2162276" y="1539756"/>
                  <a:pt x="1678234" y="1983858"/>
                  <a:pt x="1081138" y="1983858"/>
                </a:cubicBezTo>
                <a:cubicBezTo>
                  <a:pt x="484042" y="1983858"/>
                  <a:pt x="0" y="1539756"/>
                  <a:pt x="0" y="991929"/>
                </a:cubicBez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458" tIns="341329" rIns="367458" bIns="341329" numCol="1" spcCol="1270" anchor="ctr" anchorCtr="0">
            <a:no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9077" y="111813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play bingo game.</a:t>
            </a:r>
          </a:p>
        </p:txBody>
      </p:sp>
    </p:spTree>
    <p:extLst>
      <p:ext uri="{BB962C8B-B14F-4D97-AF65-F5344CB8AC3E}">
        <p14:creationId xmlns:p14="http://schemas.microsoft.com/office/powerpoint/2010/main" val="15247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4419" y="503013"/>
            <a:ext cx="25146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295401"/>
            <a:ext cx="609600" cy="4611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609600" cy="461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905000"/>
            <a:ext cx="609600" cy="4611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05000"/>
            <a:ext cx="609600" cy="4611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4801" y="1291483"/>
            <a:ext cx="396240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How many eggs are there in the picture?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124200" y="1665982"/>
            <a:ext cx="609600" cy="292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9616" y="2819400"/>
            <a:ext cx="710418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/>
              <a:t>2. What’s the next number of 7?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446" y="3733800"/>
            <a:ext cx="767275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/>
              <a:t>3. What’s the next number of six?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446" y="5486400"/>
            <a:ext cx="767275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/>
              <a:t>5. What’s the next number of nine?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445" y="4611469"/>
            <a:ext cx="790135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4. What’s the previous number of ten?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446" y="1440359"/>
            <a:ext cx="662354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/>
              <a:t>1.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1483"/>
            <a:ext cx="609600" cy="4611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1083"/>
            <a:ext cx="609600" cy="4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1" grpId="0" animBg="1"/>
      <p:bldP spid="12" grpId="0" animBg="1"/>
      <p:bldP spid="13" grpId="0" animBg="1"/>
      <p:bldP spid="19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1AE90-EBF4-468A-B2A5-2613C1CF6214}"/>
              </a:ext>
            </a:extLst>
          </p:cNvPr>
          <p:cNvSpPr/>
          <p:nvPr/>
        </p:nvSpPr>
        <p:spPr>
          <a:xfrm>
            <a:off x="1600200" y="1905000"/>
            <a:ext cx="64770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209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698991"/>
            <a:ext cx="42672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Let’s enjoy a video</a:t>
            </a:r>
          </a:p>
        </p:txBody>
      </p:sp>
    </p:spTree>
    <p:extLst>
      <p:ext uri="{BB962C8B-B14F-4D97-AF65-F5344CB8AC3E}">
        <p14:creationId xmlns:p14="http://schemas.microsoft.com/office/powerpoint/2010/main" val="3331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9250"/>
            <a:ext cx="48768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52500" y="1350449"/>
            <a:ext cx="7200900" cy="1545151"/>
            <a:chOff x="0" y="762386"/>
            <a:chExt cx="8001000" cy="1545151"/>
          </a:xfrm>
          <a:noFill/>
        </p:grpSpPr>
        <p:sp>
          <p:nvSpPr>
            <p:cNvPr id="5" name="Up Arrow Callout 4"/>
            <p:cNvSpPr/>
            <p:nvPr/>
          </p:nvSpPr>
          <p:spPr>
            <a:xfrm rot="10800000">
              <a:off x="0" y="762386"/>
              <a:ext cx="8001000" cy="1545151"/>
            </a:xfrm>
            <a:prstGeom prst="upArrowCallou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Up Arrow Callout 4"/>
            <p:cNvSpPr/>
            <p:nvPr/>
          </p:nvSpPr>
          <p:spPr>
            <a:xfrm rot="21600000">
              <a:off x="0" y="762386"/>
              <a:ext cx="8001000" cy="100399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solidFill>
                    <a:srgbClr val="7030A0"/>
                  </a:solidFill>
                </a:rPr>
                <a:t> Today's lesson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70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5682342"/>
              </p:ext>
            </p:extLst>
          </p:nvPr>
        </p:nvGraphicFramePr>
        <p:xfrm>
          <a:off x="457200" y="1752600"/>
          <a:ext cx="8382000" cy="492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7900" y="914400"/>
            <a:ext cx="46482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Students will be able to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4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68875" y="772180"/>
            <a:ext cx="392732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Good morning, students.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5074" y="2067580"/>
            <a:ext cx="369872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Good morning, teacher.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3277284"/>
            <a:ext cx="32004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How are you today?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2858" y="4505980"/>
            <a:ext cx="255794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Fine. and you?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5725180"/>
            <a:ext cx="255794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Fine, thank you.</a:t>
            </a:r>
          </a:p>
        </p:txBody>
      </p:sp>
    </p:spTree>
    <p:extLst>
      <p:ext uri="{BB962C8B-B14F-4D97-AF65-F5344CB8AC3E}">
        <p14:creationId xmlns:p14="http://schemas.microsoft.com/office/powerpoint/2010/main" val="21618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82413" y="839497"/>
            <a:ext cx="2667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Look and say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438400" y="1828800"/>
            <a:ext cx="990600" cy="502082"/>
          </a:xfrm>
          <a:prstGeom prst="rightArrow">
            <a:avLst>
              <a:gd name="adj1" fmla="val 33590"/>
              <a:gd name="adj2" fmla="val 60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3000" y="3934360"/>
            <a:ext cx="1143000" cy="11710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3781961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1752600"/>
            <a:ext cx="39624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How many pencils?</a:t>
            </a:r>
          </a:p>
        </p:txBody>
      </p:sp>
      <p:sp>
        <p:nvSpPr>
          <p:cNvPr id="3" name="Down Arrow 2"/>
          <p:cNvSpPr/>
          <p:nvPr/>
        </p:nvSpPr>
        <p:spPr>
          <a:xfrm>
            <a:off x="5257800" y="2743200"/>
            <a:ext cx="457200" cy="851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248400" y="4391561"/>
            <a:ext cx="609600" cy="351323"/>
          </a:xfrm>
          <a:prstGeom prst="rightArrow">
            <a:avLst>
              <a:gd name="adj1" fmla="val 33590"/>
              <a:gd name="adj2" fmla="val 60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6781800" y="40296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Six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6828"/>
            <a:ext cx="647700" cy="12573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90628"/>
            <a:ext cx="647700" cy="12573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714428"/>
            <a:ext cx="647700" cy="12573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47700" cy="12573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485828"/>
            <a:ext cx="647700" cy="12573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409628"/>
            <a:ext cx="647700" cy="12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8" grpId="0"/>
      <p:bldP spid="2" grpId="0" animBg="1"/>
      <p:bldP spid="3" grpId="0" animBg="1"/>
      <p:bldP spid="1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8925"/>
            <a:ext cx="1147791" cy="678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187390"/>
            <a:ext cx="1143000" cy="775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763370"/>
            <a:ext cx="2667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Look and say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124200" y="2438400"/>
            <a:ext cx="990600" cy="502082"/>
          </a:xfrm>
          <a:prstGeom prst="rightArrow">
            <a:avLst>
              <a:gd name="adj1" fmla="val 33590"/>
              <a:gd name="adj2" fmla="val 60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5400" y="4267199"/>
            <a:ext cx="1143000" cy="11710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1600" y="4191000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2362200"/>
            <a:ext cx="35052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How many caps?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5486400" y="3352800"/>
            <a:ext cx="457200" cy="851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400800" y="4724400"/>
            <a:ext cx="609600" cy="351323"/>
          </a:xfrm>
          <a:prstGeom prst="rightArrow">
            <a:avLst>
              <a:gd name="adj1" fmla="val 33590"/>
              <a:gd name="adj2" fmla="val 60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6934200" y="4343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Seven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20" y="1786821"/>
            <a:ext cx="1147791" cy="6785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5020" y="3175286"/>
            <a:ext cx="1143000" cy="7750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2" y="2508869"/>
            <a:ext cx="1147791" cy="6785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2711" y="2443864"/>
            <a:ext cx="1143000" cy="7750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69" y="1095528"/>
            <a:ext cx="1147791" cy="6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86017"/>
            <a:ext cx="817422" cy="847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2" y="2871482"/>
            <a:ext cx="620803" cy="938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854757"/>
            <a:ext cx="867789" cy="938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888831"/>
            <a:ext cx="26670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Look and say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200400" y="2658849"/>
            <a:ext cx="990600" cy="502082"/>
          </a:xfrm>
          <a:prstGeom prst="rightArrow">
            <a:avLst>
              <a:gd name="adj1" fmla="val 33590"/>
              <a:gd name="adj2" fmla="val 60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4352091"/>
            <a:ext cx="1143000" cy="117103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0" y="41996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200" y="2590800"/>
            <a:ext cx="33528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How many bags?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638800" y="3347927"/>
            <a:ext cx="457200" cy="851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477000" y="4809292"/>
            <a:ext cx="609600" cy="351323"/>
          </a:xfrm>
          <a:prstGeom prst="rightArrow">
            <a:avLst>
              <a:gd name="adj1" fmla="val 33590"/>
              <a:gd name="adj2" fmla="val 60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flipH="1">
            <a:off x="7010400" y="4615934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Eight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4" y="2871482"/>
            <a:ext cx="867789" cy="9385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47" y="1854757"/>
            <a:ext cx="867789" cy="9385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47" y="2871482"/>
            <a:ext cx="867789" cy="9385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2" y="1854757"/>
            <a:ext cx="620803" cy="9385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11863"/>
            <a:ext cx="817422" cy="8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903</TotalTime>
  <Words>361</Words>
  <Application>Microsoft Office PowerPoint</Application>
  <PresentationFormat>On-screen Show (4:3)</PresentationFormat>
  <Paragraphs>102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Gill Sans MT</vt:lpstr>
      <vt:lpstr>NikoshBAN</vt:lpstr>
      <vt:lpstr>Times New Roman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Shaheen Ahmed</dc:creator>
  <cp:lastModifiedBy>Shaheen</cp:lastModifiedBy>
  <cp:revision>288</cp:revision>
  <dcterms:created xsi:type="dcterms:W3CDTF">2006-08-16T00:00:00Z</dcterms:created>
  <dcterms:modified xsi:type="dcterms:W3CDTF">2021-09-29T13:42:01Z</dcterms:modified>
</cp:coreProperties>
</file>