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8" r:id="rId3"/>
    <p:sldId id="269" r:id="rId4"/>
    <p:sldId id="270" r:id="rId5"/>
    <p:sldId id="271" r:id="rId6"/>
    <p:sldId id="289" r:id="rId7"/>
    <p:sldId id="272" r:id="rId8"/>
    <p:sldId id="285" r:id="rId9"/>
    <p:sldId id="286" r:id="rId10"/>
    <p:sldId id="287" r:id="rId11"/>
    <p:sldId id="288" r:id="rId12"/>
    <p:sldId id="273" r:id="rId13"/>
    <p:sldId id="290" r:id="rId14"/>
    <p:sldId id="274" r:id="rId15"/>
    <p:sldId id="275" r:id="rId16"/>
    <p:sldId id="277" r:id="rId17"/>
    <p:sldId id="278" r:id="rId18"/>
  </p:sldIdLst>
  <p:sldSz cx="10972800" cy="7315200"/>
  <p:notesSz cx="6858000" cy="9144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23" autoAdjust="0"/>
  </p:normalViewPr>
  <p:slideViewPr>
    <p:cSldViewPr>
      <p:cViewPr varScale="1">
        <p:scale>
          <a:sx n="103" d="100"/>
          <a:sy n="103" d="100"/>
        </p:scale>
        <p:origin x="384" y="114"/>
      </p:cViewPr>
      <p:guideLst>
        <p:guide orient="horz" pos="2304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42FE8-62EF-425B-8A73-94413DEAC102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9387C-94B6-4E3E-9CAF-127221778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2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4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387C-94B6-4E3E-9CAF-127221778B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387C-94B6-4E3E-9CAF-127221778B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80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387C-94B6-4E3E-9CAF-127221778B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3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1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387C-94B6-4E3E-9CAF-127221778B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5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1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387C-94B6-4E3E-9CAF-127221778B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35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387C-94B6-4E3E-9CAF-127221778B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30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387C-94B6-4E3E-9CAF-127221778B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1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4"/>
            <a:ext cx="9326880" cy="1568027"/>
          </a:xfrm>
          <a:prstGeom prst="rect">
            <a:avLst/>
          </a:prstGeom>
        </p:spPr>
        <p:txBody>
          <a:bodyPr lIns="104498" tIns="52249" rIns="104498" bIns="5224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  <a:prstGeom prst="rect">
            <a:avLst/>
          </a:prstGeom>
        </p:spPr>
        <p:txBody>
          <a:bodyPr lIns="104498" tIns="52249" rIns="104498" bIns="5224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84D36E1-8E5F-4644-BD2C-D9DC024D104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95741F2-2B12-443C-AAAA-4535F1E0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7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lIns="104498" tIns="52249" rIns="104498" bIns="5224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706880"/>
            <a:ext cx="9875520" cy="4827694"/>
          </a:xfrm>
          <a:prstGeom prst="rect">
            <a:avLst/>
          </a:prstGeom>
        </p:spPr>
        <p:txBody>
          <a:bodyPr vert="eaVert" lIns="104498" tIns="52249" rIns="104498" bIns="5224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84D36E1-8E5F-4644-BD2C-D9DC024D104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95741F2-2B12-443C-AAAA-4535F1E0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2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8"/>
            <a:ext cx="2468880" cy="6241627"/>
          </a:xfrm>
          <a:prstGeom prst="rect">
            <a:avLst/>
          </a:prstGeom>
        </p:spPr>
        <p:txBody>
          <a:bodyPr vert="eaVert" lIns="104498" tIns="52249" rIns="104498" bIns="5224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8"/>
            <a:ext cx="7223760" cy="6241627"/>
          </a:xfrm>
          <a:prstGeom prst="rect">
            <a:avLst/>
          </a:prstGeom>
        </p:spPr>
        <p:txBody>
          <a:bodyPr vert="eaVert" lIns="104498" tIns="52249" rIns="104498" bIns="5224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84D36E1-8E5F-4644-BD2C-D9DC024D104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95741F2-2B12-443C-AAAA-4535F1E0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lIns="104498" tIns="52249" rIns="104498" bIns="5224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880"/>
            <a:ext cx="9875520" cy="4827694"/>
          </a:xfrm>
          <a:prstGeom prst="rect">
            <a:avLst/>
          </a:prstGeom>
        </p:spPr>
        <p:txBody>
          <a:bodyPr lIns="104498" tIns="52249" rIns="104498" bIns="5224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84D36E1-8E5F-4644-BD2C-D9DC024D104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95741F2-2B12-443C-AAAA-4535F1E0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7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4"/>
            <a:ext cx="9326880" cy="1452880"/>
          </a:xfrm>
          <a:prstGeom prst="rect">
            <a:avLst/>
          </a:prstGeom>
        </p:spPr>
        <p:txBody>
          <a:bodyPr lIns="104498" tIns="52249" rIns="104498" bIns="52249"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  <a:prstGeom prst="rect">
            <a:avLst/>
          </a:prstGeom>
        </p:spPr>
        <p:txBody>
          <a:bodyPr lIns="104498" tIns="52249" rIns="104498" bIns="52249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84D36E1-8E5F-4644-BD2C-D9DC024D104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95741F2-2B12-443C-AAAA-4535F1E0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5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lIns="104498" tIns="52249" rIns="104498" bIns="5224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0"/>
            <a:ext cx="4846320" cy="4827694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0"/>
            <a:ext cx="4846320" cy="4827694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84D36E1-8E5F-4644-BD2C-D9DC024D104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95741F2-2B12-443C-AAAA-4535F1E0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4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  <a:prstGeom prst="rect">
            <a:avLst/>
          </a:prstGeom>
        </p:spPr>
        <p:txBody>
          <a:bodyPr lIns="104498" tIns="52249" rIns="104498" bIns="52249"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  <a:prstGeom prst="rect">
            <a:avLst/>
          </a:prstGeom>
        </p:spPr>
        <p:txBody>
          <a:bodyPr lIns="104498" tIns="52249" rIns="104498" bIns="52249"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84D36E1-8E5F-4644-BD2C-D9DC024D104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95741F2-2B12-443C-AAAA-4535F1E0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6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lIns="104498" tIns="52249" rIns="104498" bIns="5224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84D36E1-8E5F-4644-BD2C-D9DC024D104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95741F2-2B12-443C-AAAA-4535F1E0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2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84D36E1-8E5F-4644-BD2C-D9DC024D104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95741F2-2B12-443C-AAAA-4535F1E0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2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  <a:prstGeom prst="rect">
            <a:avLst/>
          </a:prstGeom>
        </p:spPr>
        <p:txBody>
          <a:bodyPr lIns="104498" tIns="52249" rIns="104498" bIns="52249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4"/>
            <a:ext cx="6134100" cy="6243321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4"/>
            <a:ext cx="3609976" cy="5003801"/>
          </a:xfrm>
          <a:prstGeom prst="rect">
            <a:avLst/>
          </a:prstGeom>
        </p:spPr>
        <p:txBody>
          <a:bodyPr lIns="104498" tIns="52249" rIns="104498" bIns="52249"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84D36E1-8E5F-4644-BD2C-D9DC024D104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95741F2-2B12-443C-AAAA-4535F1E0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2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  <a:prstGeom prst="rect">
            <a:avLst/>
          </a:prstGeom>
        </p:spPr>
        <p:txBody>
          <a:bodyPr lIns="104498" tIns="52249" rIns="104498" bIns="52249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  <a:prstGeom prst="rect">
            <a:avLst/>
          </a:prstGeom>
        </p:spPr>
        <p:txBody>
          <a:bodyPr lIns="104498" tIns="52249" rIns="104498" bIns="52249"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  <a:prstGeom prst="rect">
            <a:avLst/>
          </a:prstGeom>
        </p:spPr>
        <p:txBody>
          <a:bodyPr lIns="104498" tIns="52249" rIns="104498" bIns="52249"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84D36E1-8E5F-4644-BD2C-D9DC024D104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lIns="104498" tIns="52249" rIns="104498" bIns="52249"/>
          <a:lstStyle/>
          <a:p>
            <a:fld id="{195741F2-2B12-443C-AAAA-4535F1E0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0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1920" y="121920"/>
            <a:ext cx="10713720" cy="707136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920240" y="1544320"/>
            <a:ext cx="5577840" cy="31699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spcCol="0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D82C4E-1AEC-4FD7-B863-ABBE49B83C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0"/>
          <a:stretch/>
        </p:blipFill>
        <p:spPr>
          <a:xfrm>
            <a:off x="6288" y="1"/>
            <a:ext cx="10960223" cy="7315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B4AFF2-63C9-4421-9DC9-7E35B1B44956}"/>
              </a:ext>
            </a:extLst>
          </p:cNvPr>
          <p:cNvSpPr/>
          <p:nvPr userDrawn="1"/>
        </p:nvSpPr>
        <p:spPr>
          <a:xfrm>
            <a:off x="137160" y="121920"/>
            <a:ext cx="10698480" cy="707136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19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003" y="228600"/>
            <a:ext cx="10656917" cy="32294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</a:p>
          <a:p>
            <a:pPr algn="ctr"/>
            <a:r>
              <a:rPr lang="bn-BD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    শুভেচ্ছা</a:t>
            </a:r>
            <a:endParaRPr lang="en-US" sz="32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2B52F5-86ED-4451-B026-17AF3231E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0" b="99728" l="286" r="98429">
                        <a14:foregroundMark x1="9857" y1="48229" x2="4143" y2="62670"/>
                        <a14:foregroundMark x1="4143" y1="62670" x2="2000" y2="80381"/>
                        <a14:foregroundMark x1="2000" y1="80381" x2="5286" y2="94550"/>
                        <a14:foregroundMark x1="5286" y1="94550" x2="11286" y2="99728"/>
                        <a14:foregroundMark x1="857" y1="47956" x2="2000" y2="69210"/>
                        <a14:foregroundMark x1="2000" y1="69210" x2="4857" y2="83924"/>
                        <a14:foregroundMark x1="4857" y1="83924" x2="571" y2="96185"/>
                        <a14:foregroundMark x1="571" y1="96185" x2="286" y2="71390"/>
                        <a14:foregroundMark x1="68429" y1="44959" x2="84000" y2="47139"/>
                        <a14:foregroundMark x1="84000" y1="47139" x2="86143" y2="48501"/>
                        <a14:foregroundMark x1="91143" y1="49046" x2="98286" y2="55858"/>
                        <a14:foregroundMark x1="98286" y1="55858" x2="98571" y2="90191"/>
                        <a14:foregroundMark x1="98571" y1="90191" x2="97286" y2="99455"/>
                        <a14:foregroundMark x1="40286" y1="8992" x2="39857" y2="3270"/>
                        <a14:foregroundMark x1="84857" y1="32153" x2="84429" y2="46049"/>
                        <a14:foregroundMark x1="84429" y1="46049" x2="84429" y2="46049"/>
                        <a14:foregroundMark x1="84143" y1="31608" x2="85571" y2="32698"/>
                        <a14:foregroundMark x1="85000" y1="32698" x2="84857" y2="31608"/>
                        <a14:foregroundMark x1="95571" y1="44959" x2="96429" y2="49319"/>
                        <a14:foregroundMark x1="96714" y1="47139" x2="95143" y2="45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62"/>
          <a:stretch/>
        </p:blipFill>
        <p:spPr>
          <a:xfrm>
            <a:off x="158403" y="2895601"/>
            <a:ext cx="1060704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08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195536"/>
            <a:ext cx="99822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200" b="1" dirty="0">
                <a:effectLst/>
                <a:latin typeface="NikoshBAN" pitchFamily="2" charset="0"/>
                <a:cs typeface="NikoshBAN" pitchFamily="2" charset="0"/>
              </a:rPr>
              <a:t>এনিমেশন, ভিডিও , ক্যামেরায় তোলা ছবি এর অন্তর্ভুক্ত।</a:t>
            </a:r>
            <a:endParaRPr lang="en-US" sz="42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9" y="1219200"/>
            <a:ext cx="3251200" cy="487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2800F0-BADD-4CB8-81CB-E03EF89FA948}"/>
              </a:ext>
            </a:extLst>
          </p:cNvPr>
          <p:cNvSpPr/>
          <p:nvPr/>
        </p:nvSpPr>
        <p:spPr>
          <a:xfrm>
            <a:off x="4002231" y="288667"/>
            <a:ext cx="2892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বা গ্রাফিক্স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DEC38-4759-4B04-A497-D0419D6D27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6"/>
          <a:stretch/>
        </p:blipFill>
        <p:spPr>
          <a:xfrm>
            <a:off x="4343400" y="1247192"/>
            <a:ext cx="5840901" cy="48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1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472323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54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endParaRPr lang="en-US" sz="54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845314"/>
            <a:ext cx="102870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effectLst/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200" b="1" dirty="0">
                <a:effectLst/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4200" b="1" dirty="0" err="1">
                <a:effectLst/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200" b="1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/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4200" b="1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200" b="1" dirty="0">
                <a:effectLst/>
                <a:latin typeface="NikoshBAN" pitchFamily="2" charset="0"/>
                <a:cs typeface="NikoshBAN" pitchFamily="2" charset="0"/>
              </a:rPr>
              <a:t> কনটেন্ট এ</a:t>
            </a:r>
            <a:r>
              <a:rPr lang="bn-BD" sz="4200" b="1" dirty="0">
                <a:effectLst/>
                <a:latin typeface="NikoshBAN" pitchFamily="2" charset="0"/>
                <a:cs typeface="NikoshBAN" pitchFamily="2" charset="0"/>
              </a:rPr>
              <a:t>র</a:t>
            </a:r>
            <a:r>
              <a:rPr lang="en-US" sz="4200" b="1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/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4200" b="1" dirty="0"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vlc-record-2015-08-16-07h45m13s-Track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57400" y="2133600"/>
            <a:ext cx="2514600" cy="2514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pic>
        <p:nvPicPr>
          <p:cNvPr id="7" name="vlc-record-2015-08-16-07h45m47s-Track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67400" y="2133600"/>
            <a:ext cx="2514600" cy="25121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36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7" name="applause.wav"/>
          </p:stSnd>
        </p:sndAc>
      </p:transition>
    </mc:Choice>
    <mc:Fallback xmlns="">
      <p:transition spd="slow"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9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817716"/>
            <a:ext cx="3657600" cy="886309"/>
          </a:xfrm>
          <a:prstGeom prst="wedgeRectCallout">
            <a:avLst>
              <a:gd name="adj1" fmla="val -16126"/>
              <a:gd name="adj2" fmla="val 48675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2530" y="2438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30169" y="226422"/>
            <a:ext cx="669466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480433" y="214813"/>
            <a:ext cx="669466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44109" y="214813"/>
            <a:ext cx="593272" cy="213214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712193" y="214813"/>
            <a:ext cx="593272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4109" y="3553365"/>
            <a:ext cx="10367047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মাল্টিমিডিয়ার ব্যবহার ও সাধারণ কন</a:t>
            </a:r>
            <a:r>
              <a:rPr lang="en-US" sz="5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</a:t>
            </a:r>
            <a:r>
              <a:rPr lang="bn-BD" sz="5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ন্ট এর চেয়ে অধিক সুবিধাজনক ব্যাখ্যা করো।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9D358-BD5E-4AB2-9FB3-9ED452BCE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70" y="612196"/>
            <a:ext cx="2249424" cy="133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2B5416-414F-4B5F-8933-51CD05FAD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61" y="543541"/>
            <a:ext cx="2249424" cy="133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2800F0-BADD-4CB8-81CB-E03EF89FA948}"/>
              </a:ext>
            </a:extLst>
          </p:cNvPr>
          <p:cNvSpPr/>
          <p:nvPr/>
        </p:nvSpPr>
        <p:spPr>
          <a:xfrm>
            <a:off x="2154777" y="288667"/>
            <a:ext cx="6587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আইসিটিতে মাল্টিমিডিয়ার ব্যবহার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40646-649A-462D-A7D0-73D51DA4C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4" y="1354491"/>
            <a:ext cx="3505200" cy="1971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31F6C1-1547-4A95-B2ED-6A2FAFA93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47800"/>
            <a:ext cx="3288266" cy="1971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2B0D99-D156-419B-B3BB-43717F2237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4" y="4114800"/>
            <a:ext cx="3144728" cy="1965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37970F-6822-4A51-B1E6-CF379E8D0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40" y="4150567"/>
            <a:ext cx="3144728" cy="19654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A61A92-1B37-433F-9EE2-F245C1C1DFB2}"/>
              </a:ext>
            </a:extLst>
          </p:cNvPr>
          <p:cNvSpPr txBox="1"/>
          <p:nvPr/>
        </p:nvSpPr>
        <p:spPr>
          <a:xfrm>
            <a:off x="1446398" y="344404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শিক্ষাক্ষেত্রে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30C5A8-2B0D-4B1B-9C1B-275ABCCAD244}"/>
              </a:ext>
            </a:extLst>
          </p:cNvPr>
          <p:cNvSpPr txBox="1"/>
          <p:nvPr/>
        </p:nvSpPr>
        <p:spPr>
          <a:xfrm>
            <a:off x="7092433" y="352341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গেমস খেলায়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BC79EE-47E5-4AB1-8E6B-2E2534B1A4D1}"/>
              </a:ext>
            </a:extLst>
          </p:cNvPr>
          <p:cNvSpPr txBox="1"/>
          <p:nvPr/>
        </p:nvSpPr>
        <p:spPr>
          <a:xfrm>
            <a:off x="1295400" y="622779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বিজ্ঞাপনে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16CF9-58DF-4438-8EBD-02CECCDFBD19}"/>
              </a:ext>
            </a:extLst>
          </p:cNvPr>
          <p:cNvSpPr txBox="1"/>
          <p:nvPr/>
        </p:nvSpPr>
        <p:spPr>
          <a:xfrm>
            <a:off x="7107984" y="622779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বিনোদনে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7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9698" y="3591584"/>
            <a:ext cx="3581399" cy="5847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কনটেন্ট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9696" y="1686580"/>
            <a:ext cx="7696200" cy="98488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 তথ্য প্রকাশে একাধিক মাধ্যম ব্যবহৃত হলে তাকে কী বলে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9699" y="2829584"/>
            <a:ext cx="3581398" cy="5847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মিডিয়া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744495" y="3591584"/>
            <a:ext cx="3581401" cy="5847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7006" y="2829584"/>
            <a:ext cx="3581400" cy="5847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371412" y="388762"/>
            <a:ext cx="2941426" cy="542222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n w="0"/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30" y="1295401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517706" y="405825"/>
            <a:ext cx="2845494" cy="646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629696" y="6162016"/>
            <a:ext cx="3581400" cy="5847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29696" y="4495800"/>
            <a:ext cx="7696200" cy="58477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কয়টি প্রকাশ মাধ্যমের সমন্বয়ে গঠিত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29698" y="5257800"/>
            <a:ext cx="3581399" cy="5847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61702" y="5262967"/>
            <a:ext cx="3581400" cy="5847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1601" y="6162016"/>
            <a:ext cx="3581401" cy="5847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37214" y="427220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16" grpId="0" animBg="1"/>
      <p:bldP spid="16" grpId="1" animBg="1"/>
      <p:bldP spid="16" grpId="2" animBg="1"/>
      <p:bldP spid="16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300" y="2348978"/>
            <a:ext cx="3350301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6300" y="1066800"/>
            <a:ext cx="7952500" cy="53860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ডিজিটাল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বেশি?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6300" y="1707630"/>
            <a:ext cx="33665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808033" y="1726350"/>
            <a:ext cx="3640767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লিখিত তথ্য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8032" y="2348978"/>
            <a:ext cx="3640767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ছবি</a:t>
            </a:r>
          </a:p>
        </p:txBody>
      </p:sp>
      <p:sp>
        <p:nvSpPr>
          <p:cNvPr id="19" name="Cross 18"/>
          <p:cNvSpPr/>
          <p:nvPr/>
        </p:nvSpPr>
        <p:spPr>
          <a:xfrm>
            <a:off x="3392113" y="250220"/>
            <a:ext cx="2941426" cy="542222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n w="0"/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30" y="914400"/>
            <a:ext cx="10820400" cy="0"/>
          </a:xfrm>
          <a:prstGeom prst="line">
            <a:avLst/>
          </a:prstGeom>
          <a:ln w="28575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62800" y="167390"/>
            <a:ext cx="2971800" cy="707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808033" y="6505769"/>
            <a:ext cx="3640766" cy="4896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6300" y="2971800"/>
            <a:ext cx="7952499" cy="53860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মাল্টিমিডিয়ায়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1474" y="6520759"/>
            <a:ext cx="3329522" cy="4896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96302" y="5924961"/>
            <a:ext cx="3350300" cy="4896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08033" y="5909971"/>
            <a:ext cx="3640766" cy="4896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96300" y="3657600"/>
            <a:ext cx="3609100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ই-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ব্লগপোস্ট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নিবন্ধ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7780" y="4191000"/>
            <a:ext cx="4555168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ইনফো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এ্যানিমেটেড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4719195"/>
            <a:ext cx="3609100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স্ট্রিমিং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6301" y="5257800"/>
            <a:ext cx="7952499" cy="4896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068375" y="191869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8" y="812801"/>
            <a:ext cx="5486399" cy="1096442"/>
          </a:xfrm>
          <a:prstGeom prst="can">
            <a:avLst>
              <a:gd name="adj" fmla="val 1647"/>
            </a:avLst>
          </a:prstGeom>
          <a:noFill/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30" y="235712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860516" y="273924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310784" y="262314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44109" y="262314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12193" y="262314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2193" y="3581400"/>
            <a:ext cx="9569042" cy="156965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দৈনন্দিন জীবনে কোন কোন কাজে মাল্টিমিডিয়ার ব্যবহার রয়েছে তার তালিকা তৈরি করো।</a:t>
            </a:r>
            <a:endParaRPr lang="en-US" sz="3600" dirty="0"/>
          </a:p>
        </p:txBody>
      </p:sp>
      <p:pic>
        <p:nvPicPr>
          <p:cNvPr id="12" name="Picture 11" descr="E:\MOTIAR\D,contennt Picture 2\home2.jpg">
            <a:extLst>
              <a:ext uri="{FF2B5EF4-FFF2-40B4-BE49-F238E27FC236}">
                <a16:creationId xmlns:a16="http://schemas.microsoft.com/office/drawing/2014/main" id="{F67EE87C-FE34-4FFC-9CF6-2E3E53F8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89" y="530503"/>
            <a:ext cx="1458676" cy="1458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E:\MOTIAR\D,contennt Picture 2\home2.jpg">
            <a:extLst>
              <a:ext uri="{FF2B5EF4-FFF2-40B4-BE49-F238E27FC236}">
                <a16:creationId xmlns:a16="http://schemas.microsoft.com/office/drawing/2014/main" id="{424D847E-EAE8-4DA8-990A-06E6ED05F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08" y="450567"/>
            <a:ext cx="1458676" cy="1458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0B7D7C-C2BD-4D96-9057-3D922E2DB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0"/>
            <a:ext cx="4676805" cy="420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6AB4E4-29FC-4CF0-BC31-A29AC9A679B1}"/>
              </a:ext>
            </a:extLst>
          </p:cNvPr>
          <p:cNvSpPr txBox="1"/>
          <p:nvPr/>
        </p:nvSpPr>
        <p:spPr>
          <a:xfrm>
            <a:off x="457200" y="708184"/>
            <a:ext cx="10134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 ধন্যবাদ</a:t>
            </a:r>
            <a:endParaRPr lang="en-GB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04BD0B-A559-4DD5-887A-8A0D8F032120}"/>
              </a:ext>
            </a:extLst>
          </p:cNvPr>
          <p:cNvSpPr txBox="1"/>
          <p:nvPr/>
        </p:nvSpPr>
        <p:spPr>
          <a:xfrm>
            <a:off x="629687" y="1312634"/>
            <a:ext cx="4126794" cy="5386090"/>
          </a:xfrm>
          <a:prstGeom prst="rect">
            <a:avLst/>
          </a:prstGeom>
          <a:noFill/>
          <a:ln w="5715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b="1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রাজীব</a:t>
            </a:r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মন্ডল</a:t>
            </a:r>
          </a:p>
          <a:p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(আইসিটি)</a:t>
            </a:r>
          </a:p>
          <a:p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প্রহলাদপুর স্কুল অ্যান্ড কলেজ।</a:t>
            </a:r>
          </a:p>
          <a:p>
            <a:r>
              <a:rPr lang="en-GB" sz="20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</a:t>
            </a:r>
            <a:r>
              <a:rPr lang="bn-BD" sz="20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mail- </a:t>
            </a:r>
            <a:r>
              <a:rPr lang="bn-BD" sz="16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rajibmondalbd@gmail.com</a:t>
            </a:r>
          </a:p>
          <a:p>
            <a:endParaRPr lang="bn-B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AFE45-2FB4-4040-8BD5-109740B4A790}"/>
              </a:ext>
            </a:extLst>
          </p:cNvPr>
          <p:cNvSpPr txBox="1"/>
          <p:nvPr/>
        </p:nvSpPr>
        <p:spPr>
          <a:xfrm>
            <a:off x="6341973" y="1312634"/>
            <a:ext cx="4126794" cy="5478423"/>
          </a:xfrm>
          <a:prstGeom prst="rect">
            <a:avLst/>
          </a:prstGeom>
          <a:noFill/>
          <a:ln w="57150"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2800" b="1" u="sng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৯ম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যোগাযোগ প্রযুক্তি</a:t>
            </a:r>
          </a:p>
          <a:p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GB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৫ম</a:t>
            </a:r>
          </a:p>
          <a:p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03/09/2021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খ্রি.</a:t>
            </a:r>
            <a:endParaRPr lang="bn-BD" sz="28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9355DF-F5A4-40ED-B0DB-35F053DA2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22" y="2438400"/>
            <a:ext cx="1948020" cy="1980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42DC868-954D-4C39-84FB-283601E1AA01}"/>
              </a:ext>
            </a:extLst>
          </p:cNvPr>
          <p:cNvGrpSpPr/>
          <p:nvPr/>
        </p:nvGrpSpPr>
        <p:grpSpPr>
          <a:xfrm>
            <a:off x="4588039" y="2590800"/>
            <a:ext cx="1796721" cy="4443577"/>
            <a:chOff x="5073738" y="2879385"/>
            <a:chExt cx="1734245" cy="3810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3DDFC63-7BF9-4132-842A-A1B7FE09C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20" b="89748" l="33830" r="64043">
                          <a14:foregroundMark x1="62128" y1="65142" x2="64113" y2="62776"/>
                          <a14:foregroundMark x1="33830" y1="17192" x2="36738" y2="17587"/>
                          <a14:foregroundMark x1="40284" y1="4811" x2="44184" y2="9227"/>
                          <a14:foregroundMark x1="45248" y1="1972" x2="46809" y2="5205"/>
                          <a14:foregroundMark x1="49078" y1="1420" x2="49078" y2="2366"/>
                          <a14:foregroundMark x1="45390" y1="1656" x2="45390" y2="1656"/>
                          <a14:foregroundMark x1="42695" y1="38170" x2="48440" y2="39748"/>
                          <a14:foregroundMark x1="50851" y1="27208" x2="51702" y2="33044"/>
                          <a14:foregroundMark x1="53404" y1="46845" x2="53617" y2="51104"/>
                          <a14:foregroundMark x1="52695" y1="70662" x2="52270" y2="793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15" r="34012"/>
            <a:stretch/>
          </p:blipFill>
          <p:spPr>
            <a:xfrm>
              <a:off x="5073738" y="2879385"/>
              <a:ext cx="1439333" cy="3810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D536A5-5C90-4FF6-80D9-BFB2C42A00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420" b="89748" l="33830" r="64043">
                          <a14:foregroundMark x1="62128" y1="65142" x2="64113" y2="62776"/>
                          <a14:foregroundMark x1="33830" y1="17192" x2="36738" y2="17587"/>
                          <a14:foregroundMark x1="40284" y1="4811" x2="44184" y2="9227"/>
                          <a14:foregroundMark x1="45248" y1="1972" x2="46809" y2="5205"/>
                          <a14:foregroundMark x1="49078" y1="1420" x2="49078" y2="2366"/>
                          <a14:foregroundMark x1="45390" y1="1656" x2="45390" y2="1656"/>
                          <a14:foregroundMark x1="42695" y1="38170" x2="48440" y2="39748"/>
                          <a14:foregroundMark x1="50851" y1="27208" x2="51702" y2="33044"/>
                          <a14:foregroundMark x1="53404" y1="46845" x2="53617" y2="51104"/>
                          <a14:foregroundMark x1="52695" y1="70662" x2="52270" y2="793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15" r="34012"/>
            <a:stretch/>
          </p:blipFill>
          <p:spPr>
            <a:xfrm rot="543084" flipH="1">
              <a:off x="5702326" y="3693896"/>
              <a:ext cx="1105657" cy="2926739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F3B7976-878B-489E-810C-42B809BE011E}"/>
              </a:ext>
            </a:extLst>
          </p:cNvPr>
          <p:cNvSpPr txBox="1"/>
          <p:nvPr/>
        </p:nvSpPr>
        <p:spPr>
          <a:xfrm>
            <a:off x="3657600" y="381000"/>
            <a:ext cx="3657600" cy="1107992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6600" b="1" dirty="0">
                <a:ln w="0">
                  <a:solidFill>
                    <a:srgbClr val="FF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EDE7F7-373D-43BF-ADA3-D1204750EE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75" y="2432180"/>
            <a:ext cx="1668228" cy="20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991" y="299078"/>
            <a:ext cx="9220200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dirty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দুটি দেখে চিন্তা করে বলো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4689" y="5461859"/>
            <a:ext cx="3903422" cy="784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4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endParaRPr lang="en-US" sz="4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799" y="6246685"/>
            <a:ext cx="10210801" cy="70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একাধিক প্রকাশ মাধ্যমকে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বলে?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9813"/>
            <a:ext cx="3029982" cy="3130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7422" y="4708205"/>
            <a:ext cx="1561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7856" y="4691942"/>
            <a:ext cx="338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টেক্সট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0F513C-0373-4C53-9CB9-3FA218AD3F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3" t="6353" r="19673"/>
          <a:stretch/>
        </p:blipFill>
        <p:spPr>
          <a:xfrm>
            <a:off x="5562599" y="1556872"/>
            <a:ext cx="3657601" cy="31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2" grpId="1"/>
      <p:bldP spid="8" grpId="0"/>
      <p:bldP spid="8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457200"/>
            <a:ext cx="10287000" cy="212365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bn-BD" sz="60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পাঠ-</a:t>
            </a:r>
          </a:p>
          <a:p>
            <a:pPr algn="ctr"/>
            <a:r>
              <a:rPr lang="bn-BD" sz="7200" b="1" dirty="0">
                <a:ln w="0">
                  <a:solidFill>
                    <a:srgbClr val="FF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		মাল্টিমিডিয়া</a:t>
            </a:r>
            <a:endParaRPr lang="en-US" sz="6000" b="1" dirty="0">
              <a:ln w="0">
                <a:solidFill>
                  <a:srgbClr val="FF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D3C41-F200-4340-A0DD-80FE9ADBC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68" y="2563572"/>
            <a:ext cx="5521063" cy="42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1025608"/>
            <a:ext cx="3657600" cy="1107992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6600" b="1" dirty="0">
                <a:ln w="0">
                  <a:solidFill>
                    <a:srgbClr val="FF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7B3D9A-40C5-4E24-81C4-F2C5C09780CE}"/>
              </a:ext>
            </a:extLst>
          </p:cNvPr>
          <p:cNvSpPr/>
          <p:nvPr/>
        </p:nvSpPr>
        <p:spPr>
          <a:xfrm>
            <a:off x="762000" y="609600"/>
            <a:ext cx="9372600" cy="59436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lowchart: Predefined Process 8">
            <a:extLst>
              <a:ext uri="{FF2B5EF4-FFF2-40B4-BE49-F238E27FC236}">
                <a16:creationId xmlns:a16="http://schemas.microsoft.com/office/drawing/2014/main" id="{77D1727B-F986-4387-BC8B-35B3828E7D9A}"/>
              </a:ext>
            </a:extLst>
          </p:cNvPr>
          <p:cNvSpPr/>
          <p:nvPr/>
        </p:nvSpPr>
        <p:spPr>
          <a:xfrm>
            <a:off x="3505200" y="1089367"/>
            <a:ext cx="4267200" cy="973096"/>
          </a:xfrm>
          <a:prstGeom prst="flowChartPredefined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0C7B14F-64C1-4B6D-A021-4924370A9E19}"/>
                  </a:ext>
                </a:extLst>
              </p:cNvPr>
              <p:cNvSpPr/>
              <p:nvPr/>
            </p:nvSpPr>
            <p:spPr>
              <a:xfrm>
                <a:off x="914400" y="2057400"/>
                <a:ext cx="9144000" cy="441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bn-BD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…</a:t>
                </a:r>
                <a:endParaRPr lang="en-US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bn-BD" sz="32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  <m:r>
                      <a:rPr lang="bn-BD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r>
                  <a:rPr lang="bn-BD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মাল্টিমিডিয়ার ধারনা ব্যাখ্যা করতে পারবে</a:t>
                </a:r>
                <a:r>
                  <a:rPr lang="en-US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bn-BD" sz="36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 </m:t>
                    </m:r>
                    <m:r>
                      <a:rPr lang="bn-BD" sz="36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</m:oMath>
                </a14:m>
                <a:r>
                  <a:rPr lang="bn-BD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মাল্টিমিডিয়ার মাধ্যমসমূহ বর্ণনা করতে</a:t>
                </a:r>
                <a:r>
                  <a:rPr lang="en-US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bn-BD" sz="36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bn-BD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bn-BD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মাল্টিমিডিয়ার ব্যবহারের ক্ষেত্রসমূহ চিহ্নিত করতে</a:t>
                </a:r>
                <a:r>
                  <a:rPr lang="en-US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পারবে।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0C7B14F-64C1-4B6D-A021-4924370A9E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057400"/>
                <a:ext cx="9144000" cy="4419600"/>
              </a:xfrm>
              <a:prstGeom prst="rect">
                <a:avLst/>
              </a:prstGeom>
              <a:blipFill>
                <a:blip r:embed="rId3"/>
                <a:stretch>
                  <a:fillRect l="-3133" r="-18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D99CFC4-46BB-45A2-89B4-517AA7747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00" b="95000" l="5114" r="93182">
                        <a14:foregroundMark x1="45455" y1="88000" x2="45455" y2="95000"/>
                        <a14:foregroundMark x1="78977" y1="45000" x2="89205" y2="46000"/>
                        <a14:foregroundMark x1="93182" y1="44000" x2="93182" y2="44000"/>
                        <a14:foregroundMark x1="72727" y1="25000" x2="72727" y2="25000"/>
                        <a14:foregroundMark x1="50568" y1="8500" x2="50568" y2="8500"/>
                        <a14:foregroundMark x1="5114" y1="45000" x2="5114" y2="45000"/>
                        <a14:foregroundMark x1="26705" y1="25000" x2="26705" y2="25000"/>
                        <a14:foregroundMark x1="73295" y1="64000" x2="73295" y2="64000"/>
                        <a14:foregroundMark x1="79545" y1="36000" x2="79545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66" y="1089368"/>
            <a:ext cx="898834" cy="10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7033" y="236204"/>
            <a:ext cx="5238734" cy="769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 বিভিন্ন মাধ্যম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7"/>
          <a:stretch/>
        </p:blipFill>
        <p:spPr>
          <a:xfrm>
            <a:off x="1237121" y="987136"/>
            <a:ext cx="3264959" cy="2202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37" y="1010306"/>
            <a:ext cx="3353620" cy="21813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84" y="3810000"/>
            <a:ext cx="3270096" cy="26625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57" y="3810000"/>
            <a:ext cx="3353620" cy="2778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C9D34A-3D6D-4F73-8366-8F3D9EF4F64E}"/>
              </a:ext>
            </a:extLst>
          </p:cNvPr>
          <p:cNvSpPr txBox="1"/>
          <p:nvPr/>
        </p:nvSpPr>
        <p:spPr>
          <a:xfrm>
            <a:off x="2028832" y="3219777"/>
            <a:ext cx="1676400" cy="523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 বা টেক্সট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C85B9-D093-48E8-BEE5-241BADC3076A}"/>
              </a:ext>
            </a:extLst>
          </p:cNvPr>
          <p:cNvSpPr txBox="1"/>
          <p:nvPr/>
        </p:nvSpPr>
        <p:spPr>
          <a:xfrm>
            <a:off x="2209799" y="6458540"/>
            <a:ext cx="1039569" cy="523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1E88F8-BE59-47F8-B1CA-C7B85093215C}"/>
              </a:ext>
            </a:extLst>
          </p:cNvPr>
          <p:cNvSpPr txBox="1"/>
          <p:nvPr/>
        </p:nvSpPr>
        <p:spPr>
          <a:xfrm>
            <a:off x="7152901" y="3154463"/>
            <a:ext cx="1905731" cy="523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বা গ্রাফিক্স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574D7-5722-47C5-A33E-EEFDA462DAC9}"/>
              </a:ext>
            </a:extLst>
          </p:cNvPr>
          <p:cNvSpPr txBox="1"/>
          <p:nvPr/>
        </p:nvSpPr>
        <p:spPr>
          <a:xfrm>
            <a:off x="6957816" y="6596298"/>
            <a:ext cx="2295899" cy="523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বা গ্রাফিক্স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2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657601" y="658017"/>
            <a:ext cx="3177493" cy="886309"/>
          </a:xfrm>
          <a:prstGeom prst="wedgeRectCallout">
            <a:avLst>
              <a:gd name="adj1" fmla="val -16126"/>
              <a:gd name="adj2" fmla="val 48675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7378" y="3664807"/>
            <a:ext cx="9184822" cy="646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মাল্টিমিডিয়ার প্রধান মাধ্যমগুলোর মধ্যে কী কী রয়েছে?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530" y="206683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9" y="174170"/>
            <a:ext cx="669466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5" y="162560"/>
            <a:ext cx="669466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4" y="162560"/>
            <a:ext cx="593272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62560"/>
            <a:ext cx="593272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7100" y="294382"/>
            <a:ext cx="4038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 বা টেক্সট</a:t>
            </a:r>
            <a:endParaRPr lang="en-US" sz="3600" b="1" dirty="0">
              <a:ln w="0"/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630" y="5943600"/>
            <a:ext cx="10591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 ধরনের লিখিত তথ্য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নিবন্ধ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পোস্ট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ই-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সংবাদপত্র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শ্বেতপত্র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B29D9B-C46B-49D3-BD4E-E587EDFCD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"/>
          <a:stretch/>
        </p:blipFill>
        <p:spPr>
          <a:xfrm>
            <a:off x="820787" y="984658"/>
            <a:ext cx="3647237" cy="47244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644FBB9-D5D2-4BD0-9A36-544536823764}"/>
              </a:ext>
            </a:extLst>
          </p:cNvPr>
          <p:cNvGrpSpPr/>
          <p:nvPr/>
        </p:nvGrpSpPr>
        <p:grpSpPr>
          <a:xfrm>
            <a:off x="6504777" y="1057944"/>
            <a:ext cx="3621430" cy="4768425"/>
            <a:chOff x="6504777" y="1057944"/>
            <a:chExt cx="3621430" cy="47684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47"/>
            <a:stretch/>
          </p:blipFill>
          <p:spPr>
            <a:xfrm>
              <a:off x="6504777" y="1057944"/>
              <a:ext cx="3621429" cy="1954887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F17AE4-D3BF-425B-8D56-F152969C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4778" y="3412083"/>
              <a:ext cx="3621429" cy="2414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87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7813" y="144826"/>
            <a:ext cx="345717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বা গ্রাফিক্স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7" y="4187346"/>
            <a:ext cx="5188842" cy="25213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21" y="1905000"/>
            <a:ext cx="2839958" cy="2152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28" y="4156244"/>
            <a:ext cx="4464095" cy="2550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400" y="964010"/>
            <a:ext cx="101346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সব </a:t>
            </a:r>
            <a:r>
              <a:rPr lang="en-US" sz="28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ধরনে</a:t>
            </a:r>
            <a:r>
              <a:rPr lang="en-US" sz="28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ছবি যেমন- </a:t>
            </a:r>
            <a:r>
              <a:rPr lang="en-US" sz="28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28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28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ছবি, </a:t>
            </a:r>
            <a:r>
              <a:rPr lang="en-US" sz="28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অঙ্কনকরণ</a:t>
            </a:r>
            <a:r>
              <a:rPr lang="en-US" sz="28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8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ইনফো</a:t>
            </a:r>
            <a:r>
              <a:rPr lang="en-US" sz="28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8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এনিমেটেড</a:t>
            </a:r>
            <a:r>
              <a:rPr lang="en-US" sz="28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28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ভিডিও</a:t>
            </a:r>
            <a:r>
              <a:rPr lang="en-US" sz="28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612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403</Words>
  <Application>Microsoft Office PowerPoint</Application>
  <PresentationFormat>Custom</PresentationFormat>
  <Paragraphs>111</Paragraphs>
  <Slides>17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Nikosh</vt:lpstr>
      <vt:lpstr>NikoshBAN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Rajib Mondal</cp:lastModifiedBy>
  <cp:revision>157</cp:revision>
  <dcterms:created xsi:type="dcterms:W3CDTF">2015-08-07T04:09:25Z</dcterms:created>
  <dcterms:modified xsi:type="dcterms:W3CDTF">2021-09-03T08:40:04Z</dcterms:modified>
</cp:coreProperties>
</file>