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9" r:id="rId10"/>
    <p:sldId id="263" r:id="rId11"/>
    <p:sldId id="276" r:id="rId12"/>
    <p:sldId id="264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0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8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J:\ataur picture\M0hebur      COM (1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8839200" cy="457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TextBox 3"/>
          <p:cNvSpPr txBox="1"/>
          <p:nvPr/>
        </p:nvSpPr>
        <p:spPr>
          <a:xfrm>
            <a:off x="152400" y="4816614"/>
            <a:ext cx="8839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15325"/>
            <a:ext cx="49530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457700"/>
            <a:ext cx="3886200" cy="954107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শীতে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উত্তুরে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হাওয়া বয়। উত্তর দিক থেকে আসা এ হাওয়া খুব ঠাণ্ডা।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4417993"/>
            <a:ext cx="3581400" cy="954107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শীতের সময়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লেপ কাঁথা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গায়ে দিয়ে ঘুমোতে হয়।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41793"/>
            <a:ext cx="3048000" cy="954107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দিনের বেলায়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গরম কাপড়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পরতে হয়।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89" name="Picture 1" descr="C:\Users\ac\Desktop\Download\st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95500"/>
            <a:ext cx="3217735" cy="2057400"/>
          </a:xfrm>
          <a:prstGeom prst="round2DiagRect">
            <a:avLst/>
          </a:prstGeom>
          <a:noFill/>
        </p:spPr>
      </p:pic>
      <p:pic>
        <p:nvPicPr>
          <p:cNvPr id="12292" name="Picture 4" descr="C:\Users\ac\Desktop\Download\imagesj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6842" y="2095500"/>
            <a:ext cx="3301138" cy="2057400"/>
          </a:xfrm>
          <a:prstGeom prst="round2DiagRect">
            <a:avLst/>
          </a:prstGeom>
          <a:noFill/>
        </p:spPr>
      </p:pic>
      <p:pic>
        <p:nvPicPr>
          <p:cNvPr id="14" name="Picture 2" descr="J:\ataur picture\Jor1.jpg"/>
          <p:cNvPicPr>
            <a:picLocks noChangeAspect="1" noChangeArrowheads="1"/>
          </p:cNvPicPr>
          <p:nvPr/>
        </p:nvPicPr>
        <p:blipFill>
          <a:blip r:embed="rId5" cstate="print"/>
          <a:srcRect b="13889"/>
          <a:stretch>
            <a:fillRect/>
          </a:stretch>
        </p:blipFill>
        <p:spPr bwMode="auto">
          <a:xfrm>
            <a:off x="2819400" y="2095500"/>
            <a:ext cx="3114857" cy="2133600"/>
          </a:xfrm>
          <a:prstGeom prst="round2Diag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33600" y="4305300"/>
            <a:ext cx="46482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শীত কালে কোন দিক থেকে হাওয়া বয়?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800100"/>
            <a:ext cx="102442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পৌষ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010400" y="723900"/>
            <a:ext cx="1143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মাঘ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429000" y="1333500"/>
            <a:ext cx="2133600" cy="70788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4305300"/>
            <a:ext cx="5334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শীতের সময় আমরা কোন ধরণের কাপড় পরি ?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4533900"/>
            <a:ext cx="52578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সময় আমরা কী রস দিয়ে পিঠাপুলি খাই? 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305300"/>
            <a:ext cx="5257800" cy="954107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শীতে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খেজুরের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রস দিয়ে তৈরী হয় নানা পিঠা পুলি। পিঠা পায়েস তৈরীর ধুম পড়ে যায়। 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C:\Users\ATAUR RAHMAN\Desktop\pith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399" y="2247899"/>
            <a:ext cx="2844801" cy="2133601"/>
          </a:xfrm>
          <a:prstGeom prst="round2DiagRect">
            <a:avLst/>
          </a:prstGeom>
          <a:noFill/>
        </p:spPr>
      </p:pic>
      <p:pic>
        <p:nvPicPr>
          <p:cNvPr id="25" name="Picture 2" descr="C:\Users\ac\Desktop\Download\st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2247899"/>
            <a:ext cx="3149600" cy="2133601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9.9889E-7 L 0.32743 0.108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6149E-7 L -0.32084 0.122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834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90500"/>
            <a:ext cx="4953000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800100"/>
            <a:ext cx="1111843" cy="584775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ফাল্গুন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162800" y="800100"/>
            <a:ext cx="1295400" cy="584775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চৈত্র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0" y="1485900"/>
            <a:ext cx="20574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086100"/>
            <a:ext cx="5181600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ATAUR RAHMAN\Desktop\bos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160" y="2324100"/>
            <a:ext cx="2667000" cy="1905000"/>
          </a:xfrm>
          <a:prstGeom prst="roundRect">
            <a:avLst/>
          </a:prstGeom>
          <a:noFill/>
        </p:spPr>
      </p:pic>
      <p:pic>
        <p:nvPicPr>
          <p:cNvPr id="9" name="Picture 4" descr="C:\Users\ATAUR RAHMAN\Desktop\koki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9" y="2324100"/>
            <a:ext cx="2503715" cy="1905000"/>
          </a:xfrm>
          <a:prstGeom prst="roundRect">
            <a:avLst/>
          </a:prstGeom>
          <a:noFill/>
        </p:spPr>
      </p:pic>
      <p:pic>
        <p:nvPicPr>
          <p:cNvPr id="10" name="Picture 1" descr="J:\ataur picture\n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400300"/>
            <a:ext cx="2812082" cy="1752600"/>
          </a:xfrm>
          <a:prstGeom prst="round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9200" y="4541103"/>
            <a:ext cx="6705600" cy="83099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বসন্তে  দখিনা হাওয়ায়  মন ভরে যায়।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9889E-7 L 0.31423 0.12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9889E-7 L -0.3125 0.122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76880"/>
            <a:ext cx="49530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1104900"/>
            <a:ext cx="6858000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নীচের ঋতু গুলো কোন কোন মাস নিয়ে গঠিত তা খাতায় লিখি।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1790700"/>
            <a:ext cx="3886200" cy="52322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শরৎ , হেমন্ত , শীত ও বসন্তকাল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students picture\IMG_20170323_133703.jpg"/>
          <p:cNvPicPr>
            <a:picLocks noChangeAspect="1" noChangeArrowheads="1"/>
          </p:cNvPicPr>
          <p:nvPr/>
        </p:nvPicPr>
        <p:blipFill>
          <a:blip r:embed="rId3" cstate="print"/>
          <a:srcRect t="15094" r="1887"/>
          <a:stretch>
            <a:fillRect/>
          </a:stretch>
        </p:blipFill>
        <p:spPr bwMode="auto">
          <a:xfrm>
            <a:off x="1752600" y="2400300"/>
            <a:ext cx="4648200" cy="3016861"/>
          </a:xfrm>
          <a:prstGeom prst="round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42900"/>
            <a:ext cx="5029200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শব্দার্থ ও শব্দ দিয়ে বাক্য তৈরী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43680"/>
            <a:ext cx="13716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পেঁজা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729925"/>
            <a:ext cx="1371600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পাড়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315480"/>
            <a:ext cx="13716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বিচিত্র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115080"/>
            <a:ext cx="40386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তুলা বুনে বা টেনে আঁশ বের করা।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639080"/>
            <a:ext cx="22098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কিনার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4163080"/>
            <a:ext cx="22098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নানা বর্ন বিশিষ্ট।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800880"/>
            <a:ext cx="48768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সাদা মেঘ পেঁজা তুলার মতো ভেসে বেড়ায়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3324880"/>
            <a:ext cx="43434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নদীর পাড় সাদা কাশবনে ভরে যায়।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4848880"/>
            <a:ext cx="38100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গাছে গাছে ফুল খুবই বিচিত্র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 descr="C:\Users\ac\Desktop\Download\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02776"/>
            <a:ext cx="1371600" cy="1040524"/>
          </a:xfrm>
          <a:prstGeom prst="ellipse">
            <a:avLst/>
          </a:prstGeom>
          <a:noFill/>
        </p:spPr>
      </p:pic>
      <p:pic>
        <p:nvPicPr>
          <p:cNvPr id="17" name="Picture 2" descr="C:\Users\ATAUR RAHMAN\Desktop\bos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033157"/>
            <a:ext cx="1447800" cy="1034143"/>
          </a:xfrm>
          <a:prstGeom prst="ellipse">
            <a:avLst/>
          </a:prstGeom>
          <a:noFill/>
        </p:spPr>
      </p:pic>
      <p:pic>
        <p:nvPicPr>
          <p:cNvPr id="18" name="Picture 1" descr="C:\Users\ac\Desktop\Download\s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091505"/>
            <a:ext cx="1411862" cy="927795"/>
          </a:xfrm>
          <a:prstGeom prst="ellipse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419100"/>
            <a:ext cx="4191000" cy="584775"/>
          </a:xfrm>
          <a:prstGeom prst="rect">
            <a:avLst/>
          </a:prstGeom>
          <a:solidFill>
            <a:srgbClr val="00FF00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85655"/>
            <a:ext cx="5486400" cy="52322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 ক) হেমন্ত ------------------ ঋতু 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900255"/>
            <a:ext cx="5562600" cy="52322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(ঙ) নানা রঙের --------- ভরে যায় গাছ।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619500"/>
            <a:ext cx="5486400" cy="52322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(গ) গ্রামে পিঠা পায়েস তৈরীর -------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পড়ে যায়।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280475"/>
            <a:ext cx="5562600" cy="52322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(ঘ) কোকিলের ডাক----------মিষ্টি ।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995255"/>
            <a:ext cx="5486400" cy="52322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 শীত কালে ---------- -- হাওয়া বয়।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3020080"/>
            <a:ext cx="990600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বড়ই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315480"/>
            <a:ext cx="1905000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সোনালী ধানের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2324101"/>
            <a:ext cx="990600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ধুম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3629680"/>
            <a:ext cx="1066800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25080"/>
            <a:ext cx="1143000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উত্তুরে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1547455"/>
            <a:ext cx="5181600" cy="52322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ডান দিক থেকে শব্দ নিয়ে খালি জায়গায় লিখি।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J:\students picture\IMG_20170323_134131.jpg"/>
          <p:cNvPicPr>
            <a:picLocks noChangeAspect="1" noChangeArrowheads="1"/>
          </p:cNvPicPr>
          <p:nvPr/>
        </p:nvPicPr>
        <p:blipFill>
          <a:blip r:embed="rId2" cstate="print"/>
          <a:srcRect l="13371" t="27244" r="17097"/>
          <a:stretch>
            <a:fillRect/>
          </a:stretch>
        </p:blipFill>
        <p:spPr bwMode="auto">
          <a:xfrm>
            <a:off x="533400" y="213360"/>
            <a:ext cx="2743200" cy="2110740"/>
          </a:xfrm>
          <a:prstGeom prst="ellipse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05200" y="3491925"/>
            <a:ext cx="990600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ধুম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4152900"/>
            <a:ext cx="990600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বড়ই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848880"/>
            <a:ext cx="1066800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2247900"/>
            <a:ext cx="1905000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সোনালী ধানের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2857500"/>
            <a:ext cx="1143000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উত্তুরে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67725"/>
            <a:ext cx="4876800" cy="584775"/>
          </a:xfrm>
          <a:prstGeom prst="rect">
            <a:avLst/>
          </a:prstGeom>
          <a:solidFill>
            <a:srgbClr val="00FF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শিক্ষকের আদর্শ 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School\New folder\mohib.jpg"/>
          <p:cNvPicPr>
            <a:picLocks noChangeAspect="1" noChangeArrowheads="1"/>
          </p:cNvPicPr>
          <p:nvPr/>
        </p:nvPicPr>
        <p:blipFill>
          <a:blip r:embed="rId2" cstate="print"/>
          <a:srcRect t="22826" b="5435"/>
          <a:stretch>
            <a:fillRect/>
          </a:stretch>
        </p:blipFill>
        <p:spPr bwMode="auto">
          <a:xfrm>
            <a:off x="1752600" y="1288143"/>
            <a:ext cx="5486400" cy="3855357"/>
          </a:xfrm>
          <a:prstGeom prst="flowChartAlternateProcess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834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43925"/>
            <a:ext cx="5943600" cy="584775"/>
          </a:xfrm>
          <a:prstGeom prst="rect">
            <a:avLst/>
          </a:prstGeom>
          <a:solidFill>
            <a:srgbClr val="00FF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শিক্ষার্থীদের সরব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65860"/>
            <a:ext cx="6629400" cy="420624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66700"/>
            <a:ext cx="54864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মূল্যায়ণ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115080"/>
            <a:ext cx="8153400" cy="52322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১। ফুরফুরে সুন্দর বাতাস  বয়।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77080"/>
            <a:ext cx="1981200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 শীত কাল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562880"/>
            <a:ext cx="8153400" cy="52322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শীতকালে ঠাণ্ডা হাওয়া বয়।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248680"/>
            <a:ext cx="19812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দক্ষিণ দিক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3238500"/>
            <a:ext cx="19050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(ঘ) পশ্চিম দিক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010680"/>
            <a:ext cx="8153400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সোনালী ফসল ঘরে ওঠায়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238500"/>
            <a:ext cx="17526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উত্তর দিক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238500"/>
            <a:ext cx="19050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পূর্ব দিক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1877080"/>
            <a:ext cx="1676400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বসন্তকাল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1866900"/>
            <a:ext cx="1828800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হেমন্তকাল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1866900"/>
            <a:ext cx="1752600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(ঘ) বর্ষাকাল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772680"/>
            <a:ext cx="1805940" cy="52322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কৃষক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4762500"/>
            <a:ext cx="2004060" cy="52322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জেলে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4772680"/>
            <a:ext cx="1905000" cy="52322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কুমার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4772680"/>
            <a:ext cx="1905000" cy="52322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(ঘ) কামার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67725"/>
            <a:ext cx="52578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মূল্যায়ণ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891725"/>
            <a:ext cx="69342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আমার দেখা বর্ষা ও শীত ঋতুর তুলনা লিখি।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882325"/>
            <a:ext cx="69342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কোন ঋতু আমার বেশী পছন্দ ?  কারণ কী? লিখি।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66700"/>
            <a:ext cx="51054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762500"/>
            <a:ext cx="75438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দেখা চারপাশের প্রকৃতি সম্পর্কে একটি অনুচ্ছেদ  লিখি।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ataur\M0hebur      COM (1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04900"/>
            <a:ext cx="5138928" cy="350520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47700"/>
            <a:ext cx="3146426" cy="71292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569" y="2618244"/>
            <a:ext cx="3371231" cy="2000548"/>
          </a:xfrm>
          <a:prstGeom prst="rect">
            <a:avLst/>
          </a:prstGeom>
          <a:noFill/>
          <a:ln w="57150">
            <a:solidFill>
              <a:srgbClr val="16F631"/>
            </a:solidFill>
            <a:prstDash val="sysDot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জগজ্যোতি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দেব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en-US" sz="20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খলিলপুর</a:t>
            </a:r>
            <a:r>
              <a:rPr lang="bn-BD" sz="2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r>
              <a:rPr lang="bn-BD" sz="2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শ্রীমঙ্গল,মৌলভীবাজার</a:t>
            </a:r>
            <a:r>
              <a:rPr lang="en-US" sz="2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৪৩৬৫১৫১২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972931"/>
            <a:ext cx="3200400" cy="2246769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আমার বাংলা বই</a:t>
            </a:r>
          </a:p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চতুর্থ শ্রেণি  </a:t>
            </a:r>
          </a:p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বাংলাদেশের প্রকৃতি </a:t>
            </a:r>
            <a:endParaRPr lang="en-US" sz="2800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– বর্ষার পর আসে শরৎ-------কোথাও নেই।    </a:t>
            </a:r>
            <a:endParaRPr lang="en-US" sz="28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J:\ataur picture\IMG_20161231_153057.jpg"/>
          <p:cNvPicPr>
            <a:picLocks noChangeAspect="1" noChangeArrowheads="1"/>
          </p:cNvPicPr>
          <p:nvPr/>
        </p:nvPicPr>
        <p:blipFill>
          <a:blip r:embed="rId3" cstate="print"/>
          <a:srcRect r="4000" b="7600"/>
          <a:stretch>
            <a:fillRect/>
          </a:stretch>
        </p:blipFill>
        <p:spPr bwMode="auto">
          <a:xfrm>
            <a:off x="6553201" y="342900"/>
            <a:ext cx="1676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J:\ataur\bloomingros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52700"/>
            <a:ext cx="1600200" cy="2743200"/>
          </a:xfrm>
          <a:prstGeom prst="rect">
            <a:avLst/>
          </a:prstGeom>
          <a:noFill/>
        </p:spPr>
      </p:pic>
      <p:pic>
        <p:nvPicPr>
          <p:cNvPr id="9" name="Picture 8" descr="19999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42900"/>
            <a:ext cx="1600200" cy="2003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28255"/>
            <a:ext cx="38100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4740414"/>
            <a:ext cx="38862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ataur\va4f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1228725"/>
            <a:ext cx="1019175" cy="3305175"/>
          </a:xfrm>
          <a:prstGeom prst="rect">
            <a:avLst/>
          </a:prstGeom>
          <a:noFill/>
        </p:spPr>
      </p:pic>
      <p:pic>
        <p:nvPicPr>
          <p:cNvPr id="1027" name="Picture 3" descr="J:\ataur picture\srit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181100"/>
            <a:ext cx="4419600" cy="3429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6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409" name="Picture 1" descr="C:\Users\ac\Desktop\Download\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28700"/>
            <a:ext cx="3048000" cy="1676400"/>
          </a:xfrm>
          <a:prstGeom prst="flowChartAlternateProcess">
            <a:avLst/>
          </a:prstGeom>
          <a:noFill/>
        </p:spPr>
      </p:pic>
      <p:pic>
        <p:nvPicPr>
          <p:cNvPr id="17410" name="Picture 2" descr="C:\Users\ac\Desktop\Download\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28700"/>
            <a:ext cx="3048000" cy="1676400"/>
          </a:xfrm>
          <a:prstGeom prst="flowChartAlternateProcess">
            <a:avLst/>
          </a:prstGeom>
          <a:noFill/>
        </p:spPr>
      </p:pic>
      <p:pic>
        <p:nvPicPr>
          <p:cNvPr id="17411" name="Picture 3" descr="J:\Download\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009900"/>
            <a:ext cx="3048000" cy="1676400"/>
          </a:xfrm>
          <a:prstGeom prst="flowChartAlternateProcess">
            <a:avLst/>
          </a:prstGeom>
          <a:noFill/>
        </p:spPr>
      </p:pic>
      <p:pic>
        <p:nvPicPr>
          <p:cNvPr id="17412" name="Picture 4" descr="J:\জীবন্ত ছবি\10380309_563695957079349_417069759440267182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857500"/>
            <a:ext cx="3048000" cy="1905000"/>
          </a:xfrm>
          <a:prstGeom prst="flowChartAlternateProcess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342900"/>
            <a:ext cx="4267200" cy="58477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 মনোযোগসহ দেখি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863525"/>
            <a:ext cx="7391400" cy="584775"/>
          </a:xfrm>
          <a:prstGeom prst="rect">
            <a:avLst/>
          </a:prstGeom>
          <a:solidFill>
            <a:srgbClr val="00FF00"/>
          </a:solidFill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ধরণের ছবি বলতে পারি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838700"/>
            <a:ext cx="4267200" cy="584775"/>
          </a:xfrm>
          <a:prstGeom prst="rect">
            <a:avLst/>
          </a:prstGeom>
          <a:solidFill>
            <a:srgbClr val="00B0F0"/>
          </a:solidFill>
          <a:ln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প্রকৃতি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6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15325"/>
            <a:ext cx="5029200" cy="584775"/>
          </a:xfrm>
          <a:prstGeom prst="rect">
            <a:avLst/>
          </a:prstGeom>
          <a:solidFill>
            <a:srgbClr val="00B0F0"/>
          </a:solidFill>
          <a:ln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 আমাদের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914900"/>
            <a:ext cx="5715000" cy="584775"/>
          </a:xfrm>
          <a:prstGeom prst="rect">
            <a:avLst/>
          </a:prstGeom>
          <a:solidFill>
            <a:srgbClr val="00B0F0"/>
          </a:solidFill>
          <a:ln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প্রকৃতি (২য় পাঠ)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J:\ataur\ataur\12122943_1663863083900745_4602227936800193667_n.jpg"/>
          <p:cNvPicPr>
            <a:picLocks noChangeAspect="1" noChangeArrowheads="1"/>
          </p:cNvPicPr>
          <p:nvPr/>
        </p:nvPicPr>
        <p:blipFill>
          <a:blip r:embed="rId2" cstate="print"/>
          <a:srcRect t="5435"/>
          <a:stretch>
            <a:fillRect/>
          </a:stretch>
        </p:blipFill>
        <p:spPr bwMode="auto">
          <a:xfrm>
            <a:off x="1066800" y="876300"/>
            <a:ext cx="7239000" cy="397764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5753100"/>
          </a:xfrm>
          <a:prstGeom prst="frame">
            <a:avLst>
              <a:gd name="adj1" fmla="val 216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90500"/>
            <a:ext cx="4343400" cy="584775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115080"/>
            <a:ext cx="6781800" cy="52322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665393"/>
            <a:ext cx="6858000" cy="954107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চারটি ঋতু (শরৎ, হেমন্ত, শীত ও বসন্ত ) সম্পর্কে ব্যাখ্যা করতে পারবে। 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934480"/>
            <a:ext cx="6858000" cy="52322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নতুন শব্দার্থ ও শব্দ দিয়ে বাক্য তৈরী করতে পারবে।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877080"/>
            <a:ext cx="6781800" cy="52322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72525"/>
            <a:ext cx="48768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পূর্বজ্ঞান যাচাই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53280"/>
            <a:ext cx="4572000" cy="523220"/>
          </a:xfrm>
          <a:prstGeom prst="rect">
            <a:avLst/>
          </a:prstGeom>
          <a:noFill/>
          <a:ln>
            <a:solidFill>
              <a:srgbClr val="00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১। শরৎ কালে আকাশে কী রঙ থাকে ?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05100"/>
            <a:ext cx="4572000" cy="523220"/>
          </a:xfrm>
          <a:prstGeom prst="rect">
            <a:avLst/>
          </a:prstGeom>
          <a:noFill/>
          <a:ln>
            <a:solidFill>
              <a:srgbClr val="00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 ঋতুতে নবান্ন উৎসব হয়?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477280"/>
            <a:ext cx="4572000" cy="523220"/>
          </a:xfrm>
          <a:prstGeom prst="rect">
            <a:avLst/>
          </a:prstGeom>
          <a:noFill/>
          <a:ln>
            <a:solidFill>
              <a:srgbClr val="00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শীতে আমরা পিঠাপুলি কী দিয়ে খাই? 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315480"/>
            <a:ext cx="4495800" cy="523220"/>
          </a:xfrm>
          <a:prstGeom prst="rect">
            <a:avLst/>
          </a:prstGeom>
          <a:noFill/>
          <a:ln>
            <a:solidFill>
              <a:srgbClr val="00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বসন্তে কোন পাখি ডাকে ?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199" y="1953280"/>
            <a:ext cx="3196683" cy="523220"/>
          </a:xfrm>
          <a:prstGeom prst="rect">
            <a:avLst/>
          </a:prstGeom>
          <a:noFill/>
          <a:ln>
            <a:solidFill>
              <a:srgbClr val="00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নীল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477280"/>
            <a:ext cx="3276600" cy="523220"/>
          </a:xfrm>
          <a:prstGeom prst="rect">
            <a:avLst/>
          </a:prstGeom>
          <a:noFill/>
          <a:ln>
            <a:solidFill>
              <a:srgbClr val="00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খেজুরের রস দিয়ে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315480"/>
            <a:ext cx="3276600" cy="523220"/>
          </a:xfrm>
          <a:prstGeom prst="rect">
            <a:avLst/>
          </a:prstGeom>
          <a:noFill/>
          <a:ln>
            <a:solidFill>
              <a:srgbClr val="00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বসন্তে কোকিল পাখি ডাকে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715280"/>
            <a:ext cx="3276600" cy="523220"/>
          </a:xfrm>
          <a:prstGeom prst="rect">
            <a:avLst/>
          </a:prstGeom>
          <a:noFill/>
          <a:ln>
            <a:solidFill>
              <a:srgbClr val="00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হেমন্ত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142482"/>
            <a:ext cx="4648200" cy="107721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শরৎকালে ফোটে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শিউলী ফুল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নদীর পাড় সাদা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কাশফুলে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ভরে যায়।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142482"/>
            <a:ext cx="5867400" cy="107721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শরৎ কালে আকাশে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সাদা মেঘ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পেঁজা তুলোর মতো ভেসে বেড়ায়। আকাশ থাকে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 নীল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66700"/>
            <a:ext cx="57912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7" name="Picture 1" descr="C:\Users\ac\Desktop\Download\s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324100"/>
            <a:ext cx="2667000" cy="1676400"/>
          </a:xfrm>
          <a:prstGeom prst="round2DiagRect">
            <a:avLst/>
          </a:prstGeom>
          <a:noFill/>
        </p:spPr>
      </p:pic>
      <p:pic>
        <p:nvPicPr>
          <p:cNvPr id="14338" name="Picture 2" descr="C:\Users\ac\Desktop\Download\seolyf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324100"/>
            <a:ext cx="2286000" cy="1752600"/>
          </a:xfrm>
          <a:prstGeom prst="round2DiagRect">
            <a:avLst/>
          </a:prstGeom>
          <a:noFill/>
        </p:spPr>
      </p:pic>
      <p:pic>
        <p:nvPicPr>
          <p:cNvPr id="14339" name="Picture 3" descr="C:\Users\ac\Desktop\Download\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343150"/>
            <a:ext cx="2209800" cy="1733550"/>
          </a:xfrm>
          <a:prstGeom prst="round2Diag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81200" y="2933700"/>
            <a:ext cx="57150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952500"/>
            <a:ext cx="1295400" cy="58477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ভাদ্র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7315200" y="939225"/>
            <a:ext cx="1295400" cy="58477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আশ্বিন 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3733800" y="1562100"/>
            <a:ext cx="1828800" cy="646986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1200" y="2933700"/>
            <a:ext cx="57150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শরৎকালে কী কী ফুল ফোটে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92897E-6 L 0.31667 0.108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8479E-6 L -0.3375 0.110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bn.globalvoicesonline.org/wp-content/uploads/2012/08/1255595-64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47901"/>
            <a:ext cx="2750918" cy="2209800"/>
          </a:xfrm>
          <a:prstGeom prst="ellipse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100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66700"/>
            <a:ext cx="58674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570393"/>
            <a:ext cx="3352800" cy="954107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সময় নবান্ন উৎসবে ঘরে ঘরে আনন্দ নিয়ে আসে।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570393"/>
            <a:ext cx="4495800" cy="954107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হেমন্ত কালে শুরু হয় ধান কাটা । কৃষকের ঘর সোনালী ফসলে ভরে ওঠে ।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ATAUR RAHMAN\Desktop\nnn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2171700"/>
            <a:ext cx="2580968" cy="2286000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313" name="Picture 1" descr="C:\Users\ac\Desktop\Download\hm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0464" y="2171700"/>
            <a:ext cx="2712027" cy="219763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" name="Picture 4" descr="C:\Users\ATAUR RAHMAN\Desktop\CONTENT\nnn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171700"/>
            <a:ext cx="2671113" cy="2248187"/>
          </a:xfrm>
          <a:prstGeom prst="ellipse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1981200" y="2857500"/>
            <a:ext cx="6172200" cy="584775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হেমন্তকালে কৃষকরা কোন ধরণের ফসল কাটে ?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857500"/>
            <a:ext cx="5943600" cy="584775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সময় কৃষকের ঘরে ঘরে কী উৎসব হয় ?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876300"/>
            <a:ext cx="1143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কার্তিক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010400" y="952500"/>
            <a:ext cx="1371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অগ্রহায়ণ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657600" y="1562100"/>
            <a:ext cx="1752600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28575">
            <a:solidFill>
              <a:srgbClr val="0000F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46393E-6 L 0.32083 0.11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2897E-6 L -0.33334 0.111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1" animBg="1"/>
      <p:bldP spid="16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019300"/>
            <a:ext cx="1524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নদীর পাড়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848880"/>
            <a:ext cx="16002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ধান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3380720"/>
            <a:ext cx="1676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কাশফুল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66700"/>
            <a:ext cx="3200400" cy="584775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163080"/>
            <a:ext cx="1524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যাওয়া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467100"/>
            <a:ext cx="1524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নীল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2781300"/>
            <a:ext cx="1524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হেমন্ত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848880"/>
            <a:ext cx="17526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আকাশ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4086880"/>
            <a:ext cx="18288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নবান্নের উৎসব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2628900"/>
            <a:ext cx="1676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কাটা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1943100"/>
            <a:ext cx="1676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আসা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115080"/>
            <a:ext cx="5562600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ডান দিকের শব্দের সাথে বাম দিকের শব্দ মেলাই।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" descr="J:\ataur picture\IMG_20141029_140226.jpg"/>
          <p:cNvPicPr>
            <a:picLocks noChangeAspect="1" noChangeArrowheads="1"/>
          </p:cNvPicPr>
          <p:nvPr/>
        </p:nvPicPr>
        <p:blipFill>
          <a:blip r:embed="rId3" cstate="print"/>
          <a:srcRect l="19555" t="41334" r="23556" b="15333"/>
          <a:stretch>
            <a:fillRect/>
          </a:stretch>
        </p:blipFill>
        <p:spPr bwMode="auto">
          <a:xfrm>
            <a:off x="381000" y="1028700"/>
            <a:ext cx="2133600" cy="2166938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</p:pic>
      <p:sp>
        <p:nvSpPr>
          <p:cNvPr id="16" name="Left-Right Arrow 15"/>
          <p:cNvSpPr/>
          <p:nvPr/>
        </p:nvSpPr>
        <p:spPr>
          <a:xfrm rot="1694362">
            <a:off x="4203555" y="2852665"/>
            <a:ext cx="2931421" cy="210815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1694362">
            <a:off x="4203555" y="4300465"/>
            <a:ext cx="2931421" cy="210815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694362">
            <a:off x="4203555" y="3538465"/>
            <a:ext cx="2931421" cy="210815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19233932">
            <a:off x="3941710" y="3216873"/>
            <a:ext cx="3360991" cy="195654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19233932">
            <a:off x="3946777" y="3902673"/>
            <a:ext cx="3360991" cy="195654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658</Words>
  <Application>Microsoft Office PowerPoint</Application>
  <PresentationFormat>On-screen Show (16:10)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user</cp:lastModifiedBy>
  <cp:revision>171</cp:revision>
  <dcterms:created xsi:type="dcterms:W3CDTF">2006-08-16T00:00:00Z</dcterms:created>
  <dcterms:modified xsi:type="dcterms:W3CDTF">2021-09-03T06:31:17Z</dcterms:modified>
</cp:coreProperties>
</file>