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91" r:id="rId10"/>
    <p:sldId id="267" r:id="rId11"/>
    <p:sldId id="265" r:id="rId12"/>
    <p:sldId id="269" r:id="rId13"/>
    <p:sldId id="275" r:id="rId14"/>
    <p:sldId id="289" r:id="rId15"/>
    <p:sldId id="283" r:id="rId16"/>
    <p:sldId id="268" r:id="rId17"/>
    <p:sldId id="287" r:id="rId18"/>
    <p:sldId id="293" r:id="rId19"/>
    <p:sldId id="294" r:id="rId20"/>
    <p:sldId id="286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03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14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3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9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0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7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1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6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9BB5-5C6B-4948-9142-66E62A7F64D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7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881" y="177984"/>
            <a:ext cx="9144000" cy="94628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43" y="1349115"/>
            <a:ext cx="8634334" cy="5081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4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96" y="764498"/>
            <a:ext cx="5561352" cy="101933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49" y="2642667"/>
            <a:ext cx="11077728" cy="1655762"/>
          </a:xfrm>
        </p:spPr>
        <p:txBody>
          <a:bodyPr>
            <a:normAutofit fontScale="92500"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14020" y="951874"/>
            <a:ext cx="2653257" cy="6445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843" y="4242216"/>
            <a:ext cx="11827239" cy="2458388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সারগুলো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৫কেজি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৫কেজি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৫০০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ভরাট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১৫-২০দিন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সারগুলো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লাগানোর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05647" y="88771"/>
            <a:ext cx="4104032" cy="5921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36682" y="3621547"/>
            <a:ext cx="3074702" cy="542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7279" y="3602521"/>
            <a:ext cx="3074702" cy="5077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624261" y="3612034"/>
            <a:ext cx="3074702" cy="5077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9" y="1224743"/>
            <a:ext cx="3822492" cy="2264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40" y="1224742"/>
            <a:ext cx="3466635" cy="2264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34" y="1224742"/>
            <a:ext cx="3417757" cy="2264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2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59" y="4017364"/>
            <a:ext cx="11977141" cy="263827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আশ্বিন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রোপণের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পৌষ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বেডের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ক্ষুদ্রাকৃতির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খুঁড়ে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পলিথিন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টব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রোগাকান্ত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শক্তভাবে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রোপণের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খুঁটির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২-৩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9776" y="101184"/>
            <a:ext cx="4107305" cy="55463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0" y="899411"/>
            <a:ext cx="5605697" cy="2803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51" y="899411"/>
            <a:ext cx="5321508" cy="2803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3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2749" y="4303455"/>
            <a:ext cx="11362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কেয়ারিতে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আর্দ্রতা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নিকাশঃ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কেয়ারিতে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জলাবদ্ধতা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95163" y="159731"/>
            <a:ext cx="3477717" cy="6099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" y="887672"/>
            <a:ext cx="5249602" cy="3142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887671"/>
            <a:ext cx="5111646" cy="3142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68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148" y="164892"/>
            <a:ext cx="3642610" cy="4946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695" y="4601980"/>
            <a:ext cx="11407516" cy="21286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ডাল-পালা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ছাঁটাইকরণঃ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রোগাকান্ত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ডালপালা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ছাঁটাই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ডালপালা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ছাঁটাই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সুদৃঢ়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28" y="861934"/>
            <a:ext cx="5411450" cy="3537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86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5164" y="159731"/>
            <a:ext cx="3477717" cy="6099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264" y="4527029"/>
            <a:ext cx="11407516" cy="21286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ছাঁটাইঃ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ছাঁটাই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মূলগাছের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অকেক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কুঁড়ি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কুঁড়ি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কুঁড়ি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কুঁড়িগুলো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ধারালো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2" y="945785"/>
            <a:ext cx="5276538" cy="325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67" y="945784"/>
            <a:ext cx="4804348" cy="3257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1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931" y="570577"/>
            <a:ext cx="7155305" cy="115614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311" y="2942470"/>
            <a:ext cx="9723620" cy="1824402"/>
          </a:xfrm>
        </p:spPr>
        <p:txBody>
          <a:bodyPr>
            <a:noAutofit/>
          </a:bodyPr>
          <a:lstStyle/>
          <a:p>
            <a:pPr algn="l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99030" y="676458"/>
            <a:ext cx="2653257" cy="9443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৭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65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63" y="5560633"/>
            <a:ext cx="111707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তন্মধ্যে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ডাইব্যাক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পাউডারি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মিলডিউ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95164" y="159731"/>
            <a:ext cx="3477717" cy="6099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78" y="926692"/>
            <a:ext cx="7558086" cy="4476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971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63" y="4676214"/>
            <a:ext cx="111707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পত্রশূন্য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চৈত্র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কার্তিক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95164" y="159731"/>
            <a:ext cx="3477717" cy="6099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43" y="943672"/>
            <a:ext cx="5756223" cy="355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427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63" y="4676214"/>
            <a:ext cx="11170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ঁটাইয়ের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95162" y="159730"/>
            <a:ext cx="3477717" cy="4848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370"/>
          <a:stretch/>
        </p:blipFill>
        <p:spPr>
          <a:xfrm>
            <a:off x="2473377" y="886639"/>
            <a:ext cx="6625652" cy="3672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4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4342" y="479686"/>
            <a:ext cx="3852468" cy="9593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19734" y="479686"/>
            <a:ext cx="3852476" cy="9593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12547" y="1813807"/>
            <a:ext cx="3357796" cy="45120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৪৫মিনিট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814" y="1663906"/>
            <a:ext cx="4931763" cy="45120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বেতাগাঁও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লালমাই,কুমিল্লা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rataur716@gmail.com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48923" y="156769"/>
            <a:ext cx="2338465" cy="3014273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B0DF32-5DCE-4226-B525-9D083B01C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36" y="3605133"/>
            <a:ext cx="2145652" cy="257081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020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852" y="4437088"/>
            <a:ext cx="11752289" cy="2203555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ডুবিয়ে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2099" y="239843"/>
            <a:ext cx="3642610" cy="59960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57" y="1094281"/>
            <a:ext cx="5361481" cy="3117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83" y="1079290"/>
            <a:ext cx="5099153" cy="3147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2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8328" y="644577"/>
            <a:ext cx="5936105" cy="870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457" y="2248526"/>
            <a:ext cx="10717969" cy="2938072"/>
          </a:xfrm>
        </p:spPr>
        <p:txBody>
          <a:bodyPr>
            <a:normAutofit lnSpcReduction="10000"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মিরিন্ডা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ব্ল্যাক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পিন্স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99030" y="644577"/>
            <a:ext cx="2653257" cy="764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0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308" y="204565"/>
            <a:ext cx="7090348" cy="9399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97" y="5235966"/>
            <a:ext cx="11017770" cy="1464637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নিকটস্থ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পরিদর্শন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01" y="1206707"/>
            <a:ext cx="6460761" cy="347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526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896" y="194872"/>
            <a:ext cx="5701884" cy="75140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ছবিগুলো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2" y="1171131"/>
            <a:ext cx="5596546" cy="4974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1171131"/>
            <a:ext cx="5426440" cy="4974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996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3212" y="237943"/>
            <a:ext cx="7090347" cy="129105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5244" y="2702630"/>
            <a:ext cx="5666281" cy="1655762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2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302" y="327884"/>
            <a:ext cx="9603698" cy="184569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302" y="2698229"/>
            <a:ext cx="10328222" cy="380750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জাতগুলো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9396" y="134911"/>
            <a:ext cx="2548328" cy="58461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150" y="5186597"/>
            <a:ext cx="11377535" cy="143905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বাণ্যিজ্যিকভাবে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বহুজমিতে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58" y="921894"/>
            <a:ext cx="7135318" cy="4062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91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7746" y="3559852"/>
            <a:ext cx="3162926" cy="55831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" y="4320656"/>
            <a:ext cx="11902191" cy="2245036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পৃথিবীজুড়ে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জাতগুলোর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কোনোটির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কোনোটির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ঝোপালো,কোনোটি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লতানো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এলিজাবেথ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ব্ল্যাক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প্রিন্স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ইরানি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মিরিন্ডা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আইক্যাচার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01914" y="114472"/>
            <a:ext cx="3162926" cy="5077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89602" y="3587891"/>
            <a:ext cx="3162926" cy="5077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69682" y="3559852"/>
            <a:ext cx="3074702" cy="5077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87" y="822779"/>
            <a:ext cx="3157927" cy="2534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48" y="822781"/>
            <a:ext cx="2872492" cy="2534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46" y="822779"/>
            <a:ext cx="2894976" cy="2534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1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4007" y="135861"/>
            <a:ext cx="5823685" cy="50776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" y="5201587"/>
            <a:ext cx="11902191" cy="1484026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ছায়াবিহীন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জলাবদ্ধতা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0" y="861458"/>
            <a:ext cx="5246558" cy="4122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6" y="861459"/>
            <a:ext cx="5636302" cy="4122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6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4007" y="135861"/>
            <a:ext cx="5823685" cy="50776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881" y="3717562"/>
            <a:ext cx="11902191" cy="2923081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৪-৫টি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ঝুরঝুরা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কুপিয়ে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৫সেমি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৩মি ও ১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বেড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কেয়ারি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কেয়ারি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৬০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১৫দিন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পোকামাকড়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52" y="809467"/>
            <a:ext cx="4991724" cy="2668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809467"/>
            <a:ext cx="4965488" cy="2668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34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991</TotalTime>
  <Words>855</Words>
  <Application>Microsoft Office PowerPoint</Application>
  <PresentationFormat>Widescreen</PresentationFormat>
  <Paragraphs>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NikoshBAN</vt:lpstr>
      <vt:lpstr>Wingdings 3</vt:lpstr>
      <vt:lpstr>Wisp</vt:lpstr>
      <vt:lpstr>আজকের ক্লাসে সবাইকে স্বাগতম</vt:lpstr>
      <vt:lpstr>PowerPoint Presentation</vt:lpstr>
      <vt:lpstr>নিচের ছবিগুলো লক্ষ্য কর</vt:lpstr>
      <vt:lpstr>আজকের পাঠ</vt:lpstr>
      <vt:lpstr>শিখনফল এই পাঠ শেষে শিক্ষার্থীরা-</vt:lpstr>
      <vt:lpstr>গোলাপ চাষ</vt:lpstr>
      <vt:lpstr>কমলা গোলাপ</vt:lpstr>
      <vt:lpstr>জমি নির্বাচন</vt:lpstr>
      <vt:lpstr>জমি তৈরি</vt:lpstr>
      <vt:lpstr>একক কাজ</vt:lpstr>
      <vt:lpstr>PowerPoint Presentation</vt:lpstr>
      <vt:lpstr>গোলাপ চাষে চারা বা কলম রোপন</vt:lpstr>
      <vt:lpstr>পরিচর্যা</vt:lpstr>
      <vt:lpstr>গোলাপ চাষে পরিচর্যা</vt:lpstr>
      <vt:lpstr>গোলাপ চাষে পরিচর্যা</vt:lpstr>
      <vt:lpstr>জোড়ায় কাজ</vt:lpstr>
      <vt:lpstr>রোগ ব্যবস্থাপনা</vt:lpstr>
      <vt:lpstr>রোগ ব্যবস্থাপনা</vt:lpstr>
      <vt:lpstr>রোগ ব্যবস্থাপনা</vt:lpstr>
      <vt:lpstr>ফসল সংগ্রহ </vt:lpstr>
      <vt:lpstr>মূল্যায়ন</vt:lpstr>
      <vt:lpstr>বাড়ির কাজ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RELIANCE PC</dc:creator>
  <cp:lastModifiedBy>RELIANCE PC</cp:lastModifiedBy>
  <cp:revision>282</cp:revision>
  <dcterms:created xsi:type="dcterms:W3CDTF">2021-08-16T05:13:37Z</dcterms:created>
  <dcterms:modified xsi:type="dcterms:W3CDTF">2021-09-03T04:08:08Z</dcterms:modified>
</cp:coreProperties>
</file>