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0" r:id="rId1"/>
  </p:sldMasterIdLst>
  <p:notesMasterIdLst>
    <p:notesMasterId r:id="rId15"/>
  </p:notesMasterIdLst>
  <p:sldIdLst>
    <p:sldId id="272" r:id="rId2"/>
    <p:sldId id="273" r:id="rId3"/>
    <p:sldId id="269" r:id="rId4"/>
    <p:sldId id="259" r:id="rId5"/>
    <p:sldId id="274" r:id="rId6"/>
    <p:sldId id="265" r:id="rId7"/>
    <p:sldId id="262" r:id="rId8"/>
    <p:sldId id="261" r:id="rId9"/>
    <p:sldId id="267" r:id="rId10"/>
    <p:sldId id="266" r:id="rId11"/>
    <p:sldId id="260" r:id="rId12"/>
    <p:sldId id="268" r:id="rId13"/>
    <p:sldId id="26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7DE7E7"/>
    <a:srgbClr val="F6C2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62" autoAdjust="0"/>
    <p:restoredTop sz="94660"/>
  </p:normalViewPr>
  <p:slideViewPr>
    <p:cSldViewPr snapToGrid="0">
      <p:cViewPr varScale="1">
        <p:scale>
          <a:sx n="73" d="100"/>
          <a:sy n="73" d="100"/>
        </p:scale>
        <p:origin x="59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8584C-E1C2-4DE1-85E0-52A1F9102D36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F2A7B4-E3C6-49B0-A5CE-D7F2004602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74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পরিচয় পর্ব শেষ করবেন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5F1DC650-0F64-4992-85D8-64FA2FF678D6}" type="datetime1">
              <a:rPr lang="en-US" smtClean="0"/>
              <a:pPr/>
              <a:t>9/3/2021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6968F61-E531-49D1-84B4-57F3CE9F10F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79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0145-4CEA-446F-AD77-A5BE1056438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3C39-3F7C-4BF3-BCFA-7D71AAA5166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71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0145-4CEA-446F-AD77-A5BE1056438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3C39-3F7C-4BF3-BCFA-7D71AAA51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046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0145-4CEA-446F-AD77-A5BE1056438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3C39-3F7C-4BF3-BCFA-7D71AAA51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887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0145-4CEA-446F-AD77-A5BE1056438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3C39-3F7C-4BF3-BCFA-7D71AAA5166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7650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0145-4CEA-446F-AD77-A5BE1056438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3C39-3F7C-4BF3-BCFA-7D71AAA51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37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0145-4CEA-446F-AD77-A5BE1056438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3C39-3F7C-4BF3-BCFA-7D71AAA5166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80868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0145-4CEA-446F-AD77-A5BE1056438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3C39-3F7C-4BF3-BCFA-7D71AAA51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4390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0145-4CEA-446F-AD77-A5BE1056438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3C39-3F7C-4BF3-BCFA-7D71AAA51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44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0145-4CEA-446F-AD77-A5BE1056438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3C39-3F7C-4BF3-BCFA-7D71AAA51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105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0145-4CEA-446F-AD77-A5BE1056438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3C39-3F7C-4BF3-BCFA-7D71AAA51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46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0145-4CEA-446F-AD77-A5BE1056438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3C39-3F7C-4BF3-BCFA-7D71AAA51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379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0145-4CEA-446F-AD77-A5BE1056438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3C39-3F7C-4BF3-BCFA-7D71AAA51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691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0145-4CEA-446F-AD77-A5BE1056438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3C39-3F7C-4BF3-BCFA-7D71AAA51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518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0145-4CEA-446F-AD77-A5BE1056438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3C39-3F7C-4BF3-BCFA-7D71AAA51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100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0145-4CEA-446F-AD77-A5BE1056438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3C39-3F7C-4BF3-BCFA-7D71AAA51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121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0145-4CEA-446F-AD77-A5BE1056438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3C39-3F7C-4BF3-BCFA-7D71AAA51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318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60145-4CEA-446F-AD77-A5BE1056438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F3C39-3F7C-4BF3-BCFA-7D71AAA51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739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4860145-4CEA-446F-AD77-A5BE10564389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CFF3C39-3F7C-4BF3-BCFA-7D71AAA516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88002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916382" y="8245"/>
            <a:ext cx="6283036" cy="1195779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bn-BD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bn-BD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2209800"/>
            <a:ext cx="8763000" cy="4419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256" y="1"/>
            <a:ext cx="5956300" cy="69965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6" y="0"/>
            <a:ext cx="6210300" cy="6996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319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253132" y="936702"/>
            <a:ext cx="3868615" cy="11394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82880" y="936702"/>
            <a:ext cx="1200912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bn-IN" sz="6600" dirty="0" smtClean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600" dirty="0" smtClean="0">
              <a:solidFill>
                <a:schemeClr val="accent5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40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পোল্ট্রির</a:t>
            </a:r>
            <a:r>
              <a:rPr lang="en-US" sz="40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অন্তর্ভুক্ত</a:t>
            </a:r>
            <a:r>
              <a:rPr lang="en-US" sz="40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পাখিগুলোর</a:t>
            </a:r>
            <a:r>
              <a:rPr lang="en-US" sz="40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r>
              <a:rPr lang="en-US" sz="40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40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পোল্ট্রি</a:t>
            </a:r>
            <a:r>
              <a:rPr lang="en-US" sz="40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0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40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40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খাবারের</a:t>
            </a:r>
            <a:r>
              <a:rPr lang="en-US" sz="40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0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</a:t>
            </a:r>
            <a:r>
              <a:rPr lang="en-US" sz="40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000" i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628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7000"/>
              </a:schemeClr>
            </a:gs>
            <a:gs pos="9000">
              <a:schemeClr val="accent5">
                <a:lumMod val="97000"/>
                <a:lumOff val="3000"/>
              </a:schemeClr>
            </a:gs>
            <a:gs pos="66000">
              <a:schemeClr val="accent5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3334043" y="130464"/>
            <a:ext cx="4754880" cy="1149696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FB2ACC-E66C-4BB8-9815-79701BDFA5E2}"/>
              </a:ext>
            </a:extLst>
          </p:cNvPr>
          <p:cNvSpPr txBox="1"/>
          <p:nvPr/>
        </p:nvSpPr>
        <p:spPr>
          <a:xfrm>
            <a:off x="3698009" y="130464"/>
            <a:ext cx="39346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6784022-5F25-4D9C-BC55-F04751C90E17}"/>
              </a:ext>
            </a:extLst>
          </p:cNvPr>
          <p:cNvSpPr txBox="1"/>
          <p:nvPr/>
        </p:nvSpPr>
        <p:spPr>
          <a:xfrm>
            <a:off x="637051" y="2602366"/>
            <a:ext cx="110420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Ø"/>
            </a:pPr>
            <a:r>
              <a:rPr lang="bn-IN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বর্তমানে বাংলাদেশের অর্থনীতিতে পোল্ট্রি শিল্পের প্রয়োজনীয়তা তোমার দৃষ্টিতে বিচার </a:t>
            </a:r>
            <a:r>
              <a:rPr lang="bn-IN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 কর।</a:t>
            </a:r>
            <a:r>
              <a:rPr lang="bn-BD" sz="44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983068" y="604823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bn-IN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 রেফারেন্সঃ কৃষি শিক্ষা ( </a:t>
            </a:r>
            <a:r>
              <a:rPr lang="bn-BD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২য়</a:t>
            </a:r>
            <a:r>
              <a:rPr lang="bn-IN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পত্র ) </a:t>
            </a:r>
          </a:p>
          <a:p>
            <a:pPr algn="r"/>
            <a:r>
              <a:rPr lang="bn-IN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কৃষিবিদ ফরহাদ আহাম্মদ</a:t>
            </a:r>
            <a:r>
              <a:rPr lang="bn-IN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291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757267" y="773723"/>
            <a:ext cx="6668087" cy="1547446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45588" y="1058091"/>
            <a:ext cx="11127543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6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</a:t>
            </a:r>
            <a:endParaRPr lang="bn-IN" sz="6600" dirty="0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6600" dirty="0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6600" dirty="0" smtClean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40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পোল্ট্রি</a:t>
            </a:r>
            <a:r>
              <a:rPr lang="en-US" sz="40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শিল্পের</a:t>
            </a:r>
            <a:r>
              <a:rPr lang="en-US" sz="40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4000" i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i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সম্ভাবনা</a:t>
            </a:r>
            <a:endParaRPr lang="en-US" sz="4000" i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237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B013FB-D4BC-49AD-9A11-C3BEFFBD8D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600" y="0"/>
            <a:ext cx="12293600" cy="68579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5926E7-29E8-4C44-B71E-5E96976A9748}"/>
              </a:ext>
            </a:extLst>
          </p:cNvPr>
          <p:cNvSpPr txBox="1"/>
          <p:nvPr/>
        </p:nvSpPr>
        <p:spPr>
          <a:xfrm>
            <a:off x="127000" y="4889500"/>
            <a:ext cx="6502400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96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69656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1634017" y="3581400"/>
            <a:ext cx="4276364" cy="24960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ctr">
              <a:lnSpc>
                <a:spcPts val="1875"/>
              </a:lnSpc>
              <a:spcBef>
                <a:spcPts val="0"/>
              </a:spcBef>
              <a:buNone/>
            </a:pPr>
            <a:endParaRPr lang="en-US" sz="3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lnSpc>
                <a:spcPts val="1875"/>
              </a:lnSpc>
              <a:spcBef>
                <a:spcPts val="0"/>
              </a:spcBef>
              <a:buNone/>
            </a:pPr>
            <a:r>
              <a:rPr lang="en-US" sz="3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কাজী</a:t>
            </a:r>
            <a:r>
              <a:rPr lang="en-US" sz="3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মঈনুল</a:t>
            </a:r>
            <a:r>
              <a:rPr lang="en-US" sz="3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আলম</a:t>
            </a:r>
            <a:endParaRPr lang="bn-IN" sz="3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3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3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13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13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13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অনার্স</a:t>
            </a:r>
            <a:r>
              <a:rPr lang="en-US" sz="13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), </a:t>
            </a:r>
            <a:r>
              <a:rPr lang="en-US" sz="13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13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এড</a:t>
            </a:r>
            <a:r>
              <a:rPr lang="en-US" sz="13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3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13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</a:t>
            </a:r>
            <a:r>
              <a:rPr lang="en-US" sz="13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</a:t>
            </a:r>
            <a:r>
              <a:rPr lang="en-US" sz="13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3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13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350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এড</a:t>
            </a:r>
            <a:endParaRPr lang="en-US" sz="135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7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27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27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7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7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7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5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কাউরিয়া</a:t>
            </a:r>
            <a:r>
              <a:rPr lang="en-US" sz="16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5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16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5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165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5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165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65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হিজলা</a:t>
            </a:r>
            <a:r>
              <a:rPr lang="en-US" sz="165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50" b="1" dirty="0" err="1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বরিশাল</a:t>
            </a:r>
            <a:r>
              <a:rPr lang="en-US" sz="165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2471486" y="2692882"/>
            <a:ext cx="2859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03375" y="1884951"/>
            <a:ext cx="66368" cy="401524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6844482" y="1865457"/>
            <a:ext cx="77429" cy="400418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0" name="Rectangle 19"/>
          <p:cNvSpPr/>
          <p:nvPr/>
        </p:nvSpPr>
        <p:spPr>
          <a:xfrm flipH="1">
            <a:off x="6454856" y="2358495"/>
            <a:ext cx="99552" cy="1371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B05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42974" y="4576446"/>
            <a:ext cx="88491" cy="128311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2" name="Oval 21"/>
          <p:cNvSpPr/>
          <p:nvPr/>
        </p:nvSpPr>
        <p:spPr>
          <a:xfrm>
            <a:off x="6344715" y="3884695"/>
            <a:ext cx="331839" cy="486697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71486" cy="2481943"/>
          </a:xfrm>
          <a:prstGeom prst="rect">
            <a:avLst/>
          </a:prstGeom>
        </p:spPr>
      </p:pic>
      <p:sp>
        <p:nvSpPr>
          <p:cNvPr id="11" name="Vertical Scroll 10"/>
          <p:cNvSpPr/>
          <p:nvPr/>
        </p:nvSpPr>
        <p:spPr>
          <a:xfrm>
            <a:off x="7234928" y="3516042"/>
            <a:ext cx="3468107" cy="2514600"/>
          </a:xfrm>
          <a:prstGeom prst="verticalScroll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1350" dirty="0">
                <a:solidFill>
                  <a:srgbClr val="002060"/>
                </a:solidFill>
              </a:rPr>
              <a:t>  </a:t>
            </a:r>
            <a:r>
              <a:rPr lang="bn-BD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শ্রেনিঃ 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একাদশ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endParaRPr lang="bn-BD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বিষয়ঃ 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২য়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পাঠঃ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অধ্যায়ঃ২য় </a:t>
            </a:r>
          </a:p>
          <a:p>
            <a:r>
              <a:rPr lang="en-US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৪৫ মিনিট</a:t>
            </a:r>
            <a:r>
              <a:rPr lang="bn-BD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780771" y="2954492"/>
            <a:ext cx="2170097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382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2382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572001" y="918147"/>
            <a:ext cx="3000267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5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1758656"/>
      </p:ext>
    </p:extLst>
  </p:cSld>
  <p:clrMapOvr>
    <a:masterClrMapping/>
  </p:clrMapOvr>
  <p:transition spd="slow" advTm="5039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33" y="211014"/>
            <a:ext cx="4783016" cy="29823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545" y="211014"/>
            <a:ext cx="5458264" cy="298235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334" y="3516922"/>
            <a:ext cx="4783016" cy="313709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5545" y="3334043"/>
            <a:ext cx="5458264" cy="331997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16315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2000">
              <a:srgbClr val="92D050"/>
            </a:gs>
            <a:gs pos="35000">
              <a:schemeClr val="accent5">
                <a:lumMod val="0"/>
                <a:lumOff val="100000"/>
              </a:schemeClr>
            </a:gs>
            <a:gs pos="16000">
              <a:schemeClr val="accent5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971109" y="932111"/>
            <a:ext cx="4676502" cy="757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2403566" y="3161211"/>
            <a:ext cx="8739052" cy="75764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677116" y="687203"/>
            <a:ext cx="10867737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</a:t>
            </a:r>
            <a:r>
              <a:rPr lang="bn-IN" sz="48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</a:t>
            </a:r>
          </a:p>
          <a:p>
            <a:endParaRPr lang="bn-IN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4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পোলট্রির </a:t>
            </a:r>
            <a:r>
              <a:rPr lang="bn-IN" sz="44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ধারনা ও প্রয়োজনীয়তা</a:t>
            </a:r>
            <a:endParaRPr lang="en-US" sz="4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97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003074" y="1084217"/>
            <a:ext cx="279545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1162593" y="1060158"/>
            <a:ext cx="1022821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  <a:p>
            <a:pPr algn="ctr"/>
            <a:endParaRPr lang="en-US" sz="44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১।পোল্ট্রি</a:t>
            </a:r>
            <a:r>
              <a:rPr lang="en-US" sz="3200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3200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 করতে পারবে।</a:t>
            </a:r>
          </a:p>
          <a:p>
            <a:r>
              <a:rPr lang="bn-IN" sz="3200" i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২।পোল্ট্রির প্রয়োজনীয়তা ব্যাখ্যা করতে পারবে</a:t>
            </a:r>
            <a:r>
              <a:rPr lang="bn-IN" sz="32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0264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300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53000">
              <a:schemeClr val="accent6">
                <a:lumMod val="20000"/>
                <a:lumOff val="8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750571-14AF-4EB7-AFE7-CF069153E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69" y="138544"/>
            <a:ext cx="5381625" cy="49539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70B5DE2-56D5-411E-AC21-E82BFBB3D7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218" y="138544"/>
            <a:ext cx="6497782" cy="49539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5349895"/>
            <a:ext cx="1219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2400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আলোকে</a:t>
            </a:r>
            <a:r>
              <a:rPr lang="en-US" sz="2400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2400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2400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2400" dirty="0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rgbClr val="33CC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endParaRPr lang="en-US" sz="2800" dirty="0" smtClean="0">
              <a:solidFill>
                <a:srgbClr val="33CC33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en-US" sz="32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32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32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i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পারছ</a:t>
            </a:r>
            <a:r>
              <a:rPr lang="en-US" sz="32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  <a:p>
            <a:r>
              <a:rPr lang="bn-IN" sz="3200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পোল্ট্রি </a:t>
            </a:r>
            <a:r>
              <a:rPr lang="bn-IN" sz="3200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200" i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112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" y="117567"/>
            <a:ext cx="4545874" cy="286743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291" y="0"/>
            <a:ext cx="5669280" cy="308936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4" y="3775166"/>
            <a:ext cx="5120640" cy="29260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1" y="3657600"/>
            <a:ext cx="5486400" cy="28999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1351553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ADC7073-D44F-4AA1-89B4-57C94C9CC616}"/>
              </a:ext>
            </a:extLst>
          </p:cNvPr>
          <p:cNvSpPr txBox="1"/>
          <p:nvPr/>
        </p:nvSpPr>
        <p:spPr>
          <a:xfrm>
            <a:off x="3090473" y="427446"/>
            <a:ext cx="5978577" cy="923330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8216B4-5B17-4297-98F8-FE76C5190382}"/>
              </a:ext>
            </a:extLst>
          </p:cNvPr>
          <p:cNvSpPr txBox="1"/>
          <p:nvPr/>
        </p:nvSpPr>
        <p:spPr>
          <a:xfrm>
            <a:off x="219364" y="2797464"/>
            <a:ext cx="113249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i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4400" i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পোল্ট্রির </a:t>
            </a:r>
            <a:r>
              <a:rPr lang="bn-IN" sz="4400" i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প্রয়োজনীয়তা লিখ।</a:t>
            </a:r>
          </a:p>
          <a:p>
            <a:r>
              <a:rPr lang="bn-IN" sz="4000" i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২।বছরে একজন মানুষ কতটুকু মাংস ও ডিম </a:t>
            </a:r>
            <a:r>
              <a:rPr lang="bn-IN" sz="4000" i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bn-IN" sz="4000" i="1" dirty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i="1" dirty="0" smtClean="0">
                <a:solidFill>
                  <a:schemeClr val="accent2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 </a:t>
            </a:r>
            <a:endParaRPr lang="en-US" sz="4000" i="1" dirty="0">
              <a:solidFill>
                <a:schemeClr val="accent2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471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358537" y="1110343"/>
            <a:ext cx="9052560" cy="7707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35578" y="1110343"/>
            <a:ext cx="1095973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পোল্ট্রির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প্রয়োজনীয়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------</a:t>
            </a:r>
            <a:endParaRPr lang="bn-IN" sz="40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40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400" i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BD" sz="4400" i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খাদ্য ও পুষ্টি</a:t>
            </a:r>
          </a:p>
          <a:p>
            <a:r>
              <a:rPr lang="bn-BD" sz="4400" i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২। আয় </a:t>
            </a:r>
          </a:p>
          <a:p>
            <a:r>
              <a:rPr lang="bn-BD" sz="4400" i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৩। কর্মসংস্থান ও বেকারত্ব দূর </a:t>
            </a:r>
          </a:p>
          <a:p>
            <a:r>
              <a:rPr lang="bn-BD" sz="4400" i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বাড়তি আয় </a:t>
            </a:r>
          </a:p>
          <a:p>
            <a:r>
              <a:rPr lang="bn-BD" sz="4400" i="1" dirty="0" smtClean="0">
                <a:solidFill>
                  <a:schemeClr val="accent1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 মেহমানদারি </a:t>
            </a:r>
            <a:endParaRPr lang="en-US" sz="4400" i="1" dirty="0">
              <a:solidFill>
                <a:schemeClr val="accent1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819969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"/>
</p:tagLst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448</TotalTime>
  <Words>213</Words>
  <Application>Microsoft Office PowerPoint</Application>
  <PresentationFormat>Widescreen</PresentationFormat>
  <Paragraphs>53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Calibri</vt:lpstr>
      <vt:lpstr>Century Gothic</vt:lpstr>
      <vt:lpstr>NikoshBAN</vt:lpstr>
      <vt:lpstr>Times New Roman</vt:lpstr>
      <vt:lpstr>Vrinda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Hp</cp:lastModifiedBy>
  <cp:revision>109</cp:revision>
  <dcterms:created xsi:type="dcterms:W3CDTF">2018-12-09T17:29:25Z</dcterms:created>
  <dcterms:modified xsi:type="dcterms:W3CDTF">2021-09-03T10:39:03Z</dcterms:modified>
</cp:coreProperties>
</file>