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320" r:id="rId5"/>
    <p:sldId id="319" r:id="rId6"/>
    <p:sldId id="272" r:id="rId7"/>
    <p:sldId id="263" r:id="rId8"/>
    <p:sldId id="264" r:id="rId9"/>
    <p:sldId id="266" r:id="rId10"/>
    <p:sldId id="267" r:id="rId11"/>
    <p:sldId id="268" r:id="rId12"/>
    <p:sldId id="269" r:id="rId13"/>
    <p:sldId id="265" r:id="rId14"/>
    <p:sldId id="273" r:id="rId15"/>
    <p:sldId id="276" r:id="rId16"/>
    <p:sldId id="261" r:id="rId17"/>
    <p:sldId id="318" r:id="rId18"/>
    <p:sldId id="277" r:id="rId19"/>
    <p:sldId id="31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3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318E0-C3C9-4428-B44F-88FD87EDC3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E50D94-3BCC-4556-AD3C-843E0050D3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4608B-7196-4FF3-BF2A-91E760EC5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41967-97A2-4088-9925-EE52C9E07110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A273A-B031-479E-B8B3-7D13FD471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06365-5433-40BF-B0C1-481E4E07F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BA51-1587-4C78-9A43-5B705654B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94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D2F3B-E31F-4393-BDC6-0DD9320A8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6AA7C0-DC25-48AD-9C1D-1BD3CC28B6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C141E-53C5-4EBE-A641-5DB05702E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41967-97A2-4088-9925-EE52C9E07110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A01E5-A5DE-4148-8037-338433CE6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A4549-B122-4244-9549-498493725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BA51-1587-4C78-9A43-5B705654B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31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31F59F-9B9C-47E0-9672-7BDCCF90A1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DB6BCB-2360-468D-B7B4-D518A146E1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039CA0-2331-4F23-AA0A-438BEF151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41967-97A2-4088-9925-EE52C9E07110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5F7BF-D0A3-4AB6-A653-332C170C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90341-EA42-4969-8564-771EF67F5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BA51-1587-4C78-9A43-5B705654B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55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DBDE7-ED16-436B-A6D6-20EF68781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1D66F-393C-4560-809A-F240935EB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C691D6-5904-420A-9850-49D487F38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41967-97A2-4088-9925-EE52C9E07110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7914D3-02FF-4BA0-A5AD-00A0C8C10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C8046-FA8F-45E6-8079-C5C3C45A6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BA51-1587-4C78-9A43-5B705654B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620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DBDA7-8576-4D9E-8EBC-37835C54E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6BC708-62CA-4896-8500-84F0925124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FD2828-9422-45E1-84E2-997C8916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41967-97A2-4088-9925-EE52C9E07110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6658DD-C0E3-45D5-B207-FF781D951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33A45-F168-467B-9718-F5EA44827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BA51-1587-4C78-9A43-5B705654B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112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E68CB-D4E5-42A5-B3DF-C401CECAB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D973F-43BD-4591-BDC3-8F99F20840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D2F951-9C7B-43AB-86BD-D8114A2D1B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54A054-86EB-43B4-A89F-FCC51D569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41967-97A2-4088-9925-EE52C9E07110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AF7595-EDE1-4319-AC7C-48C3A7D03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206122-FDAC-4AF5-8A0A-488941388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BA51-1587-4C78-9A43-5B705654B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652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C9ED6-5E8D-445C-8B5E-7E447E23C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296F69-B885-41D1-A457-097D2B696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D15CF1-7F62-46C1-8B08-5EE12F7AE7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2A78E6-537F-432F-BD40-19386F90B6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B2808C-BFE6-4255-A79F-D9530DB2F0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B75D5E-BB48-4D92-9E68-7F0D71284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41967-97A2-4088-9925-EE52C9E07110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25615A-1B7C-410D-B0AD-227D47E25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F5DAEC-7C11-41D0-B7F1-733A34CF7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BA51-1587-4C78-9A43-5B705654B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786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85ABC-CFFA-4091-AB28-A88333BD7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8CD0C2-129A-464C-A4F4-E8E8605B7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41967-97A2-4088-9925-EE52C9E07110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EF8BD8-9EB1-4A2C-9649-822AB4690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4B3FB5-DBFC-4A39-8865-825A52B1F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BA51-1587-4C78-9A43-5B705654B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97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EE63821-2431-4D35-A5B9-FED48DE623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474" y="93883"/>
            <a:ext cx="10163525" cy="6638702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B56718-3809-4055-ACA5-EBD3F54EE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41967-97A2-4088-9925-EE52C9E07110}" type="datetimeFigureOut">
              <a:rPr lang="en-US" smtClean="0"/>
              <a:t>9/3/2021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5B0253D-23C6-4BF1-AD95-5D5329FC7E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7" y="78117"/>
            <a:ext cx="5109026" cy="6646584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7C791D61-5091-4579-92EC-3CD8D65250F9}"/>
              </a:ext>
            </a:extLst>
          </p:cNvPr>
          <p:cNvSpPr/>
          <p:nvPr userDrawn="1"/>
        </p:nvSpPr>
        <p:spPr>
          <a:xfrm>
            <a:off x="-5235" y="0"/>
            <a:ext cx="12192000" cy="6858000"/>
          </a:xfrm>
          <a:prstGeom prst="frame">
            <a:avLst>
              <a:gd name="adj1" fmla="val 1829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D4A8294-2113-488C-A6DE-ABCA3C26A5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046" y="2986830"/>
            <a:ext cx="5865061" cy="36083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10AA01-E3C3-45AD-8368-F30D8122AE32}"/>
              </a:ext>
            </a:extLst>
          </p:cNvPr>
          <p:cNvSpPr txBox="1"/>
          <p:nvPr userDrawn="1"/>
        </p:nvSpPr>
        <p:spPr>
          <a:xfrm>
            <a:off x="10891424" y="6336687"/>
            <a:ext cx="1555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Maksuda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45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EE432-D623-44EA-8732-C852812B5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5ABA9-4515-4ED4-A784-7C22C7150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FC1D89-EA74-4611-880F-3ADFEE3745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CCEDC7-8D31-43E0-9D8E-CFC0BBE4A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41967-97A2-4088-9925-EE52C9E07110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E998DA-B783-4A6E-9069-7EDB252F1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0C4E3D-D9C0-4202-9E65-882DF485E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BA51-1587-4C78-9A43-5B705654B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46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21964-6F46-4ED2-A705-5C91ABAA0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AA315C-2B74-44B9-91DF-CF36E99740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D987C9-48A1-432C-A541-FFF7A2EB4B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A9394F-D6FE-49DB-A1E1-6851D1602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41967-97A2-4088-9925-EE52C9E07110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D1FD1B-34BA-4BA7-9EB1-22D95E836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4A074-B8E9-4ECE-BE2B-3522139EA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BA51-1587-4C78-9A43-5B705654B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313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2BD7CE-078A-425E-A5C2-E5CB03CFC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6D0040-635D-46A4-9EDA-0AA71D5198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367AE-A566-4A83-B265-8BA8DDCD4B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41967-97A2-4088-9925-EE52C9E07110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D4447-3948-448F-B8F3-64D0B1734C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501FC-B105-4C93-9589-470FFA0FE0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8BA51-1587-4C78-9A43-5B705654B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073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microsoft.com/office/2007/relationships/hdphoto" Target="../media/hdphoto9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hdphoto" Target="../media/hdphoto10.wdp"/><Relationship Id="rId7" Type="http://schemas.microsoft.com/office/2007/relationships/hdphoto" Target="../media/hdphoto1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microsoft.com/office/2007/relationships/hdphoto" Target="../media/hdphoto11.wdp"/><Relationship Id="rId4" Type="http://schemas.openxmlformats.org/officeDocument/2006/relationships/image" Target="../media/image22.png"/><Relationship Id="rId9" Type="http://schemas.microsoft.com/office/2007/relationships/hdphoto" Target="../media/hdphoto13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EEAEA9D-7A3C-40CC-AB5A-8A655E8D50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518" y="1643802"/>
            <a:ext cx="4911703" cy="4911703"/>
          </a:xfrm>
          <a:prstGeom prst="rect">
            <a:avLst/>
          </a:prstGeom>
        </p:spPr>
      </p:pic>
      <p:sp>
        <p:nvSpPr>
          <p:cNvPr id="2" name="Down Arrow Callout 7">
            <a:extLst>
              <a:ext uri="{FF2B5EF4-FFF2-40B4-BE49-F238E27FC236}">
                <a16:creationId xmlns:a16="http://schemas.microsoft.com/office/drawing/2014/main" id="{2E323D69-F578-4584-A3B7-1B4F98087F29}"/>
              </a:ext>
            </a:extLst>
          </p:cNvPr>
          <p:cNvSpPr/>
          <p:nvPr/>
        </p:nvSpPr>
        <p:spPr>
          <a:xfrm>
            <a:off x="3397531" y="660031"/>
            <a:ext cx="5568234" cy="1200150"/>
          </a:xfrm>
          <a:prstGeom prst="downArrowCallou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anose="020F0704030504030204" pitchFamily="34" charset="0"/>
              </a:rPr>
              <a:t>W</a:t>
            </a:r>
            <a:r>
              <a:rPr lang="en-US" sz="72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anose="020F0704030504030204" pitchFamily="34" charset="0"/>
              </a:rPr>
              <a:t>e</a:t>
            </a:r>
            <a:r>
              <a:rPr lang="en-US" sz="7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anose="020F0704030504030204" pitchFamily="34" charset="0"/>
              </a:rPr>
              <a:t>l</a:t>
            </a:r>
            <a:r>
              <a:rPr lang="en-US" sz="7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anose="020F0704030504030204" pitchFamily="34" charset="0"/>
              </a:rPr>
              <a:t>c</a:t>
            </a:r>
            <a:r>
              <a:rPr lang="en-US" sz="72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anose="020F0704030504030204" pitchFamily="34" charset="0"/>
              </a:rPr>
              <a:t>o</a:t>
            </a:r>
            <a:r>
              <a:rPr lang="en-US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anose="020F0704030504030204" pitchFamily="34" charset="0"/>
              </a:rPr>
              <a:t>m</a:t>
            </a:r>
            <a:r>
              <a:rPr lang="en-US" sz="7200" b="1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anose="020F0704030504030204" pitchFamily="34" charset="0"/>
              </a:rPr>
              <a:t>e</a:t>
            </a:r>
            <a:r>
              <a:rPr lang="en-US" sz="72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9D8BF3-5AB5-42B0-8A4C-7A62022BB0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515" y="1947862"/>
            <a:ext cx="476250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638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65FDA3-7C1C-4269-9CFC-A4E7D6C75E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9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848" y="956613"/>
            <a:ext cx="2779278" cy="27792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3DBA4E-35CE-4B02-AB9A-5425BC200E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9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85" y="897399"/>
            <a:ext cx="2779278" cy="27792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AB868A-78E5-4681-8374-2C88318C0DF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9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085" y="904419"/>
            <a:ext cx="2779278" cy="27792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E9B925-30DF-4AAD-9272-F12DD4B7D39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9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167" y="930516"/>
            <a:ext cx="2779278" cy="27792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E0AEBA-2613-40AA-BB81-AA7FB820224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9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583" y="930516"/>
            <a:ext cx="2779278" cy="27792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C29BC7-4FCB-4F4E-9A00-8E1C3B1BD94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9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621" y="956613"/>
            <a:ext cx="2779278" cy="27792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5CDDA51-FF20-44B8-84C5-8709EBE2B71F}"/>
              </a:ext>
            </a:extLst>
          </p:cNvPr>
          <p:cNvSpPr txBox="1"/>
          <p:nvPr/>
        </p:nvSpPr>
        <p:spPr>
          <a:xfrm>
            <a:off x="1741862" y="310282"/>
            <a:ext cx="3524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 and write.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93B801-A37D-4EC6-B763-77F3A5C453C4}"/>
              </a:ext>
            </a:extLst>
          </p:cNvPr>
          <p:cNvSpPr txBox="1"/>
          <p:nvPr/>
        </p:nvSpPr>
        <p:spPr>
          <a:xfrm>
            <a:off x="5288236" y="4100475"/>
            <a:ext cx="3328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_______bats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A29C17-8470-42BC-B0AA-C5ED5AFCA4EF}"/>
              </a:ext>
            </a:extLst>
          </p:cNvPr>
          <p:cNvSpPr txBox="1"/>
          <p:nvPr/>
        </p:nvSpPr>
        <p:spPr>
          <a:xfrm>
            <a:off x="5932097" y="4120625"/>
            <a:ext cx="855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D8FDFE3-5F5E-43E8-8A5C-7A028828B57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9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539" y="904419"/>
            <a:ext cx="2779278" cy="277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843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AA6796-5ABA-4416-AFD2-3B3584D12411}"/>
              </a:ext>
            </a:extLst>
          </p:cNvPr>
          <p:cNvSpPr txBox="1"/>
          <p:nvPr/>
        </p:nvSpPr>
        <p:spPr>
          <a:xfrm>
            <a:off x="1704284" y="435542"/>
            <a:ext cx="6257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 and write the number.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2A049E-8BF3-4E1F-BFFE-448342F79B3B}"/>
              </a:ext>
            </a:extLst>
          </p:cNvPr>
          <p:cNvSpPr txBox="1"/>
          <p:nvPr/>
        </p:nvSpPr>
        <p:spPr>
          <a:xfrm>
            <a:off x="6096000" y="5478050"/>
            <a:ext cx="3937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_______butterflies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D5BA8E-3E49-4C23-B989-D7865C1F56FA}"/>
              </a:ext>
            </a:extLst>
          </p:cNvPr>
          <p:cNvSpPr txBox="1"/>
          <p:nvPr/>
        </p:nvSpPr>
        <p:spPr>
          <a:xfrm>
            <a:off x="6739861" y="5408145"/>
            <a:ext cx="855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4C12024-238E-4A57-9765-91152A1BC5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861" y="3035706"/>
            <a:ext cx="1529404" cy="137413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B72CB70-D22B-40F4-95C6-C47D647DFE3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336" y="1706481"/>
            <a:ext cx="1422924" cy="127846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7EE5CD7-56DA-4A18-ABD0-6BCEA0BCB9E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10" y="1748674"/>
            <a:ext cx="1422925" cy="127846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7F53A70-6CF8-43CA-AB7F-B1E638C6654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664" y="1776343"/>
            <a:ext cx="1361336" cy="122312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B6FD5F5-96A4-446E-AE22-3CA53B1498B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024" y="3030092"/>
            <a:ext cx="1529404" cy="137413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949EC36-1880-443B-9819-87F8E95FDC2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442" y="3022205"/>
            <a:ext cx="1529404" cy="137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189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7EF1B5-10C9-482E-9C22-2EC3EA2172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1" b="100000" l="9692" r="898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468" y="1332065"/>
            <a:ext cx="2863960" cy="2400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E5040F-D044-4BD4-9BEA-85FCC7903B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4326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914" y="1444799"/>
            <a:ext cx="1704975" cy="26860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E729F6-F8E2-4074-AC67-1F458A136B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4326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625" y="1501950"/>
            <a:ext cx="1704975" cy="26860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89E300-31AD-4CBF-B0D8-D40BDB7F0502}"/>
              </a:ext>
            </a:extLst>
          </p:cNvPr>
          <p:cNvSpPr txBox="1"/>
          <p:nvPr/>
        </p:nvSpPr>
        <p:spPr>
          <a:xfrm>
            <a:off x="6633755" y="4320696"/>
            <a:ext cx="3937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_______kites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574703-3E46-41A2-B43C-676789CB526B}"/>
              </a:ext>
            </a:extLst>
          </p:cNvPr>
          <p:cNvSpPr txBox="1"/>
          <p:nvPr/>
        </p:nvSpPr>
        <p:spPr>
          <a:xfrm>
            <a:off x="7277616" y="4130849"/>
            <a:ext cx="855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69F6AB-92C4-4ABE-80AD-C819902D1016}"/>
              </a:ext>
            </a:extLst>
          </p:cNvPr>
          <p:cNvSpPr txBox="1"/>
          <p:nvPr/>
        </p:nvSpPr>
        <p:spPr>
          <a:xfrm>
            <a:off x="1704284" y="435542"/>
            <a:ext cx="5573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 and write the number.</a:t>
            </a:r>
          </a:p>
        </p:txBody>
      </p:sp>
    </p:spTree>
    <p:extLst>
      <p:ext uri="{BB962C8B-B14F-4D97-AF65-F5344CB8AC3E}">
        <p14:creationId xmlns:p14="http://schemas.microsoft.com/office/powerpoint/2010/main" val="3772702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>
            <a:extLst>
              <a:ext uri="{FF2B5EF4-FFF2-40B4-BE49-F238E27FC236}">
                <a16:creationId xmlns:a16="http://schemas.microsoft.com/office/drawing/2014/main" id="{3AFDFB99-A1C9-4EBC-AAEF-A84EB270E7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0" t="6423" r="17158" b="10342"/>
          <a:stretch/>
        </p:blipFill>
        <p:spPr bwMode="auto">
          <a:xfrm>
            <a:off x="2019000" y="411008"/>
            <a:ext cx="4862823" cy="603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008D16-8908-4A53-A456-ED0D66E5F507}"/>
              </a:ext>
            </a:extLst>
          </p:cNvPr>
          <p:cNvSpPr txBox="1"/>
          <p:nvPr/>
        </p:nvSpPr>
        <p:spPr>
          <a:xfrm>
            <a:off x="6881823" y="2228671"/>
            <a:ext cx="4707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your English book at page 35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FA7422A-9196-40E6-87D0-52FB689508CC}"/>
              </a:ext>
            </a:extLst>
          </p:cNvPr>
          <p:cNvGrpSpPr/>
          <p:nvPr/>
        </p:nvGrpSpPr>
        <p:grpSpPr>
          <a:xfrm>
            <a:off x="5711544" y="5292652"/>
            <a:ext cx="768912" cy="934727"/>
            <a:chOff x="0" y="-42862"/>
            <a:chExt cx="1790701" cy="1966914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3048E13-99E0-4B48-919E-992C62D0AD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111" b="100000" l="5778" r="89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790701" cy="1790701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0674AEE-7B3A-47BB-84CC-0F5DBC65A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44" b="74667" l="9778" r="89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-42862"/>
              <a:ext cx="1738718" cy="19669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6443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1C7FEF-84A9-45F2-A2C8-7FA278D331F5}"/>
              </a:ext>
            </a:extLst>
          </p:cNvPr>
          <p:cNvSpPr txBox="1"/>
          <p:nvPr/>
        </p:nvSpPr>
        <p:spPr>
          <a:xfrm>
            <a:off x="1659741" y="437373"/>
            <a:ext cx="96011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Look at the pictures in Activity A. Count and write the number.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B978FA-FA3F-43FC-B0AA-C6CDC5E82A4C}"/>
              </a:ext>
            </a:extLst>
          </p:cNvPr>
          <p:cNvSpPr txBox="1"/>
          <p:nvPr/>
        </p:nvSpPr>
        <p:spPr>
          <a:xfrm>
            <a:off x="1648614" y="2246623"/>
            <a:ext cx="4192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___roses are violet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74858C-EEAD-4988-AAFC-7609E57D01D1}"/>
              </a:ext>
            </a:extLst>
          </p:cNvPr>
          <p:cNvSpPr txBox="1"/>
          <p:nvPr/>
        </p:nvSpPr>
        <p:spPr>
          <a:xfrm>
            <a:off x="6351019" y="2246623"/>
            <a:ext cx="4192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___bats are brown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08885A-0DDF-4059-AB54-DEDEFF21EFB9}"/>
              </a:ext>
            </a:extLst>
          </p:cNvPr>
          <p:cNvSpPr txBox="1"/>
          <p:nvPr/>
        </p:nvSpPr>
        <p:spPr>
          <a:xfrm>
            <a:off x="1519501" y="3987741"/>
            <a:ext cx="4576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___butterfly is indigo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8B9D2A-8F58-4BF2-90DF-06F73E875186}"/>
              </a:ext>
            </a:extLst>
          </p:cNvPr>
          <p:cNvSpPr txBox="1"/>
          <p:nvPr/>
        </p:nvSpPr>
        <p:spPr>
          <a:xfrm>
            <a:off x="6401541" y="3987741"/>
            <a:ext cx="4576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___kites </a:t>
            </a:r>
            <a:r>
              <a:rPr lang="en-US" sz="3600" dirty="0" err="1">
                <a:solidFill>
                  <a:schemeClr val="bg1"/>
                </a:solidFill>
              </a:rPr>
              <a:t>ase</a:t>
            </a:r>
            <a:r>
              <a:rPr lang="en-US" sz="3600" dirty="0">
                <a:solidFill>
                  <a:schemeClr val="bg1"/>
                </a:solidFill>
              </a:rPr>
              <a:t> violet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E79658-D2BB-4DB2-A53B-55EE9E979B26}"/>
              </a:ext>
            </a:extLst>
          </p:cNvPr>
          <p:cNvSpPr txBox="1"/>
          <p:nvPr/>
        </p:nvSpPr>
        <p:spPr>
          <a:xfrm>
            <a:off x="1782615" y="2227946"/>
            <a:ext cx="855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099FAB-BA50-47EE-9467-8471F1C23F60}"/>
              </a:ext>
            </a:extLst>
          </p:cNvPr>
          <p:cNvSpPr txBox="1"/>
          <p:nvPr/>
        </p:nvSpPr>
        <p:spPr>
          <a:xfrm>
            <a:off x="6460319" y="2195480"/>
            <a:ext cx="855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B8C4A7-6D6E-43EB-B943-2F105E2D6EA0}"/>
              </a:ext>
            </a:extLst>
          </p:cNvPr>
          <p:cNvSpPr txBox="1"/>
          <p:nvPr/>
        </p:nvSpPr>
        <p:spPr>
          <a:xfrm>
            <a:off x="1648614" y="3965047"/>
            <a:ext cx="855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B97677-9D4D-45FF-B2AF-2713B83545FD}"/>
              </a:ext>
            </a:extLst>
          </p:cNvPr>
          <p:cNvSpPr txBox="1"/>
          <p:nvPr/>
        </p:nvSpPr>
        <p:spPr>
          <a:xfrm>
            <a:off x="6460318" y="3971041"/>
            <a:ext cx="855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056147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1173B0-CDED-4DE9-ACA5-3ACB992B1A08}"/>
              </a:ext>
            </a:extLst>
          </p:cNvPr>
          <p:cNvSpPr txBox="1"/>
          <p:nvPr/>
        </p:nvSpPr>
        <p:spPr>
          <a:xfrm>
            <a:off x="1794641" y="614616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Write  the colour’s name below the pictures.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508E12-21A8-4DD2-B304-35BE719A04A3}"/>
              </a:ext>
            </a:extLst>
          </p:cNvPr>
          <p:cNvSpPr txBox="1"/>
          <p:nvPr/>
        </p:nvSpPr>
        <p:spPr>
          <a:xfrm>
            <a:off x="4520701" y="37"/>
            <a:ext cx="2932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22C27E4-E214-40C7-9E29-902D4D921E48}"/>
              </a:ext>
            </a:extLst>
          </p:cNvPr>
          <p:cNvSpPr/>
          <p:nvPr/>
        </p:nvSpPr>
        <p:spPr>
          <a:xfrm>
            <a:off x="486715" y="125362"/>
            <a:ext cx="634163" cy="582561"/>
          </a:xfrm>
          <a:prstGeom prst="ellipse">
            <a:avLst/>
          </a:prstGeom>
          <a:solidFill>
            <a:schemeClr val="tx1">
              <a:lumMod val="95000"/>
              <a:lumOff val="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DB022F-9214-496B-BEE7-A2007AAC6B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2533" y="1272308"/>
            <a:ext cx="1484976" cy="19070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02F3E9-E598-4557-8961-28531BE737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711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4778" y="1791592"/>
            <a:ext cx="1484976" cy="32748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A0B9D1-DF71-4EC0-A436-A8F011ECEA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97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323436"/>
            <a:ext cx="1602658" cy="34462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3697B7-77E3-4752-AA0A-8CE71ABA03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09" b="8981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199" y="3105935"/>
            <a:ext cx="1485900" cy="30861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CE813BA-BC75-4E99-A990-C8600D343653}"/>
              </a:ext>
            </a:extLst>
          </p:cNvPr>
          <p:cNvSpPr txBox="1"/>
          <p:nvPr/>
        </p:nvSpPr>
        <p:spPr>
          <a:xfrm>
            <a:off x="1980221" y="3736043"/>
            <a:ext cx="2044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________________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7C26D5-B803-4512-96CA-B7574B051F72}"/>
              </a:ext>
            </a:extLst>
          </p:cNvPr>
          <p:cNvSpPr txBox="1"/>
          <p:nvPr/>
        </p:nvSpPr>
        <p:spPr>
          <a:xfrm>
            <a:off x="4051443" y="4046555"/>
            <a:ext cx="2044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________________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91BE82-5251-41D7-BFF1-BE9BA8AFC024}"/>
              </a:ext>
            </a:extLst>
          </p:cNvPr>
          <p:cNvSpPr txBox="1"/>
          <p:nvPr/>
        </p:nvSpPr>
        <p:spPr>
          <a:xfrm>
            <a:off x="5987023" y="4723448"/>
            <a:ext cx="2044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________________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1BEA0D-D29C-4A77-A6CE-49D4948AF244}"/>
              </a:ext>
            </a:extLst>
          </p:cNvPr>
          <p:cNvSpPr txBox="1"/>
          <p:nvPr/>
        </p:nvSpPr>
        <p:spPr>
          <a:xfrm>
            <a:off x="8031580" y="5585008"/>
            <a:ext cx="2044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________________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CA4C6E-1AB8-4C37-9F2F-FA6C692317D8}"/>
              </a:ext>
            </a:extLst>
          </p:cNvPr>
          <p:cNvSpPr txBox="1"/>
          <p:nvPr/>
        </p:nvSpPr>
        <p:spPr>
          <a:xfrm>
            <a:off x="4212837" y="3625498"/>
            <a:ext cx="1458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violet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54C52C-EDBF-486B-9427-215265D92A56}"/>
              </a:ext>
            </a:extLst>
          </p:cNvPr>
          <p:cNvSpPr txBox="1"/>
          <p:nvPr/>
        </p:nvSpPr>
        <p:spPr>
          <a:xfrm>
            <a:off x="2177985" y="3333990"/>
            <a:ext cx="1458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blue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20275E-A5B0-44E9-8BAB-F2111AA53B3A}"/>
              </a:ext>
            </a:extLst>
          </p:cNvPr>
          <p:cNvSpPr txBox="1"/>
          <p:nvPr/>
        </p:nvSpPr>
        <p:spPr>
          <a:xfrm>
            <a:off x="8111358" y="5211145"/>
            <a:ext cx="1789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orange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F70344-7CD7-4DC2-AE63-BEC37263B1ED}"/>
              </a:ext>
            </a:extLst>
          </p:cNvPr>
          <p:cNvSpPr txBox="1"/>
          <p:nvPr/>
        </p:nvSpPr>
        <p:spPr>
          <a:xfrm>
            <a:off x="6280145" y="4356597"/>
            <a:ext cx="1458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green</a:t>
            </a:r>
          </a:p>
        </p:txBody>
      </p:sp>
    </p:spTree>
    <p:extLst>
      <p:ext uri="{BB962C8B-B14F-4D97-AF65-F5344CB8AC3E}">
        <p14:creationId xmlns:p14="http://schemas.microsoft.com/office/powerpoint/2010/main" val="2781397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9758B9-7DA4-43A4-84C9-04E162517D51}"/>
              </a:ext>
            </a:extLst>
          </p:cNvPr>
          <p:cNvSpPr txBox="1"/>
          <p:nvPr/>
        </p:nvSpPr>
        <p:spPr>
          <a:xfrm>
            <a:off x="2097130" y="589115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roses are there?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EDF5CD-D460-414A-A1F9-889E28D10A75}"/>
              </a:ext>
            </a:extLst>
          </p:cNvPr>
          <p:cNvSpPr txBox="1"/>
          <p:nvPr/>
        </p:nvSpPr>
        <p:spPr>
          <a:xfrm>
            <a:off x="10684831" y="3298049"/>
            <a:ext cx="828675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7C32B5-8C65-4E85-8BD9-8F1D9C5A5D82}"/>
              </a:ext>
            </a:extLst>
          </p:cNvPr>
          <p:cNvSpPr txBox="1"/>
          <p:nvPr/>
        </p:nvSpPr>
        <p:spPr>
          <a:xfrm>
            <a:off x="10375269" y="3972564"/>
            <a:ext cx="1447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roses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84F682F-B109-4047-A6AB-45BC6245FA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944" y="1555449"/>
            <a:ext cx="2451383" cy="21995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6BD41F9-1F5F-486C-BCD6-563339A41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902" y="1557336"/>
            <a:ext cx="2451383" cy="21995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ACC5087-76BC-42B4-BBA5-D221061A93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285" y="1555450"/>
            <a:ext cx="2451383" cy="21995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22CCC8E-A077-4AE1-B39D-D5E15F50BC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090" y="1583634"/>
            <a:ext cx="2451383" cy="21995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B19619F-85AE-4CBD-B8B7-203613CEB4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302" y="3585089"/>
            <a:ext cx="2451383" cy="219952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9D1BBB2-0A27-4FE0-A819-7F32ADDE43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068" y="3519130"/>
            <a:ext cx="2451383" cy="21995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E12F105-2DA8-4BBE-A45E-D5FCAA46C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685" y="3583762"/>
            <a:ext cx="2451383" cy="21995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983AD32-FD0D-4743-93AA-0EE9D3115A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379" y="3465724"/>
            <a:ext cx="2451383" cy="219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118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31C6B5-BA56-4A20-B81A-CD9DCA42638B}"/>
              </a:ext>
            </a:extLst>
          </p:cNvPr>
          <p:cNvSpPr txBox="1"/>
          <p:nvPr/>
        </p:nvSpPr>
        <p:spPr>
          <a:xfrm>
            <a:off x="1702676" y="2774842"/>
            <a:ext cx="9711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colours are there in Rainbow?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16A23E-FD2E-4682-91A2-85F7CC4FD8B1}"/>
              </a:ext>
            </a:extLst>
          </p:cNvPr>
          <p:cNvSpPr txBox="1"/>
          <p:nvPr/>
        </p:nvSpPr>
        <p:spPr>
          <a:xfrm>
            <a:off x="4724400" y="2925843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 Colours</a:t>
            </a:r>
          </a:p>
        </p:txBody>
      </p:sp>
    </p:spTree>
    <p:extLst>
      <p:ext uri="{BB962C8B-B14F-4D97-AF65-F5344CB8AC3E}">
        <p14:creationId xmlns:p14="http://schemas.microsoft.com/office/powerpoint/2010/main" val="3151238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7">
            <a:extLst>
              <a:ext uri="{FF2B5EF4-FFF2-40B4-BE49-F238E27FC236}">
                <a16:creationId xmlns:a16="http://schemas.microsoft.com/office/drawing/2014/main" id="{22F98458-2257-49C1-80FC-37BCCF3A01D6}"/>
              </a:ext>
            </a:extLst>
          </p:cNvPr>
          <p:cNvSpPr/>
          <p:nvPr/>
        </p:nvSpPr>
        <p:spPr>
          <a:xfrm>
            <a:off x="2602836" y="999966"/>
            <a:ext cx="5568234" cy="1200150"/>
          </a:xfrm>
          <a:prstGeom prst="downArrowCallou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Home work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03A7EF6-56DF-44AB-84D8-D24E6941BBB5}"/>
              </a:ext>
            </a:extLst>
          </p:cNvPr>
          <p:cNvSpPr/>
          <p:nvPr/>
        </p:nvSpPr>
        <p:spPr>
          <a:xfrm>
            <a:off x="486715" y="125362"/>
            <a:ext cx="634163" cy="582561"/>
          </a:xfrm>
          <a:prstGeom prst="ellipse">
            <a:avLst/>
          </a:prstGeom>
          <a:solidFill>
            <a:schemeClr val="tx1">
              <a:lumMod val="95000"/>
              <a:lumOff val="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20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84B1A43E-F9F4-41C4-B7DF-E223C8453B80}"/>
              </a:ext>
            </a:extLst>
          </p:cNvPr>
          <p:cNvSpPr/>
          <p:nvPr/>
        </p:nvSpPr>
        <p:spPr>
          <a:xfrm>
            <a:off x="1120878" y="3582254"/>
            <a:ext cx="818281" cy="469484"/>
          </a:xfrm>
          <a:prstGeom prst="rightArrow">
            <a:avLst>
              <a:gd name="adj1" fmla="val 50000"/>
              <a:gd name="adj2" fmla="val 71519"/>
            </a:avLst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7515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4A98E6-805D-4259-B240-95B611AAD12E}"/>
              </a:ext>
            </a:extLst>
          </p:cNvPr>
          <p:cNvSpPr txBox="1"/>
          <p:nvPr/>
        </p:nvSpPr>
        <p:spPr>
          <a:xfrm>
            <a:off x="1939159" y="3582254"/>
            <a:ext cx="9743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Write  7 </a:t>
            </a:r>
            <a:r>
              <a:rPr lang="en-US" sz="3600" b="1" dirty="0" err="1">
                <a:solidFill>
                  <a:schemeClr val="bg1"/>
                </a:solidFill>
              </a:rPr>
              <a:t>colours</a:t>
            </a:r>
            <a:r>
              <a:rPr lang="en-US" sz="3600" b="1" dirty="0">
                <a:solidFill>
                  <a:schemeClr val="bg1"/>
                </a:solidFill>
              </a:rPr>
              <a:t> at home and number from 1-30.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5F0EE40-9543-4549-930C-A2EA8D3D5FC0}"/>
              </a:ext>
            </a:extLst>
          </p:cNvPr>
          <p:cNvGrpSpPr/>
          <p:nvPr/>
        </p:nvGrpSpPr>
        <p:grpSpPr>
          <a:xfrm>
            <a:off x="8067093" y="707923"/>
            <a:ext cx="3044141" cy="2350587"/>
            <a:chOff x="3188405" y="259618"/>
            <a:chExt cx="5480810" cy="319497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F72B688-7120-4DBE-BA73-F3A4E89E12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3331" y="1173594"/>
              <a:ext cx="4055102" cy="2280995"/>
            </a:xfrm>
            <a:prstGeom prst="rect">
              <a:avLst/>
            </a:prstGeom>
            <a:ln w="127000" cap="sq">
              <a:solidFill>
                <a:schemeClr val="bg1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80A4D78-7A2E-42E1-8773-12C9A46A4E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88405" y="259618"/>
              <a:ext cx="2832477" cy="1151294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97315A5-DEAC-4499-91AB-B9A42B79105F}"/>
                </a:ext>
              </a:extLst>
            </p:cNvPr>
            <p:cNvCxnSpPr>
              <a:cxnSpLocks/>
            </p:cNvCxnSpPr>
            <p:nvPr/>
          </p:nvCxnSpPr>
          <p:spPr>
            <a:xfrm>
              <a:off x="6020882" y="259618"/>
              <a:ext cx="2648333" cy="1063369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36660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7">
            <a:extLst>
              <a:ext uri="{FF2B5EF4-FFF2-40B4-BE49-F238E27FC236}">
                <a16:creationId xmlns:a16="http://schemas.microsoft.com/office/drawing/2014/main" id="{30BAE7CA-A0DE-43A6-BA69-10F228380B8E}"/>
              </a:ext>
            </a:extLst>
          </p:cNvPr>
          <p:cNvSpPr/>
          <p:nvPr/>
        </p:nvSpPr>
        <p:spPr>
          <a:xfrm>
            <a:off x="2227333" y="1098792"/>
            <a:ext cx="5568234" cy="1200150"/>
          </a:xfrm>
          <a:prstGeom prst="downArrowCallou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anose="020F0704030504030204" pitchFamily="34" charset="0"/>
              </a:rPr>
              <a:t>G</a:t>
            </a:r>
            <a:r>
              <a:rPr lang="en-US" sz="6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anose="020F0704030504030204" pitchFamily="34" charset="0"/>
              </a:rPr>
              <a:t>o</a:t>
            </a:r>
            <a:r>
              <a:rPr lang="en-US" sz="6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anose="020F0704030504030204" pitchFamily="34" charset="0"/>
              </a:rPr>
              <a:t>o</a:t>
            </a:r>
            <a:r>
              <a:rPr lang="en-US" sz="6600" b="1" dirty="0">
                <a:ln w="11430"/>
                <a:solidFill>
                  <a:srgbClr val="B020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anose="020F0704030504030204" pitchFamily="34" charset="0"/>
              </a:rPr>
              <a:t>d</a:t>
            </a:r>
            <a:r>
              <a:rPr lang="en-US" sz="6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C05780-3579-4216-98D8-3EF8542244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2375" y="249755"/>
            <a:ext cx="5190744" cy="51907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CEDF76-F8F9-4CC9-9BB4-47EA43F8A0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0525" y="3037539"/>
            <a:ext cx="4572000" cy="2247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91DA06-5022-4BD6-8563-7FD256CD70D8}"/>
              </a:ext>
            </a:extLst>
          </p:cNvPr>
          <p:cNvSpPr txBox="1"/>
          <p:nvPr/>
        </p:nvSpPr>
        <p:spPr>
          <a:xfrm>
            <a:off x="6592375" y="5652171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Thanks to all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13F8D71-E4A9-4A6C-AF31-D25FA0FB6BC0}"/>
              </a:ext>
            </a:extLst>
          </p:cNvPr>
          <p:cNvSpPr/>
          <p:nvPr/>
        </p:nvSpPr>
        <p:spPr>
          <a:xfrm>
            <a:off x="486715" y="125362"/>
            <a:ext cx="634163" cy="582561"/>
          </a:xfrm>
          <a:prstGeom prst="ellipse">
            <a:avLst/>
          </a:prstGeom>
          <a:solidFill>
            <a:schemeClr val="tx1">
              <a:lumMod val="95000"/>
              <a:lumOff val="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21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CC9DD5-79B3-4C1D-AF5D-39D53751C7ED}"/>
              </a:ext>
            </a:extLst>
          </p:cNvPr>
          <p:cNvSpPr/>
          <p:nvPr/>
        </p:nvSpPr>
        <p:spPr>
          <a:xfrm>
            <a:off x="371583" y="5154786"/>
            <a:ext cx="6431798" cy="1323439"/>
          </a:xfrm>
          <a:prstGeom prst="rect">
            <a:avLst/>
          </a:prstGeom>
          <a:scene3d>
            <a:camera prst="perspectiveRelaxedModerately"/>
            <a:lightRig rig="threePt" dir="t"/>
          </a:scene3d>
          <a:sp3d>
            <a:bevelT w="0" h="514350" prst="convex"/>
          </a:sp3d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>
                <a:ln/>
                <a:solidFill>
                  <a:schemeClr val="accent4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STAY HOME</a:t>
            </a:r>
          </a:p>
          <a:p>
            <a:pPr algn="ctr"/>
            <a:r>
              <a:rPr lang="en-US" sz="4000" b="1" dirty="0">
                <a:ln/>
                <a:solidFill>
                  <a:schemeClr val="accent4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STAY SAFE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900315-861A-4234-92E0-88A21C0D1D0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8061" y="4877742"/>
            <a:ext cx="1667650" cy="160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281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925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7">
            <a:extLst>
              <a:ext uri="{FF2B5EF4-FFF2-40B4-BE49-F238E27FC236}">
                <a16:creationId xmlns:a16="http://schemas.microsoft.com/office/drawing/2014/main" id="{2C0493E2-C4B2-41B8-987E-036BA401476A}"/>
              </a:ext>
            </a:extLst>
          </p:cNvPr>
          <p:cNvSpPr/>
          <p:nvPr/>
        </p:nvSpPr>
        <p:spPr>
          <a:xfrm>
            <a:off x="3311883" y="310829"/>
            <a:ext cx="5568234" cy="1200150"/>
          </a:xfrm>
          <a:prstGeom prst="downArrowCallou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Presented by</a:t>
            </a: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34CD1663-78BE-4C20-9054-95840330DE06}"/>
              </a:ext>
            </a:extLst>
          </p:cNvPr>
          <p:cNvSpPr/>
          <p:nvPr/>
        </p:nvSpPr>
        <p:spPr>
          <a:xfrm>
            <a:off x="5692064" y="1510980"/>
            <a:ext cx="5568234" cy="30484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DB624E-7264-4BFA-AB6C-322D37D49D38}"/>
              </a:ext>
            </a:extLst>
          </p:cNvPr>
          <p:cNvSpPr/>
          <p:nvPr/>
        </p:nvSpPr>
        <p:spPr>
          <a:xfrm>
            <a:off x="6231388" y="2004143"/>
            <a:ext cx="5298572" cy="2062103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Maksuda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 khatun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Assistant Teacher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S.M Govt. Primary School.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Meherpur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sadar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Meherpur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95565C-7CCD-4E3E-BEF6-4308E72981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067" y="1510980"/>
            <a:ext cx="4178335" cy="31644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98769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F7500C1E-9162-471B-AB27-46A984B1ECDB}"/>
              </a:ext>
            </a:extLst>
          </p:cNvPr>
          <p:cNvSpPr/>
          <p:nvPr/>
        </p:nvSpPr>
        <p:spPr>
          <a:xfrm>
            <a:off x="464574" y="199104"/>
            <a:ext cx="331839" cy="376084"/>
          </a:xfrm>
          <a:prstGeom prst="ellipse">
            <a:avLst/>
          </a:prstGeom>
          <a:solidFill>
            <a:schemeClr val="tx1">
              <a:lumMod val="95000"/>
              <a:lumOff val="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E95495-B375-4433-87B1-3316D0AAAB90}"/>
              </a:ext>
            </a:extLst>
          </p:cNvPr>
          <p:cNvSpPr txBox="1"/>
          <p:nvPr/>
        </p:nvSpPr>
        <p:spPr>
          <a:xfrm>
            <a:off x="3548138" y="472380"/>
            <a:ext cx="43022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Lesson’s Identity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73BD09-3F2C-4720-B506-670969F2E753}"/>
              </a:ext>
            </a:extLst>
          </p:cNvPr>
          <p:cNvSpPr txBox="1"/>
          <p:nvPr/>
        </p:nvSpPr>
        <p:spPr>
          <a:xfrm>
            <a:off x="5808127" y="2668271"/>
            <a:ext cx="1698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Unit-17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391C0C-A03F-4B02-B4E8-156EDB0489E2}"/>
              </a:ext>
            </a:extLst>
          </p:cNvPr>
          <p:cNvSpPr txBox="1"/>
          <p:nvPr/>
        </p:nvSpPr>
        <p:spPr>
          <a:xfrm>
            <a:off x="5784605" y="3265645"/>
            <a:ext cx="2633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Lessons-4-6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021ED2-FB7F-4764-926E-405DA04A65BC}"/>
              </a:ext>
            </a:extLst>
          </p:cNvPr>
          <p:cNvSpPr txBox="1"/>
          <p:nvPr/>
        </p:nvSpPr>
        <p:spPr>
          <a:xfrm>
            <a:off x="8355246" y="2656381"/>
            <a:ext cx="3382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Section A &amp; B </a:t>
            </a:r>
          </a:p>
          <a:p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Page- 35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2F0F707-D99B-4404-872F-8600FC5FA1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40"/>
          <a:stretch/>
        </p:blipFill>
        <p:spPr>
          <a:xfrm>
            <a:off x="1792724" y="1374797"/>
            <a:ext cx="3510827" cy="41084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0753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A3014B-2E3B-4E64-BD58-5B73A6D7DC0F}"/>
              </a:ext>
            </a:extLst>
          </p:cNvPr>
          <p:cNvSpPr/>
          <p:nvPr/>
        </p:nvSpPr>
        <p:spPr>
          <a:xfrm>
            <a:off x="1329886" y="858727"/>
            <a:ext cx="9532228" cy="478631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Students will be able to-</a:t>
            </a:r>
          </a:p>
          <a:p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Listening: 1.1.1    become familiar with English sounds by listening to command English words.</a:t>
            </a:r>
          </a:p>
          <a:p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Speaking:   1.1.2 say simple words and phrases with proper sounds and stress.</a:t>
            </a:r>
          </a:p>
          <a:p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Reading:1.4.1 read words and phrases with the help of visual clues(about 30 new words) and simple sentences.</a:t>
            </a:r>
          </a:p>
          <a:p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2.1.1 say simple words and phrases with proper sounds and stress.</a:t>
            </a:r>
          </a:p>
          <a:p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Writing : 2.1.1 write cardinal number up to 30 in figures.</a:t>
            </a:r>
          </a:p>
          <a:p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E70322-787D-4E37-8A26-9AF5DA77F612}"/>
              </a:ext>
            </a:extLst>
          </p:cNvPr>
          <p:cNvSpPr txBox="1"/>
          <p:nvPr/>
        </p:nvSpPr>
        <p:spPr>
          <a:xfrm>
            <a:off x="2057400" y="15749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 the end of the lesson students will be able to -</a:t>
            </a:r>
          </a:p>
        </p:txBody>
      </p:sp>
    </p:spTree>
    <p:extLst>
      <p:ext uri="{BB962C8B-B14F-4D97-AF65-F5344CB8AC3E}">
        <p14:creationId xmlns:p14="http://schemas.microsoft.com/office/powerpoint/2010/main" val="2989320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643881-7493-41A6-9CA7-AC3B6D96C69E}"/>
              </a:ext>
            </a:extLst>
          </p:cNvPr>
          <p:cNvSpPr txBox="1"/>
          <p:nvPr/>
        </p:nvSpPr>
        <p:spPr>
          <a:xfrm>
            <a:off x="3672458" y="93086"/>
            <a:ext cx="4623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Let’s watch a video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32BA52-FC7E-443F-AE2D-BFF52DFFA303}"/>
              </a:ext>
            </a:extLst>
          </p:cNvPr>
          <p:cNvSpPr txBox="1"/>
          <p:nvPr/>
        </p:nvSpPr>
        <p:spPr>
          <a:xfrm>
            <a:off x="2460435" y="5992459"/>
            <a:ext cx="8565428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Everybody listen the rhyme carefully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4EB11D-E199-4A68-8884-F3063489E5BC}"/>
              </a:ext>
            </a:extLst>
          </p:cNvPr>
          <p:cNvSpPr txBox="1"/>
          <p:nvPr/>
        </p:nvSpPr>
        <p:spPr>
          <a:xfrm>
            <a:off x="4136720" y="3040002"/>
            <a:ext cx="62442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https://youtu.be/tRNy2i75tCc</a:t>
            </a:r>
          </a:p>
        </p:txBody>
      </p:sp>
    </p:spTree>
    <p:extLst>
      <p:ext uri="{BB962C8B-B14F-4D97-AF65-F5344CB8AC3E}">
        <p14:creationId xmlns:p14="http://schemas.microsoft.com/office/powerpoint/2010/main" val="1161982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1173B0-CDED-4DE9-ACA5-3ACB992B1A08}"/>
              </a:ext>
            </a:extLst>
          </p:cNvPr>
          <p:cNvSpPr txBox="1"/>
          <p:nvPr/>
        </p:nvSpPr>
        <p:spPr>
          <a:xfrm>
            <a:off x="1746855" y="343809"/>
            <a:ext cx="5076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Find out the green ball.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22C27E4-E214-40C7-9E29-902D4D921E48}"/>
              </a:ext>
            </a:extLst>
          </p:cNvPr>
          <p:cNvSpPr/>
          <p:nvPr/>
        </p:nvSpPr>
        <p:spPr>
          <a:xfrm>
            <a:off x="486715" y="125362"/>
            <a:ext cx="634163" cy="582561"/>
          </a:xfrm>
          <a:prstGeom prst="ellipse">
            <a:avLst/>
          </a:prstGeom>
          <a:solidFill>
            <a:schemeClr val="tx1">
              <a:lumMod val="95000"/>
              <a:lumOff val="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19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0E92A6D-E81F-4FDD-A88A-31D07F17616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98167" l="4167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2837" y="1336069"/>
            <a:ext cx="1808094" cy="18080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5E2818-DBB8-4559-AAA9-235944215C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27" b="100000" l="9350" r="894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303340"/>
            <a:ext cx="2399095" cy="199924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86DF6E5-B484-4121-A772-052E3C1EC5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717" r="963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2278" y="3650990"/>
            <a:ext cx="2189212" cy="18080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D0C3BF7-D73F-4754-9FBD-1AD0C3E253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667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9501" y="3650990"/>
            <a:ext cx="1873149" cy="187314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51675FA-B570-4063-8EE6-87BF67A2883F}"/>
              </a:ext>
            </a:extLst>
          </p:cNvPr>
          <p:cNvSpPr txBox="1"/>
          <p:nvPr/>
        </p:nvSpPr>
        <p:spPr>
          <a:xfrm>
            <a:off x="1740531" y="257861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balls are there?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4E302D1-1793-461B-A01D-3A81320380FA}"/>
              </a:ext>
            </a:extLst>
          </p:cNvPr>
          <p:cNvSpPr txBox="1"/>
          <p:nvPr/>
        </p:nvSpPr>
        <p:spPr>
          <a:xfrm>
            <a:off x="9670223" y="3618069"/>
            <a:ext cx="828675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1FCAF25-B144-4DF6-9CE7-378AFEEF4BEA}"/>
              </a:ext>
            </a:extLst>
          </p:cNvPr>
          <p:cNvSpPr txBox="1"/>
          <p:nvPr/>
        </p:nvSpPr>
        <p:spPr>
          <a:xfrm>
            <a:off x="9360661" y="4264400"/>
            <a:ext cx="1447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balls</a:t>
            </a:r>
          </a:p>
        </p:txBody>
      </p:sp>
    </p:spTree>
    <p:extLst>
      <p:ext uri="{BB962C8B-B14F-4D97-AF65-F5344CB8AC3E}">
        <p14:creationId xmlns:p14="http://schemas.microsoft.com/office/powerpoint/2010/main" val="3314481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23" grpId="1"/>
      <p:bldP spid="24" grpId="0" animBg="1"/>
      <p:bldP spid="24" grpId="1" animBg="1"/>
      <p:bldP spid="25" grpId="0"/>
      <p:bldP spid="2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15B259E6-B78C-499E-BBB2-3B788CCA7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1424" y="221338"/>
            <a:ext cx="5181600" cy="70788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bg1"/>
                </a:solidFill>
                <a:latin typeface="Arial" charset="0"/>
                <a:cs typeface="Arial" charset="0"/>
              </a:rPr>
              <a:t>Today’s lesson is-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5798FF-6506-4534-B183-C5585B00DB36}"/>
              </a:ext>
            </a:extLst>
          </p:cNvPr>
          <p:cNvSpPr txBox="1"/>
          <p:nvPr/>
        </p:nvSpPr>
        <p:spPr>
          <a:xfrm rot="16200000">
            <a:off x="-1515347" y="3140230"/>
            <a:ext cx="4623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Lesson declaration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BE59C66-9180-4726-B40A-5CB21FCE5A0A}"/>
              </a:ext>
            </a:extLst>
          </p:cNvPr>
          <p:cNvSpPr/>
          <p:nvPr/>
        </p:nvSpPr>
        <p:spPr>
          <a:xfrm>
            <a:off x="442469" y="199104"/>
            <a:ext cx="331839" cy="376084"/>
          </a:xfrm>
          <a:prstGeom prst="ellipse">
            <a:avLst/>
          </a:prstGeom>
          <a:solidFill>
            <a:schemeClr val="tx1">
              <a:lumMod val="95000"/>
              <a:lumOff val="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7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6A9F9F-4A74-48CD-8E4B-BDF01D22C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259" y="1904119"/>
            <a:ext cx="6357482" cy="42383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4981E1-561E-4473-B1B5-231F70BD5759}"/>
              </a:ext>
            </a:extLst>
          </p:cNvPr>
          <p:cNvSpPr txBox="1"/>
          <p:nvPr/>
        </p:nvSpPr>
        <p:spPr>
          <a:xfrm>
            <a:off x="3174566" y="1093506"/>
            <a:ext cx="6100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36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722140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ck Arc 2">
            <a:extLst>
              <a:ext uri="{FF2B5EF4-FFF2-40B4-BE49-F238E27FC236}">
                <a16:creationId xmlns:a16="http://schemas.microsoft.com/office/drawing/2014/main" id="{4E7AA909-8AEF-4B1B-8626-1C648972D9C9}"/>
              </a:ext>
            </a:extLst>
          </p:cNvPr>
          <p:cNvSpPr/>
          <p:nvPr/>
        </p:nvSpPr>
        <p:spPr>
          <a:xfrm>
            <a:off x="1841936" y="1379483"/>
            <a:ext cx="2506718" cy="1079938"/>
          </a:xfrm>
          <a:prstGeom prst="blockArc">
            <a:avLst>
              <a:gd name="adj1" fmla="val 10916694"/>
              <a:gd name="adj2" fmla="val 21440098"/>
              <a:gd name="adj3" fmla="val 18185"/>
            </a:avLst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Block Arc 3">
            <a:extLst>
              <a:ext uri="{FF2B5EF4-FFF2-40B4-BE49-F238E27FC236}">
                <a16:creationId xmlns:a16="http://schemas.microsoft.com/office/drawing/2014/main" id="{07ABB5A4-9E46-4C06-A24C-8991B9B40B64}"/>
              </a:ext>
            </a:extLst>
          </p:cNvPr>
          <p:cNvSpPr/>
          <p:nvPr/>
        </p:nvSpPr>
        <p:spPr>
          <a:xfrm>
            <a:off x="4667906" y="1379483"/>
            <a:ext cx="2506718" cy="1079938"/>
          </a:xfrm>
          <a:prstGeom prst="blockArc">
            <a:avLst>
              <a:gd name="adj1" fmla="val 10916694"/>
              <a:gd name="adj2" fmla="val 21440098"/>
              <a:gd name="adj3" fmla="val 18185"/>
            </a:avLst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Block Arc 4">
            <a:extLst>
              <a:ext uri="{FF2B5EF4-FFF2-40B4-BE49-F238E27FC236}">
                <a16:creationId xmlns:a16="http://schemas.microsoft.com/office/drawing/2014/main" id="{9A702F11-8B37-4FE3-AEF1-11D99CAB2173}"/>
              </a:ext>
            </a:extLst>
          </p:cNvPr>
          <p:cNvSpPr/>
          <p:nvPr/>
        </p:nvSpPr>
        <p:spPr>
          <a:xfrm>
            <a:off x="7493876" y="1379483"/>
            <a:ext cx="2506718" cy="1079938"/>
          </a:xfrm>
          <a:prstGeom prst="blockArc">
            <a:avLst>
              <a:gd name="adj1" fmla="val 10916694"/>
              <a:gd name="adj2" fmla="val 21440098"/>
              <a:gd name="adj3" fmla="val 18185"/>
            </a:avLst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Block Arc 5">
            <a:extLst>
              <a:ext uri="{FF2B5EF4-FFF2-40B4-BE49-F238E27FC236}">
                <a16:creationId xmlns:a16="http://schemas.microsoft.com/office/drawing/2014/main" id="{B0A8C7F5-E1C6-4EB6-81BF-D586E81953DD}"/>
              </a:ext>
            </a:extLst>
          </p:cNvPr>
          <p:cNvSpPr/>
          <p:nvPr/>
        </p:nvSpPr>
        <p:spPr>
          <a:xfrm>
            <a:off x="2593430" y="2889031"/>
            <a:ext cx="2506718" cy="1079938"/>
          </a:xfrm>
          <a:prstGeom prst="blockArc">
            <a:avLst>
              <a:gd name="adj1" fmla="val 10916694"/>
              <a:gd name="adj2" fmla="val 21440098"/>
              <a:gd name="adj3" fmla="val 18185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Block Arc 6">
            <a:extLst>
              <a:ext uri="{FF2B5EF4-FFF2-40B4-BE49-F238E27FC236}">
                <a16:creationId xmlns:a16="http://schemas.microsoft.com/office/drawing/2014/main" id="{C9D00035-89A6-412E-987C-EA9C44E72C63}"/>
              </a:ext>
            </a:extLst>
          </p:cNvPr>
          <p:cNvSpPr/>
          <p:nvPr/>
        </p:nvSpPr>
        <p:spPr>
          <a:xfrm>
            <a:off x="6096000" y="2782611"/>
            <a:ext cx="2506718" cy="1079938"/>
          </a:xfrm>
          <a:prstGeom prst="blockArc">
            <a:avLst>
              <a:gd name="adj1" fmla="val 10916694"/>
              <a:gd name="adj2" fmla="val 21440098"/>
              <a:gd name="adj3" fmla="val 18185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Block Arc 7">
            <a:extLst>
              <a:ext uri="{FF2B5EF4-FFF2-40B4-BE49-F238E27FC236}">
                <a16:creationId xmlns:a16="http://schemas.microsoft.com/office/drawing/2014/main" id="{3455D659-457F-4252-B269-418BD02812BF}"/>
              </a:ext>
            </a:extLst>
          </p:cNvPr>
          <p:cNvSpPr/>
          <p:nvPr/>
        </p:nvSpPr>
        <p:spPr>
          <a:xfrm>
            <a:off x="2593430" y="4398579"/>
            <a:ext cx="2506718" cy="1079938"/>
          </a:xfrm>
          <a:prstGeom prst="blockArc">
            <a:avLst>
              <a:gd name="adj1" fmla="val 10916694"/>
              <a:gd name="adj2" fmla="val 21440098"/>
              <a:gd name="adj3" fmla="val 18185"/>
            </a:avLst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Block Arc 8">
            <a:extLst>
              <a:ext uri="{FF2B5EF4-FFF2-40B4-BE49-F238E27FC236}">
                <a16:creationId xmlns:a16="http://schemas.microsoft.com/office/drawing/2014/main" id="{5740437E-2BC5-4DC9-9063-401FAD965F3A}"/>
              </a:ext>
            </a:extLst>
          </p:cNvPr>
          <p:cNvSpPr/>
          <p:nvPr/>
        </p:nvSpPr>
        <p:spPr>
          <a:xfrm>
            <a:off x="6096000" y="4351282"/>
            <a:ext cx="2506718" cy="1079938"/>
          </a:xfrm>
          <a:prstGeom prst="blockArc">
            <a:avLst>
              <a:gd name="adj1" fmla="val 10916694"/>
              <a:gd name="adj2" fmla="val 21440098"/>
              <a:gd name="adj3" fmla="val 18185"/>
            </a:avLst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344EA4-88F2-4339-9EF3-949446A663CD}"/>
              </a:ext>
            </a:extLst>
          </p:cNvPr>
          <p:cNvSpPr txBox="1"/>
          <p:nvPr/>
        </p:nvSpPr>
        <p:spPr>
          <a:xfrm>
            <a:off x="4946995" y="1851575"/>
            <a:ext cx="2298009" cy="76944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C000"/>
                </a:solidFill>
              </a:rPr>
              <a:t>orange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6BB40F-D7E7-4177-88EF-B753C2A024CE}"/>
              </a:ext>
            </a:extLst>
          </p:cNvPr>
          <p:cNvSpPr txBox="1"/>
          <p:nvPr/>
        </p:nvSpPr>
        <p:spPr>
          <a:xfrm>
            <a:off x="2516482" y="1737278"/>
            <a:ext cx="1537385" cy="76944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red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41F6EA-C172-4EBA-8E0B-DA74E1877DD0}"/>
              </a:ext>
            </a:extLst>
          </p:cNvPr>
          <p:cNvSpPr txBox="1"/>
          <p:nvPr/>
        </p:nvSpPr>
        <p:spPr>
          <a:xfrm>
            <a:off x="7843345" y="1851575"/>
            <a:ext cx="2679053" cy="76944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</a:rPr>
              <a:t>yellow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5275A6-FD61-4D0F-AFBD-F904DDF4342F}"/>
              </a:ext>
            </a:extLst>
          </p:cNvPr>
          <p:cNvSpPr txBox="1"/>
          <p:nvPr/>
        </p:nvSpPr>
        <p:spPr>
          <a:xfrm>
            <a:off x="3095295" y="3203469"/>
            <a:ext cx="22980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green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64C32A-68F3-45D3-A73D-F9877D19CBD7}"/>
              </a:ext>
            </a:extLst>
          </p:cNvPr>
          <p:cNvSpPr txBox="1"/>
          <p:nvPr/>
        </p:nvSpPr>
        <p:spPr>
          <a:xfrm>
            <a:off x="6936060" y="3109654"/>
            <a:ext cx="17657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F0"/>
                </a:solidFill>
              </a:rPr>
              <a:t>blue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0016CD-3A20-417D-BFB7-B96CD4901C42}"/>
              </a:ext>
            </a:extLst>
          </p:cNvPr>
          <p:cNvSpPr txBox="1"/>
          <p:nvPr/>
        </p:nvSpPr>
        <p:spPr>
          <a:xfrm>
            <a:off x="3040810" y="4891251"/>
            <a:ext cx="19279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</a:rPr>
              <a:t>indigo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661DBB-07EE-43B2-B61D-F684FAA5A77E}"/>
              </a:ext>
            </a:extLst>
          </p:cNvPr>
          <p:cNvSpPr txBox="1"/>
          <p:nvPr/>
        </p:nvSpPr>
        <p:spPr>
          <a:xfrm>
            <a:off x="6623420" y="4709076"/>
            <a:ext cx="19136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7030A0"/>
                </a:solidFill>
              </a:rPr>
              <a:t>violet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BBED5D3-A5B6-4B1F-9A8F-8BBD999518D6}"/>
              </a:ext>
            </a:extLst>
          </p:cNvPr>
          <p:cNvSpPr/>
          <p:nvPr/>
        </p:nvSpPr>
        <p:spPr>
          <a:xfrm>
            <a:off x="1883874" y="304401"/>
            <a:ext cx="556806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>
                <a:ln/>
                <a:solidFill>
                  <a:schemeClr val="bg1"/>
                </a:solidFill>
              </a:rPr>
              <a:t>Let’s know the 7 </a:t>
            </a:r>
            <a:r>
              <a:rPr lang="en-US" sz="4000" b="1" dirty="0" err="1">
                <a:ln/>
                <a:solidFill>
                  <a:schemeClr val="bg1"/>
                </a:solidFill>
              </a:rPr>
              <a:t>colours</a:t>
            </a:r>
            <a:r>
              <a:rPr lang="en-US" sz="4000" b="1" dirty="0">
                <a:ln/>
                <a:solidFill>
                  <a:schemeClr val="bg1"/>
                </a:solidFill>
              </a:rPr>
              <a:t>. </a:t>
            </a:r>
            <a:endParaRPr lang="en-US" sz="4000" b="1" cap="none" spc="0" dirty="0">
              <a:ln/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72317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35AA28-F6F5-41E6-82F5-1D2079A8AD5F}"/>
              </a:ext>
            </a:extLst>
          </p:cNvPr>
          <p:cNvSpPr txBox="1"/>
          <p:nvPr/>
        </p:nvSpPr>
        <p:spPr>
          <a:xfrm>
            <a:off x="1766326" y="385771"/>
            <a:ext cx="5911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 and write the number.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8E456B-0836-4ADC-A0D4-292F5033D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475" y="1395233"/>
            <a:ext cx="1778775" cy="15802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5300DF-2511-45AD-8A44-270BEA65D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875" y="1415383"/>
            <a:ext cx="1719850" cy="15802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29DD4A-60DA-4617-AE0E-9BB551FC92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011" y="1395233"/>
            <a:ext cx="1719850" cy="15802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6880A9-9923-45C3-AA4E-26C4221D87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861" y="1415383"/>
            <a:ext cx="1719850" cy="15802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E3354EC-5113-48E9-93EF-B2B22B341019}"/>
              </a:ext>
            </a:extLst>
          </p:cNvPr>
          <p:cNvSpPr txBox="1"/>
          <p:nvPr/>
        </p:nvSpPr>
        <p:spPr>
          <a:xfrm>
            <a:off x="7436861" y="3429000"/>
            <a:ext cx="3328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_______roses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ADE67B-A08D-4A20-B3DF-28D3974C5E39}"/>
              </a:ext>
            </a:extLst>
          </p:cNvPr>
          <p:cNvSpPr txBox="1"/>
          <p:nvPr/>
        </p:nvSpPr>
        <p:spPr>
          <a:xfrm>
            <a:off x="8080722" y="3206872"/>
            <a:ext cx="855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2970605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330</Words>
  <Application>Microsoft Office PowerPoint</Application>
  <PresentationFormat>Widescreen</PresentationFormat>
  <Paragraphs>86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Arial Rounded MT Bold</vt:lpstr>
      <vt:lpstr>Calibri</vt:lpstr>
      <vt:lpstr>Calibri Light</vt:lpstr>
      <vt:lpstr>Nirmala UI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33</cp:revision>
  <dcterms:created xsi:type="dcterms:W3CDTF">2021-09-02T06:58:28Z</dcterms:created>
  <dcterms:modified xsi:type="dcterms:W3CDTF">2021-09-02T18:26:23Z</dcterms:modified>
</cp:coreProperties>
</file>