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7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8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0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3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</a:p>
          <a:p>
            <a:endParaRPr lang="bn-IN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500+ Beautiful Flower Images | Download Free Pictur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4893"/>
            <a:ext cx="6968837" cy="46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3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48AE7B-15DE-456C-AF8B-F29E7CFB0E73}"/>
              </a:ext>
            </a:extLst>
          </p:cNvPr>
          <p:cNvSpPr txBox="1"/>
          <p:nvPr/>
        </p:nvSpPr>
        <p:spPr>
          <a:xfrm>
            <a:off x="76200" y="914400"/>
            <a:ext cx="895846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বইয়ের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খোল এবং নিরবে  পাঠ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48AE7B-15DE-456C-AF8B-F29E7CFB0E73}"/>
              </a:ext>
            </a:extLst>
          </p:cNvPr>
          <p:cNvSpPr txBox="1"/>
          <p:nvPr/>
        </p:nvSpPr>
        <p:spPr>
          <a:xfrm>
            <a:off x="65055" y="27057"/>
            <a:ext cx="895846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বইয়ের 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সংযোগ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৩য় শ্রেণীর বাংলাদেশ ও বিশ্বপরিচয় বই ২০২১ pdf | বাংলাদেশ ও বিশ্বপরিচয় ৩য়  শ্রেণি pdf |তৃতীয় শ্রেণীর বাংলাদেশ ও বিশ্বপরিচয় বই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2213897"/>
            <a:ext cx="3238365" cy="426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13897"/>
            <a:ext cx="3276600" cy="42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855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2718" y="228600"/>
            <a:ext cx="6172200" cy="1447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8F83FD-3302-4DF7-B987-CBF7DF101415}"/>
              </a:ext>
            </a:extLst>
          </p:cNvPr>
          <p:cNvSpPr txBox="1"/>
          <p:nvPr/>
        </p:nvSpPr>
        <p:spPr>
          <a:xfrm>
            <a:off x="170544" y="23622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কাকে বলে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ও সামাজিক পরিবেশের মধ্যে একটি প্রার্থক্য লিখ?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 উপাদান কোনটি?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ক)বাড়ি    খ) গাছ     গ)রাস্তা  ঘ) সেতু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FFC444E7-8C68-4FC1-AD47-F9AD401A4557}"/>
              </a:ext>
            </a:extLst>
          </p:cNvPr>
          <p:cNvSpPr/>
          <p:nvPr/>
        </p:nvSpPr>
        <p:spPr>
          <a:xfrm>
            <a:off x="2667000" y="5467780"/>
            <a:ext cx="673768" cy="625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48AE7B-15DE-456C-AF8B-F29E7CFB0E73}"/>
              </a:ext>
            </a:extLst>
          </p:cNvPr>
          <p:cNvSpPr txBox="1"/>
          <p:nvPr/>
        </p:nvSpPr>
        <p:spPr>
          <a:xfrm>
            <a:off x="65055" y="27057"/>
            <a:ext cx="8958469" cy="70788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48AE7B-15DE-456C-AF8B-F29E7CFB0E73}"/>
              </a:ext>
            </a:extLst>
          </p:cNvPr>
          <p:cNvSpPr txBox="1"/>
          <p:nvPr/>
        </p:nvSpPr>
        <p:spPr>
          <a:xfrm>
            <a:off x="-41564" y="2514600"/>
            <a:ext cx="9157855" cy="132343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পরিবেশের একটি ছবি  অঙ্কন করে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এর ২ টি বৈশিষ্ট লিখে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" y="304800"/>
            <a:ext cx="8902639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143000"/>
            <a:ext cx="4600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D:\SAIFUL DIGITAL CONTAINT\ANIMATION\sunset.a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986" y="1981200"/>
            <a:ext cx="6736614" cy="3624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0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8763000" cy="6553200"/>
            <a:chOff x="152400" y="152400"/>
            <a:chExt cx="8763000" cy="6553200"/>
          </a:xfrm>
        </p:grpSpPr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304800"/>
              <a:ext cx="8458200" cy="61722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552450"/>
            <a:ext cx="8091055" cy="575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আবদুল্যাহ নয়ন</a:t>
            </a:r>
          </a:p>
          <a:p>
            <a:pPr algn="just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just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থানারহাট সরকারি প্রাথমিক বিদ্যালয়</a:t>
            </a:r>
          </a:p>
          <a:p>
            <a:pPr algn="just"/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মুছাপুর,কোম্পানগঞ্জ, নোয়াখালী।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bdullah.noyan@gmail.com</a:t>
            </a:r>
            <a:endParaRPr lang="en-GB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819525" cy="5092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552450"/>
            <a:ext cx="4352492" cy="590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4103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1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 বিশ্বপরিচয়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endParaRPr lang="bn-BD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আমাদের -------গঠিত ।</a:t>
            </a: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4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228600"/>
            <a:ext cx="4648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শেষে শিক্ষাথীরা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............।।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  পরিবেশ  কী বলতে 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১.২.২   প্রাকৃতিক  পরিবেশ  কাকে বলে বলতে পারবে।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3657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22990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58"/>
            <a:ext cx="9144000" cy="5938242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228600" y="0"/>
            <a:ext cx="8915400" cy="9197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May be an image of 11 people and people stan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191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y be an image of child, standing, sitting, outdoors and 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001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y be an image of 23 people, including Abdullah Noyon, people sitting, people standing and outdo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56015"/>
            <a:ext cx="2789313" cy="209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আমাদে গ্রামের বাড়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" y="3131336"/>
            <a:ext cx="3116942" cy="19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বাজারের আগুনে কি লাগল ছ্যাঁকা? এক নজরে দেখে নিন আজ শহর ও শহরতলির বাজারদ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15" y="3179245"/>
            <a:ext cx="2890885" cy="19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y be an image of Abdullah Noyon, standing, sunglasses, lake, tree and s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914" y="3276600"/>
            <a:ext cx="27609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1219200" y="76200"/>
            <a:ext cx="6629400" cy="609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দেখা যাচ্ছে?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838200" y="5257800"/>
            <a:ext cx="6629400" cy="609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বিদ্যালয়,খেলার মাঠ,খেলোয়াড়,বাড়ি,বাজার,লেক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81000" y="5867400"/>
            <a:ext cx="83820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বাড়ি,বিদ্যালয়,খেলার মাঠ,লেক,নদী ,আমাদের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 যা কিছু আছে সবকিছু নিয়ে আমাদের পরিবেশ। 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GB"/>
          </a:p>
        </p:txBody>
      </p:sp>
      <p:pic>
        <p:nvPicPr>
          <p:cNvPr id="1026" name="Picture 2" descr="সুন্দরবনে পর্যটক টানতে বাড়ানো হচ্ছে সুযোগ-সুবিধা - ArthoSuch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52400"/>
            <a:ext cx="909358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3E653F3-506B-4A0A-B95F-11516BF40300}"/>
              </a:ext>
            </a:extLst>
          </p:cNvPr>
          <p:cNvSpPr txBox="1"/>
          <p:nvPr/>
        </p:nvSpPr>
        <p:spPr>
          <a:xfrm>
            <a:off x="0" y="5329904"/>
            <a:ext cx="8950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 জায়গায়  মানুষ  এখনো   বসবাস   করেনি  সেখানে  চারদিকে  প্রকৃতি   ছাড়া  আর  কিছু   নেই।সেখানে আছে  ভূমি,,  গাছপালা পশু পাখি 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ৃষ্টির গানে রোমান্টিক জুটিরা - Bhorer Kag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304800"/>
            <a:ext cx="4541668" cy="25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ture Mountain River Mountains - Free photo o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10" y="174576"/>
            <a:ext cx="4478290" cy="25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Much Sun Do Your Trees Need | Colorado | Front Range Arboris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3124200"/>
            <a:ext cx="44564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E91DE8-F889-4A45-8BCE-5052AF132566}"/>
              </a:ext>
            </a:extLst>
          </p:cNvPr>
          <p:cNvSpPr txBox="1"/>
          <p:nvPr/>
        </p:nvSpPr>
        <p:spPr>
          <a:xfrm>
            <a:off x="4572000" y="31242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 আমাদের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প্রকৃতি দেখতেপাই।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আছে  নানা  ধরনের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বৃ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ষ্টি,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 ইত্যাদি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90600" y="304800"/>
            <a:ext cx="67818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 কাজ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7406"/>
              </p:ext>
            </p:extLst>
          </p:nvPr>
        </p:nvGraphicFramePr>
        <p:xfrm>
          <a:off x="304800" y="2209800"/>
          <a:ext cx="8610600" cy="3429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0909"/>
                <a:gridCol w="5639691"/>
              </a:tblGrid>
              <a:tr h="1048357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bn-IN" sz="40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GB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GB" sz="40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375968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</a:t>
                      </a:r>
                      <a:endParaRPr lang="en-GB" sz="3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  কাকে বলে লিখ ?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কত প্রকার?</a:t>
                      </a:r>
                      <a:endParaRPr lang="en-US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GB" sz="28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100467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আনারস</a:t>
                      </a:r>
                      <a:endParaRPr lang="en-GB" sz="36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পরিবেশের উপাদান গুলোর নাম লিখ</a:t>
                      </a:r>
                      <a:r>
                        <a:rPr lang="bn-IN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3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228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24</cp:revision>
  <dcterms:created xsi:type="dcterms:W3CDTF">2006-08-16T00:00:00Z</dcterms:created>
  <dcterms:modified xsi:type="dcterms:W3CDTF">2021-08-31T06:56:52Z</dcterms:modified>
</cp:coreProperties>
</file>