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73" r:id="rId10"/>
    <p:sldId id="274" r:id="rId11"/>
    <p:sldId id="269" r:id="rId12"/>
    <p:sldId id="270" r:id="rId13"/>
    <p:sldId id="268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8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81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07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9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5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3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8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80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1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669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72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5241-1E47-4141-B5B2-B302D99DCD48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071B-903C-4684-9705-27E9EFE0B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145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57" t="12240" r="8869" b="26777"/>
          <a:stretch/>
        </p:blipFill>
        <p:spPr>
          <a:xfrm>
            <a:off x="6048320" y="559557"/>
            <a:ext cx="5266323" cy="5545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3015" y="533103"/>
            <a:ext cx="4326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905" y="1733432"/>
            <a:ext cx="544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মাহমুদুল হক 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মগনামা সপ্রাবি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9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473684"/>
            <a:ext cx="689211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এবার যুক্ত বর্ণ গুলো আলাদা করে  শিখি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7" y="1473958"/>
            <a:ext cx="20608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জ্যৈষ্ঠ 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 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 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অসহ্য-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-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838734" y="1473958"/>
            <a:ext cx="36576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ষ+ঠ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= সুষ্ঠু -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অনন্ত-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ল+গ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ল্গা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চলন্ত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ণ+ড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প্রকাণ্ড-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হ+য(ফলা)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উহ্য-</a:t>
            </a:r>
          </a:p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বৃষ্টি-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28096" y="1473958"/>
            <a:ext cx="49950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ঘটনার সুষ্ঠু বিচার চাই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অনন্ত অসীম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ল্গা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চলন্ত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প্রকাণ্ড বড়গাছ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শব্দটি উহ্য।</a:t>
            </a:r>
          </a:p>
          <a:p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থেকে বৃষ্টি হচ্ছে।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408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213" y="275888"/>
            <a:ext cx="446281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626" y="1359365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 কয়টি ঋতু আসে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639" y="1965278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82626" y="2004689"/>
            <a:ext cx="816136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ছয়টি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3" y="3862318"/>
            <a:ext cx="81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82626" y="2876288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২।কোন দুমাসে গ্রীষ্মকাল?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25" y="3524306"/>
            <a:ext cx="81613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বৈশাখ ও জ্যৈষ্ঠ মাসে।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628" y="5034636"/>
            <a:ext cx="8161361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কখনো হুড়মুড করে কখনো ঝিরঝির করে বৃষ্টি হওয়া কে ইলশেগুঁড়ি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628" y="4433631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ইলশেগুঁড়ি কাকে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2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11" y="3574138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৬।গ্রীষ্মকালে পাওয়া যায় এমন চারটি ফলের নাম বলো?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11" y="4220469"/>
            <a:ext cx="81613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আম, জাম, কাঠাল ও লিচু।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212" y="5078831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৭।বর্ষাকালে ফোটে এমন দুটি ফুলের নাম বলো?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10" y="5725162"/>
            <a:ext cx="81613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কদম ও কেয়া।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211" y="2744097"/>
            <a:ext cx="81613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ঢল নামে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7214" y="2076721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৫।বর্ষাকালে নদীতে কী নামে?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211" y="1239404"/>
            <a:ext cx="816136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 মধুমাস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211" y="589331"/>
            <a:ext cx="816136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গ্রীষ্মকে কী মাস বলা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7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59" y="586855"/>
            <a:ext cx="679658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পঠিত অংশের মূল বক্তব্য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548" y="2060812"/>
            <a:ext cx="9471547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সৌন্দর্য বৈচিত্রময়।কারণ এ দেশের রয়েছে ছয়টি ঋতু। তাই প্রতি দুমাস পর পর নতুন রুপ ধারণ করে।যেমন গ্রীষ্মকালে প্রচণ্ড গরম পড়ে এবং বর্ষাকালে রিমঝিম বৃষ্টি পড়ে।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5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06419" y="354842"/>
            <a:ext cx="4421874" cy="7506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78" y="3812976"/>
            <a:ext cx="777240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যুক্ত শব্দগুলো বাড়িতে চর্চা করবে এবং শব্দার্থ গুলো ভাল করে শিখে নিবে।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32" y="1206252"/>
            <a:ext cx="4477361" cy="2505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1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11" y="1684502"/>
            <a:ext cx="7007132" cy="47792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55483" y="300250"/>
            <a:ext cx="6051788" cy="11464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5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174" y="586852"/>
            <a:ext cx="9635318" cy="548640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-৪র্থ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–বাংলা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বিষয়বস্তু- বাংলাদেশের প্রকৃতি (১)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/০১/২০২০</a:t>
            </a:r>
          </a:p>
        </p:txBody>
      </p:sp>
    </p:spTree>
    <p:extLst>
      <p:ext uri="{BB962C8B-B14F-4D97-AF65-F5344CB8AC3E}">
        <p14:creationId xmlns="" xmlns:p14="http://schemas.microsoft.com/office/powerpoint/2010/main" val="14834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294" y="580451"/>
            <a:ext cx="402609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26" y="1595021"/>
            <a:ext cx="51793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নির্দেশনা শুনে পালন করবে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শোনে বুঝতে পারবে </a:t>
            </a:r>
          </a:p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২.৫.১ কথোপকথনে অংশ গ্রহণ করতে পারবে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২.৫.৩  বিভিন্ন বিষয়ে  নিজের ধারনা ব্যাক্ত করতে পারবে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6650" y="1595021"/>
            <a:ext cx="61141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 ব্যঞ্জন সংবলিত শব্দ পড়তে পারবে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যুক্তব্যঞ্জন দিয়ে গঠিত শব্দ সংবলিত বাক্য পড়তে পারবে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পাঠে ব্যবহৃত শব্দ শ্রবণ যোগ্য স্পষ্ট স্বরে ও শুদ্ধ উচ্চারণে সাবলীল ভাবে পড়তে পা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শ্রবণ যোগ্য স্পষ্ট স্বরে ও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সাবলীল ভাবে পড়তে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91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824" y="354378"/>
            <a:ext cx="420351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4" y="4040608"/>
            <a:ext cx="3293158" cy="248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40" y="1096439"/>
            <a:ext cx="3207338" cy="2479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8" y="4040608"/>
            <a:ext cx="3396744" cy="2483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9" y="1122500"/>
            <a:ext cx="3629731" cy="2453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8" y="4040608"/>
            <a:ext cx="3486953" cy="2483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27" y="1000709"/>
            <a:ext cx="3486953" cy="2575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354842"/>
            <a:ext cx="7519917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– বাংলাদেশের প্রকৃতি (১)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88" y="1315351"/>
            <a:ext cx="7697338" cy="5300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61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8" y="601566"/>
            <a:ext cx="11013742" cy="5662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09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" y="3384644"/>
            <a:ext cx="11500522" cy="264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5" y="426107"/>
            <a:ext cx="4190357" cy="2683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19" y="437630"/>
            <a:ext cx="3235765" cy="2683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1" y="449154"/>
            <a:ext cx="3873186" cy="2660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6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0" y="3233523"/>
            <a:ext cx="11069367" cy="3115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1" y="326548"/>
            <a:ext cx="3612287" cy="2716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26548"/>
            <a:ext cx="3649427" cy="2716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73" y="326548"/>
            <a:ext cx="3306884" cy="2716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25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9" y="818865"/>
            <a:ext cx="6332562" cy="70788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নতুন শব্দ গুলোর অর্থ শিখে নিই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561" y="1910687"/>
            <a:ext cx="227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ষড়ঋতু-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প্রচণ্ড-</a:t>
            </a:r>
          </a:p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অসহ্য-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ইলশেগুঁড়ি-</a:t>
            </a:r>
          </a:p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মুষলধারে-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039737" y="2019869"/>
            <a:ext cx="7369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ছয়ঋতু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বেশি,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ভীষণ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সহ্য করা যায় না এমন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 হুড়মুড় কখনো ঝিরঝির বৃষ্টি হওয়া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 ফোঁটায় প্রচুর বৃষ্টি হওয়া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609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433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86</cp:revision>
  <dcterms:created xsi:type="dcterms:W3CDTF">2020-01-20T15:41:47Z</dcterms:created>
  <dcterms:modified xsi:type="dcterms:W3CDTF">2021-09-03T04:02:07Z</dcterms:modified>
</cp:coreProperties>
</file>