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82" r:id="rId10"/>
    <p:sldId id="277" r:id="rId11"/>
    <p:sldId id="278" r:id="rId12"/>
    <p:sldId id="267" r:id="rId13"/>
    <p:sldId id="268" r:id="rId14"/>
    <p:sldId id="269" r:id="rId15"/>
    <p:sldId id="261" r:id="rId16"/>
    <p:sldId id="280" r:id="rId17"/>
    <p:sldId id="288" r:id="rId18"/>
    <p:sldId id="289" r:id="rId19"/>
    <p:sldId id="298" r:id="rId20"/>
    <p:sldId id="283" r:id="rId21"/>
    <p:sldId id="299" r:id="rId22"/>
  </p:sldIdLst>
  <p:sldSz cx="9236075" cy="55784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62" y="-84"/>
      </p:cViewPr>
      <p:guideLst>
        <p:guide orient="horz" pos="1757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59E7-D5AB-4886-8B97-AD30C9BD163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0550" y="685800"/>
            <a:ext cx="5676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126B-0EF3-40D3-9B2E-D67B4A82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9126B-0EF3-40D3-9B2E-D67B4A82FD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4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06" y="1732944"/>
            <a:ext cx="7850664" cy="11957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11" y="3161136"/>
            <a:ext cx="6465253" cy="14256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154" y="223398"/>
            <a:ext cx="2078117" cy="47597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804" y="223398"/>
            <a:ext cx="6080416" cy="47597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86" y="3584687"/>
            <a:ext cx="7850664" cy="11079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86" y="2364396"/>
            <a:ext cx="7850664" cy="122029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804" y="1301644"/>
            <a:ext cx="4079266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005" y="1301644"/>
            <a:ext cx="4079266" cy="3681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248701"/>
            <a:ext cx="4080870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4" y="1769100"/>
            <a:ext cx="4080870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799" y="1248701"/>
            <a:ext cx="4082473" cy="520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799" y="1769100"/>
            <a:ext cx="4082473" cy="3214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04" y="222106"/>
            <a:ext cx="3038605" cy="945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049" y="222106"/>
            <a:ext cx="5163222" cy="4761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04" y="1167348"/>
            <a:ext cx="3038605" cy="38158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335" y="3904933"/>
            <a:ext cx="5541645" cy="460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0335" y="498447"/>
            <a:ext cx="5541645" cy="334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335" y="4365932"/>
            <a:ext cx="5541645" cy="654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804" y="223398"/>
            <a:ext cx="8312468" cy="92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04" y="1301644"/>
            <a:ext cx="8312468" cy="368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804" y="5170420"/>
            <a:ext cx="2155084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5659" y="5170420"/>
            <a:ext cx="2924757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9187" y="5170420"/>
            <a:ext cx="2155084" cy="297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ঋতু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6075" cy="5578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37" y="503237"/>
            <a:ext cx="3206231" cy="9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9236075" cy="5456237"/>
            <a:chOff x="0" y="0"/>
            <a:chExt cx="9144000" cy="5486400"/>
          </a:xfrm>
        </p:grpSpPr>
        <p:pic>
          <p:nvPicPr>
            <p:cNvPr id="2" name="Picture 1" descr="capture-1552292754836.jpg"/>
            <p:cNvPicPr>
              <a:picLocks noChangeAspect="1"/>
            </p:cNvPicPr>
            <p:nvPr/>
          </p:nvPicPr>
          <p:blipFill>
            <a:blip r:embed="rId3"/>
            <a:srcRect t="11481" b="10000"/>
            <a:stretch>
              <a:fillRect/>
            </a:stretch>
          </p:blipFill>
          <p:spPr>
            <a:xfrm>
              <a:off x="0" y="0"/>
              <a:ext cx="914400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57800" y="1348853"/>
              <a:ext cx="3124200" cy="11493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3637" y="1746588"/>
            <a:ext cx="4495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শরিফাঃ আর কিছু লাগবে নানা।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6362" y="0"/>
            <a:ext cx="9342438" cy="5578475"/>
            <a:chOff x="0" y="609600"/>
            <a:chExt cx="8763000" cy="4800600"/>
          </a:xfrm>
        </p:grpSpPr>
        <p:pic>
          <p:nvPicPr>
            <p:cNvPr id="2" name="Picture 1" descr="capture-1552292758946.jpg"/>
            <p:cNvPicPr>
              <a:picLocks noChangeAspect="1"/>
            </p:cNvPicPr>
            <p:nvPr/>
          </p:nvPicPr>
          <p:blipFill>
            <a:blip r:embed="rId2"/>
            <a:srcRect t="10159" b="9841"/>
            <a:stretch>
              <a:fillRect/>
            </a:stretch>
          </p:blipFill>
          <p:spPr>
            <a:xfrm>
              <a:off x="0" y="609600"/>
              <a:ext cx="8763000" cy="4800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" y="1981200"/>
              <a:ext cx="4038600" cy="9212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7354" y="2074613"/>
            <a:ext cx="5943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নানাঃ আমার ওষুধের কৌটাটা এনে দাও বুবু 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52292763907.jpg"/>
          <p:cNvPicPr>
            <a:picLocks noChangeAspect="1"/>
          </p:cNvPicPr>
          <p:nvPr/>
        </p:nvPicPr>
        <p:blipFill>
          <a:blip r:embed="rId2"/>
          <a:srcRect t="11368" b="11326"/>
          <a:stretch>
            <a:fillRect/>
          </a:stretch>
        </p:blipFill>
        <p:spPr>
          <a:xfrm>
            <a:off x="-1" y="44057"/>
            <a:ext cx="9236076" cy="5534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237" y="427037"/>
            <a:ext cx="6172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শরিফা ঘর 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ষুধের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কৌটাটা এনে দিল।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-1552292769938.jpg"/>
          <p:cNvPicPr>
            <a:picLocks noChangeAspect="1"/>
          </p:cNvPicPr>
          <p:nvPr/>
        </p:nvPicPr>
        <p:blipFill>
          <a:blip r:embed="rId2"/>
          <a:srcRect t="45556" b="10000"/>
          <a:stretch>
            <a:fillRect/>
          </a:stretch>
        </p:blipFill>
        <p:spPr>
          <a:xfrm>
            <a:off x="0" y="-1"/>
            <a:ext cx="9236075" cy="557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0637" y="845589"/>
            <a:ext cx="3276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গ্লাসে পানি ঢেলে দিল।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-1552292777491.jpg"/>
          <p:cNvPicPr>
            <a:picLocks noChangeAspect="1"/>
          </p:cNvPicPr>
          <p:nvPr/>
        </p:nvPicPr>
        <p:blipFill rotWithShape="1">
          <a:blip r:embed="rId2"/>
          <a:srcRect t="11165" b="9052"/>
          <a:stretch/>
        </p:blipFill>
        <p:spPr>
          <a:xfrm>
            <a:off x="0" y="0"/>
            <a:ext cx="9236075" cy="557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8637" y="350838"/>
            <a:ext cx="6477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কৌটা থেকে ওষুধ বের করে নানার হাতে দিল।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2237" y="0"/>
            <a:ext cx="8991600" cy="5380037"/>
            <a:chOff x="685800" y="0"/>
            <a:chExt cx="7848600" cy="6172200"/>
          </a:xfrm>
        </p:grpSpPr>
        <p:pic>
          <p:nvPicPr>
            <p:cNvPr id="3" name="Picture 2" descr="capture-1552292791257.jpg"/>
            <p:cNvPicPr>
              <a:picLocks noChangeAspect="1"/>
            </p:cNvPicPr>
            <p:nvPr/>
          </p:nvPicPr>
          <p:blipFill>
            <a:blip r:embed="rId2"/>
            <a:srcRect t="10728" b="8809"/>
            <a:stretch>
              <a:fillRect/>
            </a:stretch>
          </p:blipFill>
          <p:spPr>
            <a:xfrm>
              <a:off x="685800" y="0"/>
              <a:ext cx="7848600" cy="6172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19600" y="990600"/>
              <a:ext cx="3886200" cy="990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84636" y="756585"/>
            <a:ext cx="503466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নানাঃ বেঁচে থাক বুবু। অনেক গুলো ভালো কাজ করেছ আজ।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2237" y="185949"/>
            <a:ext cx="8991600" cy="5194088"/>
            <a:chOff x="307869" y="185950"/>
            <a:chExt cx="8312468" cy="4184170"/>
          </a:xfrm>
        </p:grpSpPr>
        <p:pic>
          <p:nvPicPr>
            <p:cNvPr id="2" name="Picture 1" descr="capture-1552292791257.jpg"/>
            <p:cNvPicPr>
              <a:picLocks noChangeAspect="1"/>
            </p:cNvPicPr>
            <p:nvPr/>
          </p:nvPicPr>
          <p:blipFill rotWithShape="1">
            <a:blip r:embed="rId2"/>
            <a:srcRect t="11481" b="10252"/>
            <a:stretch/>
          </p:blipFill>
          <p:spPr>
            <a:xfrm>
              <a:off x="307869" y="185950"/>
              <a:ext cx="8312468" cy="41841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94832" y="830403"/>
              <a:ext cx="3463528" cy="7030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65637" y="1047398"/>
            <a:ext cx="457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শরিফা খুশি হয়ে নানাকে জড়িয়ে ধরল।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55837" y="157003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ওষুধ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5837" y="240823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9637" y="317023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গ্লাস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6437" y="35083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শব্দার্থ লেখ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5637" y="141763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ভেষজ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7037" y="239397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আনন্দ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4637" y="315597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রাখার পাত্র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037" y="35083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4393" b="18926"/>
          <a:stretch/>
        </p:blipFill>
        <p:spPr>
          <a:xfrm>
            <a:off x="1417637" y="1327485"/>
            <a:ext cx="6553200" cy="3573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6237" y="279095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8637" y="3460565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2287" y="4118297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37" y="35083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237" y="31084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প্রশ্নের উত্তর লেখ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37" y="35083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037" y="1341437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শরিফা নানার জন্য কী নিয়ে  এল?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90" y="1864657"/>
            <a:ext cx="645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শরিফা নানার জন্য ওষুধের কৌটা নিয়ে এল।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33" y="2400267"/>
            <a:ext cx="4825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নানা শরিফাকে কেন দোয়া করলেন?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84" y="2944784"/>
            <a:ext cx="667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নানা শরিফাকে ভালো কাজের জন্য দোয়া করলেন।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33" y="3468004"/>
            <a:ext cx="435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কে নানাকে জড়িয়ে ধরল?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323" y="4000171"/>
            <a:ext cx="468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শরিফা নানাকে জড়িয়ে ধরল।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38"/>
          <a:stretch/>
        </p:blipFill>
        <p:spPr>
          <a:xfrm>
            <a:off x="5532437" y="2861470"/>
            <a:ext cx="3218491" cy="194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2"/>
          <a:stretch/>
        </p:blipFill>
        <p:spPr>
          <a:xfrm>
            <a:off x="3627438" y="207352"/>
            <a:ext cx="1676400" cy="594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8" y="2900909"/>
            <a:ext cx="3677025" cy="1909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7" y="1062850"/>
            <a:ext cx="1565747" cy="181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6086489" y="1062851"/>
            <a:ext cx="1221205" cy="15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" y="1455441"/>
            <a:ext cx="4919532" cy="354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6" y="1954901"/>
            <a:ext cx="4114800" cy="2472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237" y="32237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953" y="95074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বাড়িতে ফুফু বেড়াতে এলে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036" y="288955"/>
            <a:ext cx="117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" y="0"/>
            <a:ext cx="9335400" cy="557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7" y="1112837"/>
            <a:ext cx="2395530" cy="9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" y="0"/>
            <a:ext cx="9223090" cy="5655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36075" cy="5578475"/>
          </a:xfrm>
          <a:prstGeom prst="rect">
            <a:avLst/>
          </a:prstGeom>
        </p:spPr>
      </p:pic>
      <p:pic>
        <p:nvPicPr>
          <p:cNvPr id="6" name="Picture 5" descr="capture-1552292800236.jpg"/>
          <p:cNvPicPr>
            <a:picLocks noChangeAspect="1"/>
          </p:cNvPicPr>
          <p:nvPr/>
        </p:nvPicPr>
        <p:blipFill>
          <a:blip r:embed="rId4"/>
          <a:srcRect t="9861" b="9606"/>
          <a:stretch>
            <a:fillRect/>
          </a:stretch>
        </p:blipFill>
        <p:spPr>
          <a:xfrm>
            <a:off x="-5374" y="0"/>
            <a:ext cx="9236075" cy="5655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8637" y="196031"/>
            <a:ext cx="3886200" cy="540899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/>
        </p:blipFill>
        <p:spPr>
          <a:xfrm>
            <a:off x="1" y="0"/>
            <a:ext cx="9236074" cy="5500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9535" y="1549579"/>
            <a:ext cx="4632502" cy="1033342"/>
          </a:xfrm>
          <a:prstGeom prst="rect">
            <a:avLst/>
          </a:prstGeom>
          <a:noFill/>
        </p:spPr>
        <p:txBody>
          <a:bodyPr wrap="square" lIns="93708" tIns="46854" rIns="93708" bIns="46854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শরিফাঃ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ধরল</a:t>
            </a:r>
            <a:r>
              <a:rPr lang="bn-BD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37" y="154958"/>
            <a:ext cx="1700643" cy="71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4" y="867705"/>
            <a:ext cx="7389018" cy="45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16363" y="995606"/>
            <a:ext cx="1850299" cy="539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555" tIns="46278" rIns="92555" bIns="46278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6363" y="927427"/>
            <a:ext cx="1850299" cy="539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2555" tIns="46278" rIns="92555" bIns="46278" rtlCol="0">
            <a:spAutoFit/>
          </a:bodyPr>
          <a:lstStyle/>
          <a:p>
            <a:r>
              <a:rPr lang="bn-BD" sz="2900" dirty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837" y="274637"/>
            <a:ext cx="5252936" cy="539736"/>
          </a:xfrm>
          <a:prstGeom prst="rect">
            <a:avLst/>
          </a:prstGeom>
          <a:noFill/>
        </p:spPr>
        <p:txBody>
          <a:bodyPr wrap="square" lIns="92555" tIns="46278" rIns="92555" bIns="46278" rtlCol="0">
            <a:spAutoFit/>
          </a:bodyPr>
          <a:lstStyle/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7892" r="8244" b="5900"/>
          <a:stretch/>
        </p:blipFill>
        <p:spPr>
          <a:xfrm>
            <a:off x="2473560" y="1017791"/>
            <a:ext cx="2954941" cy="3770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8333" r="8085" b="9037"/>
          <a:stretch/>
        </p:blipFill>
        <p:spPr>
          <a:xfrm>
            <a:off x="2329364" y="1025234"/>
            <a:ext cx="3243331" cy="37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637" y="3508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437" y="255045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ওষুধ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9" y="1417637"/>
            <a:ext cx="3878748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51637" y="228884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ভেষজ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1112837"/>
            <a:ext cx="4911016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2637" y="3508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37" y="255045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খুশি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837" y="241857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আনন্দ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29" y="1417637"/>
            <a:ext cx="3122503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02239" y="241332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গ্লাস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8237" y="256063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রাখার পাত্র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2637" y="35083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173</Words>
  <Application>Microsoft Office PowerPoint</Application>
  <PresentationFormat>Custom</PresentationFormat>
  <Paragraphs>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43</cp:revision>
  <dcterms:created xsi:type="dcterms:W3CDTF">2006-08-16T00:00:00Z</dcterms:created>
  <dcterms:modified xsi:type="dcterms:W3CDTF">2021-09-03T04:23:03Z</dcterms:modified>
</cp:coreProperties>
</file>