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660"/>
  </p:normalViewPr>
  <p:slideViewPr>
    <p:cSldViewPr showGuides="1">
      <p:cViewPr varScale="1">
        <p:scale>
          <a:sx n="69" d="100"/>
          <a:sy n="6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35B84-9C4C-4803-939A-68763102D7D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852C65-072E-4C05-B029-E5A780CBEF6D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জলবায়ুর উপাদান</a:t>
          </a:r>
          <a:endParaRPr lang="en-US" sz="3600" dirty="0">
            <a:solidFill>
              <a:schemeClr val="tx1"/>
            </a:solidFill>
          </a:endParaRPr>
        </a:p>
      </dgm:t>
    </dgm:pt>
    <dgm:pt modelId="{2056BA27-D3C8-48F4-BBD8-11B51408EC71}" type="parTrans" cxnId="{59564910-814C-4019-9B0C-3DC59D163A5B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DA2214AC-B0D7-43A2-B936-470EF383C7C4}" type="sibTrans" cxnId="{59564910-814C-4019-9B0C-3DC59D163A5B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F111CAD5-40B2-4646-9A6D-5DAF3815CBA3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সৌরবিকিরণ</a:t>
          </a:r>
          <a:endParaRPr lang="en-US" sz="3600" dirty="0">
            <a:solidFill>
              <a:schemeClr val="tx1"/>
            </a:solidFill>
          </a:endParaRPr>
        </a:p>
      </dgm:t>
    </dgm:pt>
    <dgm:pt modelId="{4FF1ACDE-BC4C-4535-9D7E-2E6A704CA5F3}" type="parTrans" cxnId="{7B685095-CA49-4E5B-B93B-A9FD2EAC7DB2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3B386C4C-FB0F-4D3E-B027-81D67BBEBEFB}" type="sibTrans" cxnId="{7B685095-CA49-4E5B-B93B-A9FD2EAC7DB2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A6194479-F76E-429B-971A-B73CF6E3D3B4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বায়ুপুঞ্জ</a:t>
          </a:r>
          <a:endParaRPr lang="en-US" sz="3600" dirty="0">
            <a:solidFill>
              <a:schemeClr val="tx1"/>
            </a:solidFill>
          </a:endParaRPr>
        </a:p>
      </dgm:t>
    </dgm:pt>
    <dgm:pt modelId="{7E9E2470-0B91-4232-860C-D798C7E061E0}" type="parTrans" cxnId="{B9AC1988-894C-4066-AFD1-26F000DB31F2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BF82C56F-DF65-4615-9D74-F9C6F023891B}" type="sibTrans" cxnId="{B9AC1988-894C-4066-AFD1-26F000DB31F2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962F02CF-5BDE-42E8-AEB3-3603989AC1E0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বায়ুচাপ প্রক্রিয়া</a:t>
          </a:r>
          <a:endParaRPr lang="en-US" sz="3600" dirty="0">
            <a:solidFill>
              <a:schemeClr val="tx1"/>
            </a:solidFill>
          </a:endParaRPr>
        </a:p>
      </dgm:t>
    </dgm:pt>
    <dgm:pt modelId="{5E5C740A-0ED8-41DC-8877-1E22C331D553}" type="parTrans" cxnId="{18A50DE2-3467-450E-AFCA-4483A1684BF7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14B17305-BF76-4069-9521-C5A66922FEE6}" type="sibTrans" cxnId="{18A50DE2-3467-450E-AFCA-4483A1684BF7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91A503FC-12FD-4A3D-9C84-73B452F639F1}">
      <dgm:prSet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3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সমুদ্রস্রোত</a:t>
          </a:r>
          <a:endParaRPr lang="bn-BD" sz="36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57CA44-1298-43E3-8284-2FA0561F91E0}" type="parTrans" cxnId="{7E43B00F-C0B9-4F45-B831-EA2249105075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BF4CD928-D32D-406D-85A1-FC29523AC419}" type="sibTrans" cxnId="{7E43B00F-C0B9-4F45-B831-EA2249105075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CF32FF87-F0DA-4331-B2B8-2DAD36CB68B8}">
      <dgm:prSet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ভুমির বন্ধুরতা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14D011-7197-4433-994A-57375B30ABAA}" type="parTrans" cxnId="{C944E0F3-365A-4E60-83DA-54CD0D8BD862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31D7D5B6-9F84-495C-9271-22EE0B205F96}" type="sibTrans" cxnId="{C944E0F3-365A-4E60-83DA-54CD0D8BD862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BE9E3BFC-13B5-4F07-87F8-E1EB450916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39957E-FB04-49A4-83DB-88EE43E6A900}" type="parTrans" cxnId="{BFF0D322-0EE4-4F16-8F54-E4C7981E22FB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F75FC3D7-AD1A-4890-99C1-6945926C02A8}" type="sibTrans" cxnId="{BFF0D322-0EE4-4F16-8F54-E4C7981E22FB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727A4F2E-4139-4BE9-837C-3169AA6C279F}" type="pres">
      <dgm:prSet presAssocID="{94C35B84-9C4C-4803-939A-68763102D7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6E4074-04FD-4B73-B508-5A3420EBA968}" type="pres">
      <dgm:prSet presAssocID="{C0852C65-072E-4C05-B029-E5A780CBEF6D}" presName="centerShape" presStyleLbl="node0" presStyleIdx="0" presStyleCnt="1" custScaleX="154849" custScaleY="130102" custLinFactNeighborY="0"/>
      <dgm:spPr/>
      <dgm:t>
        <a:bodyPr/>
        <a:lstStyle/>
        <a:p>
          <a:endParaRPr lang="en-US"/>
        </a:p>
      </dgm:t>
    </dgm:pt>
    <dgm:pt modelId="{4C50EA3F-E9D8-4BBE-A81A-DC46F39E150E}" type="pres">
      <dgm:prSet presAssocID="{4FF1ACDE-BC4C-4535-9D7E-2E6A704CA5F3}" presName="Name9" presStyleLbl="parChTrans1D2" presStyleIdx="0" presStyleCnt="5"/>
      <dgm:spPr/>
      <dgm:t>
        <a:bodyPr/>
        <a:lstStyle/>
        <a:p>
          <a:endParaRPr lang="en-US"/>
        </a:p>
      </dgm:t>
    </dgm:pt>
    <dgm:pt modelId="{904C717B-6838-4DE2-BCC9-89B3F8A949C4}" type="pres">
      <dgm:prSet presAssocID="{4FF1ACDE-BC4C-4535-9D7E-2E6A704CA5F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87E598F-A112-4910-8746-19DE90E92C35}" type="pres">
      <dgm:prSet presAssocID="{F111CAD5-40B2-4646-9A6D-5DAF3815CBA3}" presName="node" presStyleLbl="node1" presStyleIdx="0" presStyleCnt="5" custScaleX="208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847B0-6965-470A-8ED9-05C36CEC9FE9}" type="pres">
      <dgm:prSet presAssocID="{7E9E2470-0B91-4232-860C-D798C7E061E0}" presName="Name9" presStyleLbl="parChTrans1D2" presStyleIdx="1" presStyleCnt="5"/>
      <dgm:spPr/>
      <dgm:t>
        <a:bodyPr/>
        <a:lstStyle/>
        <a:p>
          <a:endParaRPr lang="en-US"/>
        </a:p>
      </dgm:t>
    </dgm:pt>
    <dgm:pt modelId="{CBA9FDD3-AC04-4603-AD25-CB05BA8A7EA0}" type="pres">
      <dgm:prSet presAssocID="{7E9E2470-0B91-4232-860C-D798C7E061E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D5FFD5B-CB10-4730-8532-D14B9C92F066}" type="pres">
      <dgm:prSet presAssocID="{A6194479-F76E-429B-971A-B73CF6E3D3B4}" presName="node" presStyleLbl="node1" presStyleIdx="1" presStyleCnt="5" custScaleX="173640" custRadScaleRad="167985" custRadScaleInc="12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84AA2-09F8-474D-8249-9D5A47EA55B3}" type="pres">
      <dgm:prSet presAssocID="{5E5C740A-0ED8-41DC-8877-1E22C331D553}" presName="Name9" presStyleLbl="parChTrans1D2" presStyleIdx="2" presStyleCnt="5"/>
      <dgm:spPr/>
      <dgm:t>
        <a:bodyPr/>
        <a:lstStyle/>
        <a:p>
          <a:endParaRPr lang="en-US"/>
        </a:p>
      </dgm:t>
    </dgm:pt>
    <dgm:pt modelId="{EC660F40-4E39-42DD-9CF5-5859228F4FB3}" type="pres">
      <dgm:prSet presAssocID="{5E5C740A-0ED8-41DC-8877-1E22C331D55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5C41BB8-3B64-4BDC-ABAD-AFD40F9730CC}" type="pres">
      <dgm:prSet presAssocID="{962F02CF-5BDE-42E8-AEB3-3603989AC1E0}" presName="node" presStyleLbl="node1" presStyleIdx="2" presStyleCnt="5" custScaleX="158576" custRadScaleRad="157147" custRadScaleInc="-7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275D3-81C4-40DF-940E-E8BE6155A78A}" type="pres">
      <dgm:prSet presAssocID="{6757CA44-1298-43E3-8284-2FA0561F91E0}" presName="Name9" presStyleLbl="parChTrans1D2" presStyleIdx="3" presStyleCnt="5"/>
      <dgm:spPr/>
      <dgm:t>
        <a:bodyPr/>
        <a:lstStyle/>
        <a:p>
          <a:endParaRPr lang="en-US"/>
        </a:p>
      </dgm:t>
    </dgm:pt>
    <dgm:pt modelId="{97860C55-92A3-4765-9BBC-5C916F7909E7}" type="pres">
      <dgm:prSet presAssocID="{6757CA44-1298-43E3-8284-2FA0561F91E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ED84A44-29E4-4A53-A73B-24E166F6114D}" type="pres">
      <dgm:prSet presAssocID="{91A503FC-12FD-4A3D-9C84-73B452F639F1}" presName="node" presStyleLbl="node1" presStyleIdx="3" presStyleCnt="5" custScaleX="179512" custRadScaleRad="155616" custRadScaleInc="7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CC95E-B2AD-4B94-B5CD-D9744477251B}" type="pres">
      <dgm:prSet presAssocID="{5114D011-7197-4433-994A-57375B30ABAA}" presName="Name9" presStyleLbl="parChTrans1D2" presStyleIdx="4" presStyleCnt="5"/>
      <dgm:spPr/>
      <dgm:t>
        <a:bodyPr/>
        <a:lstStyle/>
        <a:p>
          <a:endParaRPr lang="en-US"/>
        </a:p>
      </dgm:t>
    </dgm:pt>
    <dgm:pt modelId="{493647F1-54F3-4AAE-881D-76700D0BC02E}" type="pres">
      <dgm:prSet presAssocID="{5114D011-7197-4433-994A-57375B30ABA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426D19D-80A8-47B7-BD98-E617AC331424}" type="pres">
      <dgm:prSet presAssocID="{CF32FF87-F0DA-4331-B2B8-2DAD36CB68B8}" presName="node" presStyleLbl="node1" presStyleIdx="4" presStyleCnt="5" custScaleX="158335" custRadScaleRad="190286" custRadScaleInc="-8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F16EAA-C8BD-41B6-8291-97026521CDD8}" type="presOf" srcId="{4FF1ACDE-BC4C-4535-9D7E-2E6A704CA5F3}" destId="{4C50EA3F-E9D8-4BBE-A81A-DC46F39E150E}" srcOrd="0" destOrd="0" presId="urn:microsoft.com/office/officeart/2005/8/layout/radial1"/>
    <dgm:cxn modelId="{9517C241-5FE8-4EC0-85E5-940B8E6F4B4B}" type="presOf" srcId="{5114D011-7197-4433-994A-57375B30ABAA}" destId="{493647F1-54F3-4AAE-881D-76700D0BC02E}" srcOrd="1" destOrd="0" presId="urn:microsoft.com/office/officeart/2005/8/layout/radial1"/>
    <dgm:cxn modelId="{E5F4784B-D288-4A74-B8BB-5FE7483534F0}" type="presOf" srcId="{91A503FC-12FD-4A3D-9C84-73B452F639F1}" destId="{2ED84A44-29E4-4A53-A73B-24E166F6114D}" srcOrd="0" destOrd="0" presId="urn:microsoft.com/office/officeart/2005/8/layout/radial1"/>
    <dgm:cxn modelId="{C944E0F3-365A-4E60-83DA-54CD0D8BD862}" srcId="{C0852C65-072E-4C05-B029-E5A780CBEF6D}" destId="{CF32FF87-F0DA-4331-B2B8-2DAD36CB68B8}" srcOrd="4" destOrd="0" parTransId="{5114D011-7197-4433-994A-57375B30ABAA}" sibTransId="{31D7D5B6-9F84-495C-9271-22EE0B205F96}"/>
    <dgm:cxn modelId="{FA984F36-D0A9-470C-BBB1-3A82C9057DD0}" type="presOf" srcId="{A6194479-F76E-429B-971A-B73CF6E3D3B4}" destId="{CD5FFD5B-CB10-4730-8532-D14B9C92F066}" srcOrd="0" destOrd="0" presId="urn:microsoft.com/office/officeart/2005/8/layout/radial1"/>
    <dgm:cxn modelId="{70DD0945-C88A-43F0-9175-3EBD1EE64A2D}" type="presOf" srcId="{4FF1ACDE-BC4C-4535-9D7E-2E6A704CA5F3}" destId="{904C717B-6838-4DE2-BCC9-89B3F8A949C4}" srcOrd="1" destOrd="0" presId="urn:microsoft.com/office/officeart/2005/8/layout/radial1"/>
    <dgm:cxn modelId="{48237F92-4D14-45E3-B728-5CBF5B4D46DC}" type="presOf" srcId="{6757CA44-1298-43E3-8284-2FA0561F91E0}" destId="{79C275D3-81C4-40DF-940E-E8BE6155A78A}" srcOrd="0" destOrd="0" presId="urn:microsoft.com/office/officeart/2005/8/layout/radial1"/>
    <dgm:cxn modelId="{B317BAF3-5901-4517-ADA4-541ABAD53F90}" type="presOf" srcId="{CF32FF87-F0DA-4331-B2B8-2DAD36CB68B8}" destId="{B426D19D-80A8-47B7-BD98-E617AC331424}" srcOrd="0" destOrd="0" presId="urn:microsoft.com/office/officeart/2005/8/layout/radial1"/>
    <dgm:cxn modelId="{97AC2B2F-4712-4B9B-8A97-7041DA1563CC}" type="presOf" srcId="{5E5C740A-0ED8-41DC-8877-1E22C331D553}" destId="{47B84AA2-09F8-474D-8249-9D5A47EA55B3}" srcOrd="0" destOrd="0" presId="urn:microsoft.com/office/officeart/2005/8/layout/radial1"/>
    <dgm:cxn modelId="{3ECE926F-5A84-4097-A88D-05980590E654}" type="presOf" srcId="{C0852C65-072E-4C05-B029-E5A780CBEF6D}" destId="{4D6E4074-04FD-4B73-B508-5A3420EBA968}" srcOrd="0" destOrd="0" presId="urn:microsoft.com/office/officeart/2005/8/layout/radial1"/>
    <dgm:cxn modelId="{7B685095-CA49-4E5B-B93B-A9FD2EAC7DB2}" srcId="{C0852C65-072E-4C05-B029-E5A780CBEF6D}" destId="{F111CAD5-40B2-4646-9A6D-5DAF3815CBA3}" srcOrd="0" destOrd="0" parTransId="{4FF1ACDE-BC4C-4535-9D7E-2E6A704CA5F3}" sibTransId="{3B386C4C-FB0F-4D3E-B027-81D67BBEBEFB}"/>
    <dgm:cxn modelId="{BFF0D322-0EE4-4F16-8F54-E4C7981E22FB}" srcId="{94C35B84-9C4C-4803-939A-68763102D7D2}" destId="{BE9E3BFC-13B5-4F07-87F8-E1EB45091681}" srcOrd="1" destOrd="0" parTransId="{0C39957E-FB04-49A4-83DB-88EE43E6A900}" sibTransId="{F75FC3D7-AD1A-4890-99C1-6945926C02A8}"/>
    <dgm:cxn modelId="{B9AC1988-894C-4066-AFD1-26F000DB31F2}" srcId="{C0852C65-072E-4C05-B029-E5A780CBEF6D}" destId="{A6194479-F76E-429B-971A-B73CF6E3D3B4}" srcOrd="1" destOrd="0" parTransId="{7E9E2470-0B91-4232-860C-D798C7E061E0}" sibTransId="{BF82C56F-DF65-4615-9D74-F9C6F023891B}"/>
    <dgm:cxn modelId="{AB86A47F-30C7-4072-8479-8C4C74E43F69}" type="presOf" srcId="{6757CA44-1298-43E3-8284-2FA0561F91E0}" destId="{97860C55-92A3-4765-9BBC-5C916F7909E7}" srcOrd="1" destOrd="0" presId="urn:microsoft.com/office/officeart/2005/8/layout/radial1"/>
    <dgm:cxn modelId="{8818A710-5D82-4AE5-8F61-7974A52783F6}" type="presOf" srcId="{7E9E2470-0B91-4232-860C-D798C7E061E0}" destId="{995847B0-6965-470A-8ED9-05C36CEC9FE9}" srcOrd="0" destOrd="0" presId="urn:microsoft.com/office/officeart/2005/8/layout/radial1"/>
    <dgm:cxn modelId="{7FD39FB6-A86C-4304-86CB-00B8FE6397E7}" type="presOf" srcId="{5E5C740A-0ED8-41DC-8877-1E22C331D553}" destId="{EC660F40-4E39-42DD-9CF5-5859228F4FB3}" srcOrd="1" destOrd="0" presId="urn:microsoft.com/office/officeart/2005/8/layout/radial1"/>
    <dgm:cxn modelId="{7E43B00F-C0B9-4F45-B831-EA2249105075}" srcId="{C0852C65-072E-4C05-B029-E5A780CBEF6D}" destId="{91A503FC-12FD-4A3D-9C84-73B452F639F1}" srcOrd="3" destOrd="0" parTransId="{6757CA44-1298-43E3-8284-2FA0561F91E0}" sibTransId="{BF4CD928-D32D-406D-85A1-FC29523AC419}"/>
    <dgm:cxn modelId="{010395F1-EB09-4FFA-9831-7B82A08B5AF0}" type="presOf" srcId="{962F02CF-5BDE-42E8-AEB3-3603989AC1E0}" destId="{E5C41BB8-3B64-4BDC-ABAD-AFD40F9730CC}" srcOrd="0" destOrd="0" presId="urn:microsoft.com/office/officeart/2005/8/layout/radial1"/>
    <dgm:cxn modelId="{18A50DE2-3467-450E-AFCA-4483A1684BF7}" srcId="{C0852C65-072E-4C05-B029-E5A780CBEF6D}" destId="{962F02CF-5BDE-42E8-AEB3-3603989AC1E0}" srcOrd="2" destOrd="0" parTransId="{5E5C740A-0ED8-41DC-8877-1E22C331D553}" sibTransId="{14B17305-BF76-4069-9521-C5A66922FEE6}"/>
    <dgm:cxn modelId="{84D34DA7-3CD5-4250-9AC6-8E0774B4144C}" type="presOf" srcId="{94C35B84-9C4C-4803-939A-68763102D7D2}" destId="{727A4F2E-4139-4BE9-837C-3169AA6C279F}" srcOrd="0" destOrd="0" presId="urn:microsoft.com/office/officeart/2005/8/layout/radial1"/>
    <dgm:cxn modelId="{59564910-814C-4019-9B0C-3DC59D163A5B}" srcId="{94C35B84-9C4C-4803-939A-68763102D7D2}" destId="{C0852C65-072E-4C05-B029-E5A780CBEF6D}" srcOrd="0" destOrd="0" parTransId="{2056BA27-D3C8-48F4-BBD8-11B51408EC71}" sibTransId="{DA2214AC-B0D7-43A2-B936-470EF383C7C4}"/>
    <dgm:cxn modelId="{BF3D4759-34FB-4EF5-95B1-221B0CA022C4}" type="presOf" srcId="{5114D011-7197-4433-994A-57375B30ABAA}" destId="{01ECC95E-B2AD-4B94-B5CD-D9744477251B}" srcOrd="0" destOrd="0" presId="urn:microsoft.com/office/officeart/2005/8/layout/radial1"/>
    <dgm:cxn modelId="{D7386696-DC5D-4AA0-963D-7560FFB3F55F}" type="presOf" srcId="{F111CAD5-40B2-4646-9A6D-5DAF3815CBA3}" destId="{787E598F-A112-4910-8746-19DE90E92C35}" srcOrd="0" destOrd="0" presId="urn:microsoft.com/office/officeart/2005/8/layout/radial1"/>
    <dgm:cxn modelId="{D10B4045-EC23-4A51-A7D7-EF70E8643C95}" type="presOf" srcId="{7E9E2470-0B91-4232-860C-D798C7E061E0}" destId="{CBA9FDD3-AC04-4603-AD25-CB05BA8A7EA0}" srcOrd="1" destOrd="0" presId="urn:microsoft.com/office/officeart/2005/8/layout/radial1"/>
    <dgm:cxn modelId="{293DA56C-33BE-4352-80A1-A610DE1ECFCA}" type="presParOf" srcId="{727A4F2E-4139-4BE9-837C-3169AA6C279F}" destId="{4D6E4074-04FD-4B73-B508-5A3420EBA968}" srcOrd="0" destOrd="0" presId="urn:microsoft.com/office/officeart/2005/8/layout/radial1"/>
    <dgm:cxn modelId="{A6046FE7-B541-4443-A7EA-7E94BD330637}" type="presParOf" srcId="{727A4F2E-4139-4BE9-837C-3169AA6C279F}" destId="{4C50EA3F-E9D8-4BBE-A81A-DC46F39E150E}" srcOrd="1" destOrd="0" presId="urn:microsoft.com/office/officeart/2005/8/layout/radial1"/>
    <dgm:cxn modelId="{A47B7705-E33F-4191-866C-688A17E0A616}" type="presParOf" srcId="{4C50EA3F-E9D8-4BBE-A81A-DC46F39E150E}" destId="{904C717B-6838-4DE2-BCC9-89B3F8A949C4}" srcOrd="0" destOrd="0" presId="urn:microsoft.com/office/officeart/2005/8/layout/radial1"/>
    <dgm:cxn modelId="{CAD35A4C-42CE-472A-9E3E-4DEE07E3FEE8}" type="presParOf" srcId="{727A4F2E-4139-4BE9-837C-3169AA6C279F}" destId="{787E598F-A112-4910-8746-19DE90E92C35}" srcOrd="2" destOrd="0" presId="urn:microsoft.com/office/officeart/2005/8/layout/radial1"/>
    <dgm:cxn modelId="{21245EB1-AE4D-44E5-846B-4CBCE8FAFB95}" type="presParOf" srcId="{727A4F2E-4139-4BE9-837C-3169AA6C279F}" destId="{995847B0-6965-470A-8ED9-05C36CEC9FE9}" srcOrd="3" destOrd="0" presId="urn:microsoft.com/office/officeart/2005/8/layout/radial1"/>
    <dgm:cxn modelId="{ECC42991-ECEE-4953-AE5E-268C5646941A}" type="presParOf" srcId="{995847B0-6965-470A-8ED9-05C36CEC9FE9}" destId="{CBA9FDD3-AC04-4603-AD25-CB05BA8A7EA0}" srcOrd="0" destOrd="0" presId="urn:microsoft.com/office/officeart/2005/8/layout/radial1"/>
    <dgm:cxn modelId="{E4968AA6-B49D-4CEA-AFC1-9E303FC5AEEE}" type="presParOf" srcId="{727A4F2E-4139-4BE9-837C-3169AA6C279F}" destId="{CD5FFD5B-CB10-4730-8532-D14B9C92F066}" srcOrd="4" destOrd="0" presId="urn:microsoft.com/office/officeart/2005/8/layout/radial1"/>
    <dgm:cxn modelId="{A87580CE-334A-4BD1-A271-15134A3BCE24}" type="presParOf" srcId="{727A4F2E-4139-4BE9-837C-3169AA6C279F}" destId="{47B84AA2-09F8-474D-8249-9D5A47EA55B3}" srcOrd="5" destOrd="0" presId="urn:microsoft.com/office/officeart/2005/8/layout/radial1"/>
    <dgm:cxn modelId="{5020D259-8E75-4A9B-BEF1-7AEEB29E4F3E}" type="presParOf" srcId="{47B84AA2-09F8-474D-8249-9D5A47EA55B3}" destId="{EC660F40-4E39-42DD-9CF5-5859228F4FB3}" srcOrd="0" destOrd="0" presId="urn:microsoft.com/office/officeart/2005/8/layout/radial1"/>
    <dgm:cxn modelId="{4691D1F9-CFF4-4BF4-BEC4-8681340EEB83}" type="presParOf" srcId="{727A4F2E-4139-4BE9-837C-3169AA6C279F}" destId="{E5C41BB8-3B64-4BDC-ABAD-AFD40F9730CC}" srcOrd="6" destOrd="0" presId="urn:microsoft.com/office/officeart/2005/8/layout/radial1"/>
    <dgm:cxn modelId="{EB7D868F-B3F1-4A8B-8348-7E3F6A6C51FB}" type="presParOf" srcId="{727A4F2E-4139-4BE9-837C-3169AA6C279F}" destId="{79C275D3-81C4-40DF-940E-E8BE6155A78A}" srcOrd="7" destOrd="0" presId="urn:microsoft.com/office/officeart/2005/8/layout/radial1"/>
    <dgm:cxn modelId="{61F1A184-B6B7-418C-A60D-FC2DBF105EE5}" type="presParOf" srcId="{79C275D3-81C4-40DF-940E-E8BE6155A78A}" destId="{97860C55-92A3-4765-9BBC-5C916F7909E7}" srcOrd="0" destOrd="0" presId="urn:microsoft.com/office/officeart/2005/8/layout/radial1"/>
    <dgm:cxn modelId="{AD2E9F5C-61C0-4CF0-8C88-5551D3A5B6A3}" type="presParOf" srcId="{727A4F2E-4139-4BE9-837C-3169AA6C279F}" destId="{2ED84A44-29E4-4A53-A73B-24E166F6114D}" srcOrd="8" destOrd="0" presId="urn:microsoft.com/office/officeart/2005/8/layout/radial1"/>
    <dgm:cxn modelId="{8134306F-F56E-43EB-A4F9-8CE353D4F0E5}" type="presParOf" srcId="{727A4F2E-4139-4BE9-837C-3169AA6C279F}" destId="{01ECC95E-B2AD-4B94-B5CD-D9744477251B}" srcOrd="9" destOrd="0" presId="urn:microsoft.com/office/officeart/2005/8/layout/radial1"/>
    <dgm:cxn modelId="{8F43B190-5C77-4D7A-95A2-64BD666ED5B0}" type="presParOf" srcId="{01ECC95E-B2AD-4B94-B5CD-D9744477251B}" destId="{493647F1-54F3-4AAE-881D-76700D0BC02E}" srcOrd="0" destOrd="0" presId="urn:microsoft.com/office/officeart/2005/8/layout/radial1"/>
    <dgm:cxn modelId="{9C4EEC14-138D-4854-B77D-6A6A9CE1795F}" type="presParOf" srcId="{727A4F2E-4139-4BE9-837C-3169AA6C279F}" destId="{B426D19D-80A8-47B7-BD98-E617AC331424}" srcOrd="10" destOrd="0" presId="urn:microsoft.com/office/officeart/2005/8/layout/radial1"/>
  </dgm:cxnLst>
  <dgm:bg>
    <a:effectLst>
      <a:glow rad="228600">
        <a:schemeClr val="accent5">
          <a:satMod val="175000"/>
          <a:alpha val="40000"/>
        </a:schemeClr>
      </a:glow>
    </a:effectLst>
  </dgm:bg>
  <dgm:whole>
    <a:ln w="38100"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E4074-04FD-4B73-B508-5A3420EBA968}">
      <dsp:nvSpPr>
        <dsp:cNvPr id="0" name=""/>
        <dsp:cNvSpPr/>
      </dsp:nvSpPr>
      <dsp:spPr>
        <a:xfrm>
          <a:off x="2820507" y="1513842"/>
          <a:ext cx="2034218" cy="1709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জলবায়ুর উপাদান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118411" y="1764137"/>
        <a:ext cx="1438410" cy="1208532"/>
      </dsp:txXfrm>
    </dsp:sp>
    <dsp:sp modelId="{4C50EA3F-E9D8-4BBE-A81A-DC46F39E150E}">
      <dsp:nvSpPr>
        <dsp:cNvPr id="0" name=""/>
        <dsp:cNvSpPr/>
      </dsp:nvSpPr>
      <dsp:spPr>
        <a:xfrm rot="16200000">
          <a:off x="3739389" y="1400410"/>
          <a:ext cx="196453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196453" y="15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3832705" y="1410703"/>
        <a:ext cx="9822" cy="9822"/>
      </dsp:txXfrm>
    </dsp:sp>
    <dsp:sp modelId="{787E598F-A112-4910-8746-19DE90E92C35}">
      <dsp:nvSpPr>
        <dsp:cNvPr id="0" name=""/>
        <dsp:cNvSpPr/>
      </dsp:nvSpPr>
      <dsp:spPr>
        <a:xfrm>
          <a:off x="2468132" y="3709"/>
          <a:ext cx="2738967" cy="1313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সৌরবিকিরণ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869244" y="196093"/>
        <a:ext cx="1936743" cy="928910"/>
      </dsp:txXfrm>
    </dsp:sp>
    <dsp:sp modelId="{995847B0-6965-470A-8ED9-05C36CEC9FE9}">
      <dsp:nvSpPr>
        <dsp:cNvPr id="0" name=""/>
        <dsp:cNvSpPr/>
      </dsp:nvSpPr>
      <dsp:spPr>
        <a:xfrm rot="20780755">
          <a:off x="4803653" y="2023539"/>
          <a:ext cx="781999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781999" y="15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5175103" y="2019194"/>
        <a:ext cx="39099" cy="39099"/>
      </dsp:txXfrm>
    </dsp:sp>
    <dsp:sp modelId="{CD5FFD5B-CB10-4730-8532-D14B9C92F066}">
      <dsp:nvSpPr>
        <dsp:cNvPr id="0" name=""/>
        <dsp:cNvSpPr/>
      </dsp:nvSpPr>
      <dsp:spPr>
        <a:xfrm>
          <a:off x="5484939" y="1034323"/>
          <a:ext cx="2281071" cy="1313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বায়ুপুঞ্জ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818994" y="1226707"/>
        <a:ext cx="1612961" cy="928910"/>
      </dsp:txXfrm>
    </dsp:sp>
    <dsp:sp modelId="{47B84AA2-09F8-474D-8249-9D5A47EA55B3}">
      <dsp:nvSpPr>
        <dsp:cNvPr id="0" name=""/>
        <dsp:cNvSpPr/>
      </dsp:nvSpPr>
      <dsp:spPr>
        <a:xfrm rot="1640736">
          <a:off x="4658986" y="2985334"/>
          <a:ext cx="801966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801966" y="15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5039920" y="2980490"/>
        <a:ext cx="40098" cy="40098"/>
      </dsp:txXfrm>
    </dsp:sp>
    <dsp:sp modelId="{E5C41BB8-3B64-4BDC-ABAD-AFD40F9730CC}">
      <dsp:nvSpPr>
        <dsp:cNvPr id="0" name=""/>
        <dsp:cNvSpPr/>
      </dsp:nvSpPr>
      <dsp:spPr>
        <a:xfrm>
          <a:off x="5179954" y="2944404"/>
          <a:ext cx="2083178" cy="1313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বায়ুচাপ প্রক্রিয়া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485028" y="3136788"/>
        <a:ext cx="1473030" cy="928910"/>
      </dsp:txXfrm>
    </dsp:sp>
    <dsp:sp modelId="{79C275D3-81C4-40DF-940E-E8BE6155A78A}">
      <dsp:nvSpPr>
        <dsp:cNvPr id="0" name=""/>
        <dsp:cNvSpPr/>
      </dsp:nvSpPr>
      <dsp:spPr>
        <a:xfrm rot="9102110">
          <a:off x="2302217" y="2985447"/>
          <a:ext cx="722187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722187" y="15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 rot="10800000">
        <a:off x="2645256" y="2982598"/>
        <a:ext cx="36109" cy="36109"/>
      </dsp:txXfrm>
    </dsp:sp>
    <dsp:sp modelId="{2ED84A44-29E4-4A53-A73B-24E166F6114D}">
      <dsp:nvSpPr>
        <dsp:cNvPr id="0" name=""/>
        <dsp:cNvSpPr/>
      </dsp:nvSpPr>
      <dsp:spPr>
        <a:xfrm>
          <a:off x="318430" y="2971470"/>
          <a:ext cx="2358210" cy="1313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সমুদ্রস্রোত</a:t>
          </a:r>
          <a:endParaRPr lang="bn-BD" sz="36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3782" y="3163854"/>
        <a:ext cx="1667506" cy="928910"/>
      </dsp:txXfrm>
    </dsp:sp>
    <dsp:sp modelId="{01ECC95E-B2AD-4B94-B5CD-D9744477251B}">
      <dsp:nvSpPr>
        <dsp:cNvPr id="0" name=""/>
        <dsp:cNvSpPr/>
      </dsp:nvSpPr>
      <dsp:spPr>
        <a:xfrm rot="11801578">
          <a:off x="1959685" y="1930958"/>
          <a:ext cx="939812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939812" y="15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 rot="10800000">
        <a:off x="2406096" y="1922668"/>
        <a:ext cx="46990" cy="46990"/>
      </dsp:txXfrm>
    </dsp:sp>
    <dsp:sp modelId="{B426D19D-80A8-47B7-BD98-E617AC331424}">
      <dsp:nvSpPr>
        <dsp:cNvPr id="0" name=""/>
        <dsp:cNvSpPr/>
      </dsp:nvSpPr>
      <dsp:spPr>
        <a:xfrm>
          <a:off x="0" y="872614"/>
          <a:ext cx="2080012" cy="1313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ভুমির বন্ধুরতা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611" y="1064998"/>
        <a:ext cx="1470790" cy="928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A2698-5805-401C-BE64-6EDC99F48AC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22632-B8C6-421C-AAEF-ED8718F7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0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পরিচয় পর্ব শেষ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4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পরিচয় পর্ব শেষ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4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6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9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8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9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C49D0-BA52-462E-9A76-B09DF1B0A7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554E-3D51-4243-955F-4EE2AB4E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368345" y="669668"/>
            <a:ext cx="2370188" cy="1081825"/>
          </a:xfrm>
          <a:prstGeom prst="horizontalScroll">
            <a:avLst/>
          </a:prstGeom>
          <a:gradFill>
            <a:gsLst>
              <a:gs pos="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  <a:effectLst>
            <a:glow rad="495300">
              <a:srgbClr val="3D9EE6">
                <a:alpha val="73000"/>
              </a:srgb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06" y="2224707"/>
            <a:ext cx="2692865" cy="3593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72577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32" y="5810720"/>
            <a:ext cx="849039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বায়ুপুঞ্জের উ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 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কেনো স্থানের আবহাওয়া ও জলবায়ু নির্ভর করে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20" y="1960261"/>
            <a:ext cx="3943760" cy="35116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23281" y="503992"/>
            <a:ext cx="1697438" cy="1303415"/>
            <a:chOff x="6773083" y="1042612"/>
            <a:chExt cx="2263250" cy="1303415"/>
          </a:xfrm>
        </p:grpSpPr>
        <p:sp>
          <p:nvSpPr>
            <p:cNvPr id="5" name="Oval 4"/>
            <p:cNvSpPr/>
            <p:nvPr/>
          </p:nvSpPr>
          <p:spPr>
            <a:xfrm>
              <a:off x="6773083" y="1042612"/>
              <a:ext cx="2263250" cy="1303415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7104528" y="1233493"/>
              <a:ext cx="1600360" cy="921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বায়ুপুঞ্জ</a:t>
              </a: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045527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0109" y="5397672"/>
            <a:ext cx="438378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কমলে সাইক্লোন,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মেঘ,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বাড়ে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বাড়লে শুস্ক আবহাওয়া বিরাজ করে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66" y="2164534"/>
            <a:ext cx="3334668" cy="3042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3796912" y="670239"/>
            <a:ext cx="1550177" cy="1303415"/>
            <a:chOff x="6469805" y="2940964"/>
            <a:chExt cx="2066903" cy="1303415"/>
          </a:xfrm>
        </p:grpSpPr>
        <p:sp>
          <p:nvSpPr>
            <p:cNvPr id="8" name="Oval 7"/>
            <p:cNvSpPr/>
            <p:nvPr/>
          </p:nvSpPr>
          <p:spPr>
            <a:xfrm>
              <a:off x="6469805" y="2940964"/>
              <a:ext cx="2066903" cy="1303415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6772496" y="3131845"/>
              <a:ext cx="1461521" cy="921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বায়ুচাপ প্রক্রিয়া</a:t>
              </a: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5591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349" y="5043512"/>
            <a:ext cx="5343302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 শীতল হলে তাপমাত্রা ও বৃষ্টিপাত কমে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 গরম হলে তাপমাত্রা ও বৃষ্টিপাত বাড়ে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28" y="2155680"/>
            <a:ext cx="3571875" cy="2686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90317" y="376519"/>
            <a:ext cx="1754840" cy="1377849"/>
            <a:chOff x="1638364" y="2967863"/>
            <a:chExt cx="2339786" cy="1303415"/>
          </a:xfrm>
        </p:grpSpPr>
        <p:sp>
          <p:nvSpPr>
            <p:cNvPr id="6" name="Oval 5"/>
            <p:cNvSpPr/>
            <p:nvPr/>
          </p:nvSpPr>
          <p:spPr>
            <a:xfrm>
              <a:off x="1638364" y="2967863"/>
              <a:ext cx="2339786" cy="1303415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1981018" y="3158744"/>
              <a:ext cx="1654478" cy="921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সমুদ্রস্রোত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74025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43" y="5822856"/>
            <a:ext cx="10063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ভুমির বন্ধুরতা: ভুমির উচ্চতা বাড়লে তাপমাত্রা ও বায়ুর চাপ কমে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82" y="2105603"/>
            <a:ext cx="3468636" cy="36315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98089" y="611308"/>
            <a:ext cx="1547822" cy="1303415"/>
            <a:chOff x="981715" y="881896"/>
            <a:chExt cx="2063762" cy="1303415"/>
          </a:xfrm>
        </p:grpSpPr>
        <p:sp>
          <p:nvSpPr>
            <p:cNvPr id="6" name="Oval 5"/>
            <p:cNvSpPr/>
            <p:nvPr/>
          </p:nvSpPr>
          <p:spPr>
            <a:xfrm>
              <a:off x="981715" y="881896"/>
              <a:ext cx="2063762" cy="1303415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1283946" y="1072777"/>
              <a:ext cx="1459300" cy="921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ভুমির বন্ধুরতা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20807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2657" y="33751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 উপাদানগুলো পোষ্টার পেপারে লিখে উপস্থাপন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39" y="1847367"/>
            <a:ext cx="3423775" cy="28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4315" y="261258"/>
            <a:ext cx="1828800" cy="940653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9789" y="2228671"/>
            <a:ext cx="5984421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১.জলবায়ু কাকে বলে?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করে উপাদানের নাম 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1019" y="349110"/>
            <a:ext cx="211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0457" y="5341258"/>
            <a:ext cx="6008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যে কেন একটি দেশের আবহাওয়া ও জলবায়ু কি রকম তা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74" y="1708788"/>
            <a:ext cx="2174252" cy="28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3193197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।।ধন্যবাদ-সবাই ভাল থেকো।।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8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020" y="3048000"/>
            <a:ext cx="3810780" cy="3546684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লতিফুল কবির (টনিক)</a:t>
            </a:r>
            <a:endParaRPr lang="en-US" sz="2400" dirty="0">
              <a:latin typeface="NikoshBAN" panose="02000000000000000000" pitchFamily="2" charset="0"/>
              <a:ea typeface="Lato Light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dirty="0" err="1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কৃষিশিক্ষা</a:t>
            </a:r>
            <a:r>
              <a:rPr lang="en-US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ea typeface="Lato Light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শ্যামপুর আলিম</a:t>
            </a:r>
            <a:r>
              <a:rPr lang="en-US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মাদরাসা</a:t>
            </a:r>
            <a:r>
              <a:rPr lang="bn-BD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সিরাজগঞ্জ</a:t>
            </a:r>
            <a:r>
              <a:rPr lang="en-US" sz="2400" dirty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মোবাইলঃ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০১৭১৭৩১৪৪৪৮,০১৭২৪৭১৩০৫</a:t>
            </a:r>
            <a:r>
              <a:rPr lang="en-US" sz="18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মেইলঃ</a:t>
            </a:r>
            <a:r>
              <a:rPr lang="en-US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Arial" pitchFamily="34" charset="0"/>
                <a:ea typeface="Lato Light" charset="0"/>
                <a:cs typeface="Arial" pitchFamily="34" charset="0"/>
              </a:rPr>
              <a:t>lktonic1978@gmail.com</a:t>
            </a:r>
            <a:endParaRPr lang="en-US" sz="2400" dirty="0">
              <a:latin typeface="Arial" pitchFamily="34" charset="0"/>
              <a:ea typeface="Lato Light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59321" y="4024960"/>
            <a:ext cx="3398528" cy="2281476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:	কৃষিশিক্ষা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পাঠ: 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5892652" y="419789"/>
            <a:ext cx="2457057" cy="715089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n w="0"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8295" y="425474"/>
            <a:ext cx="2555766" cy="715089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09390" y="1717046"/>
            <a:ext cx="304146" cy="4590765"/>
            <a:chOff x="5891950" y="1717045"/>
            <a:chExt cx="405528" cy="459076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6096000" y="1717045"/>
              <a:ext cx="0" cy="45907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297478" y="2216127"/>
              <a:ext cx="0" cy="35182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91950" y="2198049"/>
              <a:ext cx="0" cy="35182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00" y="1353445"/>
            <a:ext cx="1946960" cy="242814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t="20975" r="57562" b="32658"/>
          <a:stretch/>
        </p:blipFill>
        <p:spPr>
          <a:xfrm>
            <a:off x="1352255" y="1229420"/>
            <a:ext cx="1444408" cy="1665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5311271"/>
      </p:ext>
    </p:extLst>
  </p:cSld>
  <p:clrMapOvr>
    <a:masterClrMapping/>
  </p:clrMapOvr>
  <p:transition spd="slow" advTm="5039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" y="1447800"/>
            <a:ext cx="2403450" cy="1855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03" y="3397472"/>
            <a:ext cx="2912731" cy="2878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3349649" y="5197136"/>
            <a:ext cx="2335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কি বুঝতে পারলাম?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438400" y="228600"/>
            <a:ext cx="4343399" cy="1029833"/>
          </a:xfrm>
          <a:prstGeom prst="horizontalScroll">
            <a:avLst/>
          </a:prstGeom>
          <a:gradFill>
            <a:gsLst>
              <a:gs pos="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7710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368345" y="669668"/>
            <a:ext cx="2370188" cy="1081825"/>
          </a:xfrm>
          <a:prstGeom prst="horizontalScroll">
            <a:avLst/>
          </a:prstGeom>
          <a:gradFill>
            <a:gsLst>
              <a:gs pos="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  <a:effectLst>
            <a:glow rad="495300">
              <a:srgbClr val="3D9EE6">
                <a:alpha val="73000"/>
              </a:srgb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06" y="2224707"/>
            <a:ext cx="2692865" cy="3593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11909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94179" y="2907670"/>
            <a:ext cx="3540877" cy="3546684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লতিফুল কবির (টনিক)</a:t>
            </a:r>
            <a:endParaRPr lang="en-US" sz="2400" dirty="0">
              <a:latin typeface="NikoshBAN" panose="02000000000000000000" pitchFamily="2" charset="0"/>
              <a:ea typeface="Lato Light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dirty="0" err="1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কৃষিশিক্ষা</a:t>
            </a:r>
            <a:r>
              <a:rPr lang="en-US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ea typeface="Lato Light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শ্যামপুর আলিম</a:t>
            </a:r>
            <a:r>
              <a:rPr lang="en-US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মাদরাসা</a:t>
            </a:r>
            <a:r>
              <a:rPr lang="bn-BD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সিরাজগঞ্জ</a:t>
            </a:r>
            <a:r>
              <a:rPr lang="en-US" sz="2400" dirty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2400" dirty="0" err="1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ই-</a:t>
            </a:r>
            <a:r>
              <a:rPr lang="en-US" sz="2400" dirty="0" err="1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মেইলঃ</a:t>
            </a:r>
            <a:r>
              <a:rPr lang="en-US" sz="2400" dirty="0">
                <a:latin typeface="NikoshBAN" panose="02000000000000000000" pitchFamily="2" charset="0"/>
                <a:ea typeface="Lato Light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Arial" pitchFamily="34" charset="0"/>
                <a:ea typeface="Lato Light" charset="0"/>
                <a:cs typeface="Arial" pitchFamily="34" charset="0"/>
              </a:rPr>
              <a:t>lktonic1978@gmail.com</a:t>
            </a:r>
            <a:endParaRPr lang="en-US" sz="2400" dirty="0">
              <a:latin typeface="Arial" pitchFamily="34" charset="0"/>
              <a:ea typeface="Lato Light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59321" y="4024960"/>
            <a:ext cx="3398528" cy="2281476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:	কৃষিশিক্ষা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পাঠ: 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6240047" y="405993"/>
            <a:ext cx="1762269" cy="1328023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n w="0"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8295" y="425474"/>
            <a:ext cx="2555766" cy="715089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09390" y="1717046"/>
            <a:ext cx="304146" cy="4590765"/>
            <a:chOff x="5891950" y="1717045"/>
            <a:chExt cx="405528" cy="459076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6096000" y="1717045"/>
              <a:ext cx="0" cy="45907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297478" y="2216127"/>
              <a:ext cx="0" cy="35182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91950" y="2198049"/>
              <a:ext cx="0" cy="35182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1" y="1353446"/>
            <a:ext cx="1436861" cy="242814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t="20975" r="57562" b="32658"/>
          <a:stretch/>
        </p:blipFill>
        <p:spPr>
          <a:xfrm>
            <a:off x="1555844" y="1140563"/>
            <a:ext cx="1083306" cy="1665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595219"/>
      </p:ext>
    </p:extLst>
  </p:cSld>
  <p:clrMapOvr>
    <a:masterClrMapping/>
  </p:clrMapOvr>
  <p:transition spd="slow" advTm="5039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9626"/>
            <a:ext cx="3429000" cy="303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63" y="1989626"/>
            <a:ext cx="2912731" cy="2878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933421" y="5334000"/>
            <a:ext cx="4519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কি বুঝতে পারলাম?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438400" y="572205"/>
            <a:ext cx="3974829" cy="1029833"/>
          </a:xfrm>
          <a:prstGeom prst="horizontalScroll">
            <a:avLst/>
          </a:prstGeom>
          <a:gradFill>
            <a:gsLst>
              <a:gs pos="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0581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685800" y="1521842"/>
            <a:ext cx="7772400" cy="1145158"/>
          </a:xfrm>
          <a:prstGeom prst="ribbon">
            <a:avLst/>
          </a:prstGeom>
          <a:solidFill>
            <a:srgbClr val="FD91E8">
              <a:alpha val="34000"/>
            </a:srgbClr>
          </a:solidFill>
          <a:ln w="28575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 উপাদান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96" y="3048000"/>
            <a:ext cx="3629000" cy="3372681"/>
          </a:xfrm>
          <a:prstGeom prst="rect">
            <a:avLst/>
          </a:prstGeom>
          <a:effectLst>
            <a:glow rad="571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Horizontal Scroll 6"/>
          <p:cNvSpPr/>
          <p:nvPr/>
        </p:nvSpPr>
        <p:spPr>
          <a:xfrm>
            <a:off x="2971116" y="339636"/>
            <a:ext cx="2858760" cy="1029833"/>
          </a:xfrm>
          <a:prstGeom prst="horizontalScroll">
            <a:avLst/>
          </a:prstGeom>
          <a:gradFill>
            <a:gsLst>
              <a:gs pos="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6850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2181690" y="596859"/>
            <a:ext cx="4585542" cy="828530"/>
          </a:xfrm>
          <a:prstGeom prst="ribbon2">
            <a:avLst/>
          </a:prstGeom>
          <a:gradFill>
            <a:gsLst>
              <a:gs pos="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 উপাদান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67" y="2105561"/>
            <a:ext cx="218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2290062"/>
              </p:ext>
            </p:extLst>
          </p:nvPr>
        </p:nvGraphicFramePr>
        <p:xfrm>
          <a:off x="684119" y="1734672"/>
          <a:ext cx="7775762" cy="441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7779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E4074-04FD-4B73-B508-5A3420EBA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D6E4074-04FD-4B73-B508-5A3420EBA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D6E4074-04FD-4B73-B508-5A3420EBA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D6E4074-04FD-4B73-B508-5A3420EBA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50EA3F-E9D8-4BBE-A81A-DC46F39E1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C50EA3F-E9D8-4BBE-A81A-DC46F39E1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4C50EA3F-E9D8-4BBE-A81A-DC46F39E1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C50EA3F-E9D8-4BBE-A81A-DC46F39E1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7E598F-A112-4910-8746-19DE90E92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87E598F-A112-4910-8746-19DE90E92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87E598F-A112-4910-8746-19DE90E92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87E598F-A112-4910-8746-19DE90E92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5847B0-6965-470A-8ED9-05C36CEC9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95847B0-6965-470A-8ED9-05C36CEC9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95847B0-6965-470A-8ED9-05C36CEC9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95847B0-6965-470A-8ED9-05C36CEC9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5FFD5B-CB10-4730-8532-D14B9C92F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D5FFD5B-CB10-4730-8532-D14B9C92F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D5FFD5B-CB10-4730-8532-D14B9C92F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D5FFD5B-CB10-4730-8532-D14B9C92F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B84AA2-09F8-474D-8249-9D5A47EA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7B84AA2-09F8-474D-8249-9D5A47EA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7B84AA2-09F8-474D-8249-9D5A47EA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47B84AA2-09F8-474D-8249-9D5A47EA5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41BB8-3B64-4BDC-ABAD-AFD40F973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5C41BB8-3B64-4BDC-ABAD-AFD40F973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5C41BB8-3B64-4BDC-ABAD-AFD40F973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5C41BB8-3B64-4BDC-ABAD-AFD40F973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275D3-81C4-40DF-940E-E8BE6155A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9C275D3-81C4-40DF-940E-E8BE6155A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9C275D3-81C4-40DF-940E-E8BE6155A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9C275D3-81C4-40DF-940E-E8BE6155A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84A44-29E4-4A53-A73B-24E166F61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ED84A44-29E4-4A53-A73B-24E166F61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ED84A44-29E4-4A53-A73B-24E166F61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ED84A44-29E4-4A53-A73B-24E166F61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ECC95E-B2AD-4B94-B5CD-D97444772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1ECC95E-B2AD-4B94-B5CD-D97444772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1ECC95E-B2AD-4B94-B5CD-D97444772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1ECC95E-B2AD-4B94-B5CD-D97444772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26D19D-80A8-47B7-BD98-E617AC331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426D19D-80A8-47B7-BD98-E617AC331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426D19D-80A8-47B7-BD98-E617AC331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B426D19D-80A8-47B7-BD98-E617AC331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9316" y="5787909"/>
            <a:ext cx="6141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 বিকিরণ পৃথিবী পৃষ্ঠকে উত্তপ্ত করে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29" y="2402812"/>
            <a:ext cx="3467643" cy="321140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52912" y="794600"/>
            <a:ext cx="2038176" cy="1303415"/>
            <a:chOff x="3775184" y="18326"/>
            <a:chExt cx="2717568" cy="1303415"/>
          </a:xfrm>
        </p:grpSpPr>
        <p:sp>
          <p:nvSpPr>
            <p:cNvPr id="9" name="Oval 8"/>
            <p:cNvSpPr/>
            <p:nvPr/>
          </p:nvSpPr>
          <p:spPr>
            <a:xfrm>
              <a:off x="3775184" y="18326"/>
              <a:ext cx="2717568" cy="1303415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173163" y="209207"/>
              <a:ext cx="1921610" cy="921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সৌরবিকিরণ</a:t>
              </a: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371414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212</Words>
  <Application>Microsoft Office PowerPoint</Application>
  <PresentationFormat>On-screen Show (4:3)</PresentationFormat>
  <Paragraphs>63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monnaf</dc:creator>
  <cp:lastModifiedBy>abdul monnaf</cp:lastModifiedBy>
  <cp:revision>2</cp:revision>
  <dcterms:created xsi:type="dcterms:W3CDTF">2021-09-20T17:13:46Z</dcterms:created>
  <dcterms:modified xsi:type="dcterms:W3CDTF">2021-09-20T17:33:30Z</dcterms:modified>
</cp:coreProperties>
</file>