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9" r:id="rId2"/>
    <p:sldId id="256" r:id="rId3"/>
    <p:sldId id="290" r:id="rId4"/>
    <p:sldId id="292" r:id="rId5"/>
    <p:sldId id="291" r:id="rId6"/>
    <p:sldId id="287" r:id="rId7"/>
    <p:sldId id="288" r:id="rId8"/>
    <p:sldId id="282" r:id="rId9"/>
    <p:sldId id="283" r:id="rId10"/>
    <p:sldId id="295" r:id="rId11"/>
    <p:sldId id="296" r:id="rId12"/>
    <p:sldId id="297" r:id="rId13"/>
    <p:sldId id="298" r:id="rId14"/>
    <p:sldId id="281" r:id="rId15"/>
    <p:sldId id="294" r:id="rId16"/>
    <p:sldId id="293" r:id="rId17"/>
    <p:sldId id="286" r:id="rId18"/>
    <p:sldId id="284" r:id="rId19"/>
    <p:sldId id="289" r:id="rId20"/>
    <p:sldId id="28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58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2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3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F5EE0-E4A3-4F41-9BBA-650CA058EB24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F1820-E534-42A8-92E7-AF453867D4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850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F1820-E534-42A8-92E7-AF453867D4C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9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AE828-9DD4-4243-8B2D-93C0647864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00F0A6-E59A-496E-88C4-312A513662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2B004-8956-4E48-8DBA-28FF4DD9EA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E82218-FAD4-4C90-A078-8BF2F8FE47AB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B6B4A-1BB8-4BB6-BF55-0AFBC0C73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12B30E-EC6C-4E57-B01E-8F453BACC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CA6A2-E467-4685-BC44-B692B7B84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04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A32ED-D7F6-4F8B-98F5-940AAECF4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18AD2-8522-4753-AD6F-5C3364430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76C72-46FB-4C03-9237-923901B4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E82218-FAD4-4C90-A078-8BF2F8FE47AB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AF0C5-1FA3-445F-85A4-F85D47A9A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8F412-7092-4501-905F-8A7F05D33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CA6A2-E467-4685-BC44-B692B7B84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92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24171-0B98-412B-897C-C28087DEA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92A5FF-DC9D-46B6-B99F-74850BA61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8A60D-2A82-4AD8-81D8-A195694D5C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E82218-FAD4-4C90-A078-8BF2F8FE47AB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27460-FBFE-45D0-B70D-B184F1E34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58CBC-8B96-478B-A68F-3F9152256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CA6A2-E467-4685-BC44-B692B7B84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8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5EE6B-484A-4E2A-B8EF-66ADF3CEC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68ACD-90AF-4289-A0E7-A151BA746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E4BA47-854F-495A-80CA-A02CB2D14A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F57026-CD17-4F1E-A49A-853441DE89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E82218-FAD4-4C90-A078-8BF2F8FE47AB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B0B4B8-17AB-4F9A-99F8-62335902A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902DA5-DDDA-40EE-B282-8935FF5B6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CA6A2-E467-4685-BC44-B692B7B84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79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15720-A507-4A03-85DD-90AD48437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5F8EC-9D03-4639-A7D2-5F15CB2DA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F73FC0-57FA-4222-9048-A477986590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9B8AEA-3B4D-4982-9BAA-242488BA94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FBE26F-A5F2-4F9C-9E69-8EF502CECA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864CC0-C95B-4DEA-8777-1B22F32F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E82218-FAD4-4C90-A078-8BF2F8FE47AB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A919EA-432D-4462-BFDC-59027F5E7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E33599-91D6-43DC-883C-0D1EBB1B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CA6A2-E467-4685-BC44-B692B7B84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64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3A839-F123-4D8F-8414-1C23801C9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A11F51-36C6-41A5-AD5A-43442369B2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E82218-FAD4-4C90-A078-8BF2F8FE47AB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1E4920-6FD9-4AA8-ABAF-917AEE25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18873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1D7CA1-1195-4CE5-9BAE-886CE2D0C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CA6A2-E467-4685-BC44-B692B7B84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1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5B521-99E2-4B7F-84CF-64FA5310D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E317CE-3295-4275-ACEF-69160939AF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E8E03E-296B-411B-9F65-6A249BCE3C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AD8F3C-19BD-45EF-9943-89B0FBCAAB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E82218-FAD4-4C90-A078-8BF2F8FE47AB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70989F-09D6-4FFE-9631-9DC2A4B7D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04AFBD-7F83-48AD-BDEE-5A3AB57DC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CA6A2-E467-4685-BC44-B692B7B84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69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6CD25-D137-450F-BE3F-DC6338A34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DF3BBD-B051-418E-8F99-58F0745C3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27278-8B3B-4621-A7DB-069C25B2F8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E82218-FAD4-4C90-A078-8BF2F8FE47AB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81F3A-064A-485A-8822-568483C36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2B8C2-5BFC-4E96-86C7-5235C6FD7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CA6A2-E467-4685-BC44-B692B7B84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28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9B291C-4DD4-4B7E-A918-B2645A82FB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64B13C-0647-45E1-9AB1-D42D9607CB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102D5-39BC-4AF9-91DA-FB3F6C337A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E82218-FAD4-4C90-A078-8BF2F8FE47AB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ADEA3-1874-4585-9DFF-A23BB7048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E541F-E4FF-49B1-AB40-94740B7D0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CA6A2-E467-4685-BC44-B692B7B84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52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F9314104-9933-4122-A5C4-199C045FEF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147"/>
            </a:avLst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42516B08-E427-411B-B083-9406369DA692}"/>
              </a:ext>
            </a:extLst>
          </p:cNvPr>
          <p:cNvSpPr/>
          <p:nvPr userDrawn="1"/>
        </p:nvSpPr>
        <p:spPr>
          <a:xfrm>
            <a:off x="0" y="0"/>
            <a:ext cx="791570" cy="682388"/>
          </a:xfrm>
          <a:prstGeom prst="halfFram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95A1E4FC-67A1-466C-B665-2716D7E0669A}"/>
              </a:ext>
            </a:extLst>
          </p:cNvPr>
          <p:cNvSpPr/>
          <p:nvPr userDrawn="1"/>
        </p:nvSpPr>
        <p:spPr>
          <a:xfrm rot="5400000">
            <a:off x="11455021" y="54591"/>
            <a:ext cx="791570" cy="682388"/>
          </a:xfrm>
          <a:prstGeom prst="halfFram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DFBC29C7-1724-4FEB-BCE3-4B0484D39AEB}"/>
              </a:ext>
            </a:extLst>
          </p:cNvPr>
          <p:cNvSpPr/>
          <p:nvPr userDrawn="1"/>
        </p:nvSpPr>
        <p:spPr>
          <a:xfrm rot="10800000">
            <a:off x="11400430" y="6175612"/>
            <a:ext cx="791570" cy="682388"/>
          </a:xfrm>
          <a:prstGeom prst="halfFram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>
            <a:extLst>
              <a:ext uri="{FF2B5EF4-FFF2-40B4-BE49-F238E27FC236}">
                <a16:creationId xmlns:a16="http://schemas.microsoft.com/office/drawing/2014/main" id="{E20141A1-A84A-4826-87F5-A8D0EF274F9F}"/>
              </a:ext>
            </a:extLst>
          </p:cNvPr>
          <p:cNvSpPr/>
          <p:nvPr userDrawn="1"/>
        </p:nvSpPr>
        <p:spPr>
          <a:xfrm rot="16200000">
            <a:off x="-54591" y="6121021"/>
            <a:ext cx="791570" cy="682388"/>
          </a:xfrm>
          <a:prstGeom prst="halfFram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96948" y="6332139"/>
            <a:ext cx="2138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latin typeface="Vladimir Script" panose="03050402040407070305" pitchFamily="66" charset="0"/>
              </a:rPr>
              <a:t>Nahidal</a:t>
            </a:r>
            <a:r>
              <a:rPr lang="en-US" sz="1800" baseline="0" dirty="0" smtClean="0">
                <a:latin typeface="Vladimir Script" panose="03050402040407070305" pitchFamily="66" charset="0"/>
              </a:rPr>
              <a:t> Arjin</a:t>
            </a:r>
            <a:endParaRPr lang="en-GB" sz="1800" dirty="0" smtClean="0">
              <a:latin typeface="Vladimir Script" panose="030504020404070703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44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7" r:id="rId7"/>
    <p:sldLayoutId id="2147483658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jpg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jh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9383"/>
            <a:ext cx="11741727" cy="64215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1624B0-81F7-4C9F-8F33-CAFBD97EEED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950" y="207820"/>
            <a:ext cx="5391377" cy="6463145"/>
          </a:xfrm>
          <a:prstGeom prst="rect">
            <a:avLst/>
          </a:prstGeom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39E2C1-0477-4517-90E6-8D52F78A9F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7820"/>
            <a:ext cx="1272337" cy="1275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7B3232-377F-4AB4-93DD-5CBCAEEC74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3624" y="5278189"/>
            <a:ext cx="1407752" cy="1377800"/>
          </a:xfrm>
          <a:prstGeom prst="rect">
            <a:avLst/>
          </a:prstGeom>
        </p:spPr>
      </p:pic>
      <p:sp>
        <p:nvSpPr>
          <p:cNvPr id="7" name="Freeform: Shape 11">
            <a:extLst>
              <a:ext uri="{FF2B5EF4-FFF2-40B4-BE49-F238E27FC236}">
                <a16:creationId xmlns:a16="http://schemas.microsoft.com/office/drawing/2014/main" id="{C9DB0171-5229-4806-86EA-515A0E24CA35}"/>
              </a:ext>
            </a:extLst>
          </p:cNvPr>
          <p:cNvSpPr/>
          <p:nvPr/>
        </p:nvSpPr>
        <p:spPr>
          <a:xfrm>
            <a:off x="4720430" y="207820"/>
            <a:ext cx="2722113" cy="6463146"/>
          </a:xfrm>
          <a:custGeom>
            <a:avLst/>
            <a:gdLst>
              <a:gd name="connsiteX0" fmla="*/ 0 w 1214010"/>
              <a:gd name="connsiteY0" fmla="*/ 0 h 2676939"/>
              <a:gd name="connsiteX1" fmla="*/ 397565 w 1214010"/>
              <a:gd name="connsiteY1" fmla="*/ 0 h 2676939"/>
              <a:gd name="connsiteX2" fmla="*/ 507036 w 1214010"/>
              <a:gd name="connsiteY2" fmla="*/ 63757 h 2676939"/>
              <a:gd name="connsiteX3" fmla="*/ 1214010 w 1214010"/>
              <a:gd name="connsiteY3" fmla="*/ 1338471 h 2676939"/>
              <a:gd name="connsiteX4" fmla="*/ 507036 w 1214010"/>
              <a:gd name="connsiteY4" fmla="*/ 2613185 h 2676939"/>
              <a:gd name="connsiteX5" fmla="*/ 397571 w 1214010"/>
              <a:gd name="connsiteY5" fmla="*/ 2676939 h 2676939"/>
              <a:gd name="connsiteX6" fmla="*/ 6 w 1214010"/>
              <a:gd name="connsiteY6" fmla="*/ 2676939 h 2676939"/>
              <a:gd name="connsiteX7" fmla="*/ 109471 w 1214010"/>
              <a:gd name="connsiteY7" fmla="*/ 2613185 h 2676939"/>
              <a:gd name="connsiteX8" fmla="*/ 816445 w 1214010"/>
              <a:gd name="connsiteY8" fmla="*/ 1338471 h 2676939"/>
              <a:gd name="connsiteX9" fmla="*/ 109471 w 1214010"/>
              <a:gd name="connsiteY9" fmla="*/ 63757 h 2676939"/>
              <a:gd name="connsiteX10" fmla="*/ 0 w 1214010"/>
              <a:gd name="connsiteY10" fmla="*/ 0 h 2676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4010" h="2676939">
                <a:moveTo>
                  <a:pt x="0" y="0"/>
                </a:moveTo>
                <a:lnTo>
                  <a:pt x="397565" y="0"/>
                </a:lnTo>
                <a:lnTo>
                  <a:pt x="507036" y="63757"/>
                </a:lnTo>
                <a:cubicBezTo>
                  <a:pt x="933574" y="340013"/>
                  <a:pt x="1214010" y="807846"/>
                  <a:pt x="1214010" y="1338471"/>
                </a:cubicBezTo>
                <a:cubicBezTo>
                  <a:pt x="1214010" y="1869097"/>
                  <a:pt x="933574" y="2336930"/>
                  <a:pt x="507036" y="2613185"/>
                </a:cubicBezTo>
                <a:lnTo>
                  <a:pt x="397571" y="2676939"/>
                </a:lnTo>
                <a:lnTo>
                  <a:pt x="6" y="2676939"/>
                </a:lnTo>
                <a:lnTo>
                  <a:pt x="109471" y="2613185"/>
                </a:lnTo>
                <a:cubicBezTo>
                  <a:pt x="536009" y="2336930"/>
                  <a:pt x="816445" y="1869097"/>
                  <a:pt x="816445" y="1338471"/>
                </a:cubicBezTo>
                <a:cubicBezTo>
                  <a:pt x="816445" y="807846"/>
                  <a:pt x="536009" y="340013"/>
                  <a:pt x="109471" y="63757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D41ECF-75E8-4619-A4D4-A1B62DC44C22}"/>
              </a:ext>
            </a:extLst>
          </p:cNvPr>
          <p:cNvSpPr txBox="1"/>
          <p:nvPr/>
        </p:nvSpPr>
        <p:spPr>
          <a:xfrm>
            <a:off x="1951882" y="1828424"/>
            <a:ext cx="411324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kern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 to my class</a:t>
            </a:r>
            <a:endParaRPr lang="en-US" sz="6600" b="1" kern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27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0.47851 -0.0067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19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39491" y="491719"/>
            <a:ext cx="4667207" cy="76944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  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WORD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2514600"/>
            <a:ext cx="2057400" cy="76944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7073" y="4437963"/>
            <a:ext cx="1981200" cy="76944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Banker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03678" y="2637710"/>
            <a:ext cx="2938939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জনসাধারণ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79334" y="4176353"/>
            <a:ext cx="3527758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চাকুরি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276600" y="2960875"/>
            <a:ext cx="962891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3"/>
          </p:cNvCxnSpPr>
          <p:nvPr/>
        </p:nvCxnSpPr>
        <p:spPr>
          <a:xfrm flipV="1">
            <a:off x="3498273" y="4812037"/>
            <a:ext cx="1059873" cy="1064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AutoShape 2" descr="Differently-abled people in Bangladesh: Their prospects and problem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092036"/>
            <a:ext cx="2251796" cy="16180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836" y="4093546"/>
            <a:ext cx="2222406" cy="14582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4770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1362" y="5404202"/>
            <a:ext cx="102662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I’m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Tisha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I’m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student. I’m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class 3.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19" y="1911928"/>
            <a:ext cx="3816926" cy="29856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7"/>
          <a:stretch/>
        </p:blipFill>
        <p:spPr>
          <a:xfrm>
            <a:off x="6011141" y="1974273"/>
            <a:ext cx="3714750" cy="29233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01362" y="525821"/>
            <a:ext cx="8219558" cy="70788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and read the text</a:t>
            </a:r>
          </a:p>
        </p:txBody>
      </p:sp>
    </p:spTree>
    <p:extLst>
      <p:ext uri="{BB962C8B-B14F-4D97-AF65-F5344CB8AC3E}">
        <p14:creationId xmlns:p14="http://schemas.microsoft.com/office/powerpoint/2010/main" val="29439403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13651" y="5002325"/>
            <a:ext cx="97916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four people in my family.</a:t>
            </a:r>
          </a:p>
        </p:txBody>
      </p:sp>
      <p:sp>
        <p:nvSpPr>
          <p:cNvPr id="5" name="Rectangle 4"/>
          <p:cNvSpPr/>
          <p:nvPr/>
        </p:nvSpPr>
        <p:spPr>
          <a:xfrm>
            <a:off x="2313101" y="5710211"/>
            <a:ext cx="72742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mother is a teacher.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1556642" y="484376"/>
            <a:ext cx="9196129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and read the text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162" y="1690858"/>
            <a:ext cx="3768437" cy="30221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362" y="1606936"/>
            <a:ext cx="4253345" cy="310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784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56642" y="484376"/>
            <a:ext cx="9196129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and read the text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543" y="1700695"/>
            <a:ext cx="4243820" cy="31543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80647" y="5163442"/>
            <a:ext cx="54746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father is a banker.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832" y="1700695"/>
            <a:ext cx="3977897" cy="313158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73036" y="5825770"/>
            <a:ext cx="64146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brother is two years old.</a:t>
            </a:r>
          </a:p>
        </p:txBody>
      </p:sp>
    </p:spTree>
    <p:extLst>
      <p:ext uri="{BB962C8B-B14F-4D97-AF65-F5344CB8AC3E}">
        <p14:creationId xmlns:p14="http://schemas.microsoft.com/office/powerpoint/2010/main" val="2984220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56509" y="534052"/>
            <a:ext cx="2757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smtClean="0">
                <a:latin typeface="Times New Roman" panose="02020603050405020304" pitchFamily="18" charset="0"/>
              </a:rPr>
              <a:t>Pair Work</a:t>
            </a:r>
            <a:endParaRPr lang="en-GB" sz="4000" b="1" dirty="0" smtClean="0">
              <a:latin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58145" y="278395"/>
            <a:ext cx="1939637" cy="1219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6497782" y="534052"/>
            <a:ext cx="3588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latin typeface="Times New Roman" panose="02020603050405020304" pitchFamily="18" charset="0"/>
              </a:rPr>
              <a:t>Read the Text  </a:t>
            </a:r>
            <a:endParaRPr lang="en-GB" sz="4000" b="1" dirty="0" smtClean="0">
              <a:latin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565" y="3065862"/>
            <a:ext cx="4950381" cy="34140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64872" y="1927785"/>
            <a:ext cx="7633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smtClean="0">
                <a:latin typeface="Times New Roman" panose="02020603050405020304" pitchFamily="18" charset="0"/>
              </a:rPr>
              <a:t>Open your book page at 68</a:t>
            </a:r>
            <a:endParaRPr lang="en-GB" sz="4000" b="1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08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68774" y="210189"/>
            <a:ext cx="61457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Silent reading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3188" y="2041793"/>
            <a:ext cx="4735760" cy="36160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245" y="2244436"/>
            <a:ext cx="4950381" cy="341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8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D6DFB1-E390-488D-A9B3-E5217DD3710C}"/>
              </a:ext>
            </a:extLst>
          </p:cNvPr>
          <p:cNvSpPr txBox="1"/>
          <p:nvPr/>
        </p:nvSpPr>
        <p:spPr>
          <a:xfrm>
            <a:off x="1925781" y="3178685"/>
            <a:ext cx="88392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Tisha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in class ……………. </a:t>
            </a:r>
          </a:p>
          <a:p>
            <a:pPr marL="342900" indent="-342900">
              <a:buAutoNum type="arabicPeriod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……………people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her family.</a:t>
            </a:r>
          </a:p>
          <a:p>
            <a:pPr marL="342900" indent="-342900">
              <a:buAutoNum type="arabicPeriod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brother is …………… Years old.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955BA9-8788-4A53-981A-DE8F6C96A6B6}"/>
              </a:ext>
            </a:extLst>
          </p:cNvPr>
          <p:cNvSpPr txBox="1"/>
          <p:nvPr/>
        </p:nvSpPr>
        <p:spPr>
          <a:xfrm>
            <a:off x="2200470" y="1775141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C8A381-1B2D-4621-95D6-0AF1529CE739}"/>
              </a:ext>
            </a:extLst>
          </p:cNvPr>
          <p:cNvSpPr txBox="1"/>
          <p:nvPr/>
        </p:nvSpPr>
        <p:spPr>
          <a:xfrm>
            <a:off x="5022271" y="1833958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DD6CB9-7C6D-41CB-AA27-9772D9204939}"/>
              </a:ext>
            </a:extLst>
          </p:cNvPr>
          <p:cNvSpPr txBox="1"/>
          <p:nvPr/>
        </p:nvSpPr>
        <p:spPr>
          <a:xfrm>
            <a:off x="7424834" y="1868916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</a:t>
            </a:r>
          </a:p>
        </p:txBody>
      </p:sp>
      <p:sp>
        <p:nvSpPr>
          <p:cNvPr id="9" name="Rectangle 8"/>
          <p:cNvSpPr/>
          <p:nvPr/>
        </p:nvSpPr>
        <p:spPr>
          <a:xfrm>
            <a:off x="2588927" y="1131222"/>
            <a:ext cx="70716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Fill in the blank with correct word</a:t>
            </a:r>
            <a:endParaRPr lang="en-GB" sz="3200" b="1" dirty="0"/>
          </a:p>
        </p:txBody>
      </p:sp>
      <p:sp>
        <p:nvSpPr>
          <p:cNvPr id="11" name="Rectangle 10"/>
          <p:cNvSpPr/>
          <p:nvPr/>
        </p:nvSpPr>
        <p:spPr>
          <a:xfrm>
            <a:off x="4220280" y="217221"/>
            <a:ext cx="32803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</a:p>
        </p:txBody>
      </p:sp>
    </p:spTree>
    <p:extLst>
      <p:ext uri="{BB962C8B-B14F-4D97-AF65-F5344CB8AC3E}">
        <p14:creationId xmlns:p14="http://schemas.microsoft.com/office/powerpoint/2010/main" val="13853002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0.02824 L 0.06875 0.171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0" y="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0.22721 0.245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67" y="1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0.30052 0.4229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26" y="2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16727" y="404014"/>
            <a:ext cx="6816436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bn-BD" sz="6000" b="1" dirty="0" smtClean="0">
                <a:latin typeface="Times New Roman" pitchFamily="18" charset="0"/>
                <a:cs typeface="Times New Roman" pitchFamily="18" charset="0"/>
              </a:rPr>
              <a:t>Evaluation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8873" y="1960419"/>
            <a:ext cx="11180618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Answer the following question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1. What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Tisha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2.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How many people are there in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Tisha’s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family?</a:t>
            </a:r>
          </a:p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3. What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class is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Tisha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read in?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747" l="0" r="898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44783">
            <a:off x="-4711" y="73189"/>
            <a:ext cx="2614077" cy="269297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A2CE3FB-BFB0-487B-9178-26A3D0E1E477}"/>
              </a:ext>
            </a:extLst>
          </p:cNvPr>
          <p:cNvGrpSpPr/>
          <p:nvPr/>
        </p:nvGrpSpPr>
        <p:grpSpPr>
          <a:xfrm>
            <a:off x="293172" y="5244818"/>
            <a:ext cx="11566318" cy="1431911"/>
            <a:chOff x="239152" y="5164875"/>
            <a:chExt cx="11830248" cy="190357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C729B29-9F5F-40F4-A882-021FAD30B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152" y="5164876"/>
              <a:ext cx="5711482" cy="190357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3554871-B4F6-4587-8570-342F432DD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0634" y="5164875"/>
              <a:ext cx="6118766" cy="1903571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747" l="0" r="898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44783">
            <a:off x="10367538" y="157383"/>
            <a:ext cx="2614077" cy="269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65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A221A7D-A72F-4846-A42D-744B9898BF34}"/>
              </a:ext>
            </a:extLst>
          </p:cNvPr>
          <p:cNvGrpSpPr/>
          <p:nvPr/>
        </p:nvGrpSpPr>
        <p:grpSpPr>
          <a:xfrm>
            <a:off x="4073237" y="629036"/>
            <a:ext cx="3834692" cy="1294228"/>
            <a:chOff x="4515729" y="801858"/>
            <a:chExt cx="2813539" cy="1294228"/>
          </a:xfrm>
        </p:grpSpPr>
        <p:sp>
          <p:nvSpPr>
            <p:cNvPr id="4" name="Rectangle: Beveled 6">
              <a:extLst>
                <a:ext uri="{FF2B5EF4-FFF2-40B4-BE49-F238E27FC236}">
                  <a16:creationId xmlns:a16="http://schemas.microsoft.com/office/drawing/2014/main" id="{DA2665AE-7DB9-4182-86E6-B20BA225E302}"/>
                </a:ext>
              </a:extLst>
            </p:cNvPr>
            <p:cNvSpPr/>
            <p:nvPr/>
          </p:nvSpPr>
          <p:spPr>
            <a:xfrm>
              <a:off x="4515729" y="801858"/>
              <a:ext cx="2813539" cy="1294228"/>
            </a:xfrm>
            <a:prstGeom prst="bevel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9A30901-F56E-4221-B5F7-BBAFB38A0ED6}"/>
                </a:ext>
              </a:extLst>
            </p:cNvPr>
            <p:cNvSpPr/>
            <p:nvPr/>
          </p:nvSpPr>
          <p:spPr>
            <a:xfrm>
              <a:off x="4634982" y="1077118"/>
              <a:ext cx="2694286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 smtClean="0">
                  <a:ln/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Home Work</a:t>
              </a:r>
              <a:endParaRPr lang="en-US" sz="4000" b="1" dirty="0">
                <a:ln/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0362850-7340-4670-8E98-19D26240C1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48" y="556700"/>
            <a:ext cx="2861529" cy="13665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9965" y="3244334"/>
            <a:ext cx="116233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5 sentences about your own 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family.</a:t>
            </a:r>
            <a:endParaRPr lang="en-US" sz="48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CA0A48-B9EF-442A-8790-CC1EEE651953}"/>
              </a:ext>
            </a:extLst>
          </p:cNvPr>
          <p:cNvGrpSpPr/>
          <p:nvPr/>
        </p:nvGrpSpPr>
        <p:grpSpPr>
          <a:xfrm>
            <a:off x="249965" y="5198421"/>
            <a:ext cx="11821741" cy="1420847"/>
            <a:chOff x="200826" y="5649281"/>
            <a:chExt cx="11821741" cy="146807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D74643A-6175-44F8-BF07-A994C18D9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826" y="5658385"/>
              <a:ext cx="6095770" cy="145896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9D78ACA-558A-4A2C-9A63-95A520331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6596" y="5649281"/>
              <a:ext cx="5725971" cy="1458968"/>
            </a:xfrm>
            <a:prstGeom prst="rect">
              <a:avLst/>
            </a:prstGeom>
          </p:spPr>
        </p:pic>
      </p:grpSp>
      <p:sp>
        <p:nvSpPr>
          <p:cNvPr id="11" name="Freeform: Shape 31">
            <a:extLst>
              <a:ext uri="{FF2B5EF4-FFF2-40B4-BE49-F238E27FC236}">
                <a16:creationId xmlns:a16="http://schemas.microsoft.com/office/drawing/2014/main" id="{1C2EB0E7-F273-436E-A571-7FE400CBEE8B}"/>
              </a:ext>
            </a:extLst>
          </p:cNvPr>
          <p:cNvSpPr/>
          <p:nvPr/>
        </p:nvSpPr>
        <p:spPr>
          <a:xfrm>
            <a:off x="778674" y="5282101"/>
            <a:ext cx="781352" cy="726371"/>
          </a:xfrm>
          <a:custGeom>
            <a:avLst/>
            <a:gdLst>
              <a:gd name="connsiteX0" fmla="*/ 557990 w 1224417"/>
              <a:gd name="connsiteY0" fmla="*/ 619932 h 960895"/>
              <a:gd name="connsiteX1" fmla="*/ 588987 w 1224417"/>
              <a:gd name="connsiteY1" fmla="*/ 480448 h 960895"/>
              <a:gd name="connsiteX2" fmla="*/ 619983 w 1224417"/>
              <a:gd name="connsiteY2" fmla="*/ 371960 h 960895"/>
              <a:gd name="connsiteX3" fmla="*/ 635482 w 1224417"/>
              <a:gd name="connsiteY3" fmla="*/ 309966 h 960895"/>
              <a:gd name="connsiteX4" fmla="*/ 666478 w 1224417"/>
              <a:gd name="connsiteY4" fmla="*/ 247973 h 960895"/>
              <a:gd name="connsiteX5" fmla="*/ 712973 w 1224417"/>
              <a:gd name="connsiteY5" fmla="*/ 123987 h 960895"/>
              <a:gd name="connsiteX6" fmla="*/ 759468 w 1224417"/>
              <a:gd name="connsiteY6" fmla="*/ 77492 h 960895"/>
              <a:gd name="connsiteX7" fmla="*/ 836960 w 1224417"/>
              <a:gd name="connsiteY7" fmla="*/ 15499 h 960895"/>
              <a:gd name="connsiteX8" fmla="*/ 945448 w 1224417"/>
              <a:gd name="connsiteY8" fmla="*/ 46495 h 960895"/>
              <a:gd name="connsiteX9" fmla="*/ 1007441 w 1224417"/>
              <a:gd name="connsiteY9" fmla="*/ 139485 h 960895"/>
              <a:gd name="connsiteX10" fmla="*/ 1022939 w 1224417"/>
              <a:gd name="connsiteY10" fmla="*/ 201478 h 960895"/>
              <a:gd name="connsiteX11" fmla="*/ 1038438 w 1224417"/>
              <a:gd name="connsiteY11" fmla="*/ 247973 h 960895"/>
              <a:gd name="connsiteX12" fmla="*/ 1022939 w 1224417"/>
              <a:gd name="connsiteY12" fmla="*/ 418454 h 960895"/>
              <a:gd name="connsiteX13" fmla="*/ 929949 w 1224417"/>
              <a:gd name="connsiteY13" fmla="*/ 495946 h 960895"/>
              <a:gd name="connsiteX14" fmla="*/ 883454 w 1224417"/>
              <a:gd name="connsiteY14" fmla="*/ 526943 h 960895"/>
              <a:gd name="connsiteX15" fmla="*/ 821461 w 1224417"/>
              <a:gd name="connsiteY15" fmla="*/ 542441 h 960895"/>
              <a:gd name="connsiteX16" fmla="*/ 774966 w 1224417"/>
              <a:gd name="connsiteY16" fmla="*/ 557939 h 960895"/>
              <a:gd name="connsiteX17" fmla="*/ 712973 w 1224417"/>
              <a:gd name="connsiteY17" fmla="*/ 542441 h 960895"/>
              <a:gd name="connsiteX18" fmla="*/ 759468 w 1224417"/>
              <a:gd name="connsiteY18" fmla="*/ 526943 h 960895"/>
              <a:gd name="connsiteX19" fmla="*/ 805963 w 1224417"/>
              <a:gd name="connsiteY19" fmla="*/ 495946 h 960895"/>
              <a:gd name="connsiteX20" fmla="*/ 852458 w 1224417"/>
              <a:gd name="connsiteY20" fmla="*/ 480448 h 960895"/>
              <a:gd name="connsiteX21" fmla="*/ 914451 w 1224417"/>
              <a:gd name="connsiteY21" fmla="*/ 449451 h 960895"/>
              <a:gd name="connsiteX22" fmla="*/ 1084932 w 1224417"/>
              <a:gd name="connsiteY22" fmla="*/ 464949 h 960895"/>
              <a:gd name="connsiteX23" fmla="*/ 1131427 w 1224417"/>
              <a:gd name="connsiteY23" fmla="*/ 495946 h 960895"/>
              <a:gd name="connsiteX24" fmla="*/ 1208919 w 1224417"/>
              <a:gd name="connsiteY24" fmla="*/ 588936 h 960895"/>
              <a:gd name="connsiteX25" fmla="*/ 1224417 w 1224417"/>
              <a:gd name="connsiteY25" fmla="*/ 635431 h 960895"/>
              <a:gd name="connsiteX26" fmla="*/ 1208919 w 1224417"/>
              <a:gd name="connsiteY26" fmla="*/ 805912 h 960895"/>
              <a:gd name="connsiteX27" fmla="*/ 1115929 w 1224417"/>
              <a:gd name="connsiteY27" fmla="*/ 883404 h 960895"/>
              <a:gd name="connsiteX28" fmla="*/ 1069434 w 1224417"/>
              <a:gd name="connsiteY28" fmla="*/ 914400 h 960895"/>
              <a:gd name="connsiteX29" fmla="*/ 1022939 w 1224417"/>
              <a:gd name="connsiteY29" fmla="*/ 929899 h 960895"/>
              <a:gd name="connsiteX30" fmla="*/ 914451 w 1224417"/>
              <a:gd name="connsiteY30" fmla="*/ 960895 h 960895"/>
              <a:gd name="connsiteX31" fmla="*/ 666478 w 1224417"/>
              <a:gd name="connsiteY31" fmla="*/ 914400 h 960895"/>
              <a:gd name="connsiteX32" fmla="*/ 619983 w 1224417"/>
              <a:gd name="connsiteY32" fmla="*/ 852407 h 960895"/>
              <a:gd name="connsiteX33" fmla="*/ 635482 w 1224417"/>
              <a:gd name="connsiteY33" fmla="*/ 557939 h 960895"/>
              <a:gd name="connsiteX34" fmla="*/ 588987 w 1224417"/>
              <a:gd name="connsiteY34" fmla="*/ 604434 h 960895"/>
              <a:gd name="connsiteX35" fmla="*/ 526993 w 1224417"/>
              <a:gd name="connsiteY35" fmla="*/ 697424 h 960895"/>
              <a:gd name="connsiteX36" fmla="*/ 418505 w 1224417"/>
              <a:gd name="connsiteY36" fmla="*/ 836909 h 960895"/>
              <a:gd name="connsiteX37" fmla="*/ 387509 w 1224417"/>
              <a:gd name="connsiteY37" fmla="*/ 883404 h 960895"/>
              <a:gd name="connsiteX38" fmla="*/ 325516 w 1224417"/>
              <a:gd name="connsiteY38" fmla="*/ 898902 h 960895"/>
              <a:gd name="connsiteX39" fmla="*/ 62044 w 1224417"/>
              <a:gd name="connsiteY39" fmla="*/ 821410 h 960895"/>
              <a:gd name="connsiteX40" fmla="*/ 31048 w 1224417"/>
              <a:gd name="connsiteY40" fmla="*/ 728421 h 960895"/>
              <a:gd name="connsiteX41" fmla="*/ 46546 w 1224417"/>
              <a:gd name="connsiteY41" fmla="*/ 526943 h 960895"/>
              <a:gd name="connsiteX42" fmla="*/ 294519 w 1224417"/>
              <a:gd name="connsiteY42" fmla="*/ 495946 h 960895"/>
              <a:gd name="connsiteX43" fmla="*/ 418505 w 1224417"/>
              <a:gd name="connsiteY43" fmla="*/ 573438 h 960895"/>
              <a:gd name="connsiteX44" fmla="*/ 465000 w 1224417"/>
              <a:gd name="connsiteY44" fmla="*/ 619932 h 960895"/>
              <a:gd name="connsiteX45" fmla="*/ 495997 w 1224417"/>
              <a:gd name="connsiteY45" fmla="*/ 666427 h 960895"/>
              <a:gd name="connsiteX46" fmla="*/ 372010 w 1224417"/>
              <a:gd name="connsiteY46" fmla="*/ 635431 h 960895"/>
              <a:gd name="connsiteX47" fmla="*/ 294519 w 1224417"/>
              <a:gd name="connsiteY47" fmla="*/ 619932 h 960895"/>
              <a:gd name="connsiteX48" fmla="*/ 248024 w 1224417"/>
              <a:gd name="connsiteY48" fmla="*/ 588936 h 960895"/>
              <a:gd name="connsiteX49" fmla="*/ 201529 w 1224417"/>
              <a:gd name="connsiteY49" fmla="*/ 573438 h 960895"/>
              <a:gd name="connsiteX50" fmla="*/ 170532 w 1224417"/>
              <a:gd name="connsiteY50" fmla="*/ 526943 h 960895"/>
              <a:gd name="connsiteX51" fmla="*/ 15549 w 1224417"/>
              <a:gd name="connsiteY51" fmla="*/ 356461 h 960895"/>
              <a:gd name="connsiteX52" fmla="*/ 51 w 1224417"/>
              <a:gd name="connsiteY52" fmla="*/ 309966 h 960895"/>
              <a:gd name="connsiteX53" fmla="*/ 31048 w 1224417"/>
              <a:gd name="connsiteY53" fmla="*/ 77492 h 960895"/>
              <a:gd name="connsiteX54" fmla="*/ 93041 w 1224417"/>
              <a:gd name="connsiteY54" fmla="*/ 30997 h 960895"/>
              <a:gd name="connsiteX55" fmla="*/ 201529 w 1224417"/>
              <a:gd name="connsiteY55" fmla="*/ 0 h 960895"/>
              <a:gd name="connsiteX56" fmla="*/ 465000 w 1224417"/>
              <a:gd name="connsiteY56" fmla="*/ 15499 h 960895"/>
              <a:gd name="connsiteX57" fmla="*/ 511495 w 1224417"/>
              <a:gd name="connsiteY57" fmla="*/ 77492 h 960895"/>
              <a:gd name="connsiteX58" fmla="*/ 542492 w 1224417"/>
              <a:gd name="connsiteY58" fmla="*/ 170482 h 960895"/>
              <a:gd name="connsiteX59" fmla="*/ 588987 w 1224417"/>
              <a:gd name="connsiteY59" fmla="*/ 294468 h 960895"/>
              <a:gd name="connsiteX60" fmla="*/ 604485 w 1224417"/>
              <a:gd name="connsiteY60" fmla="*/ 433953 h 960895"/>
              <a:gd name="connsiteX61" fmla="*/ 619983 w 1224417"/>
              <a:gd name="connsiteY61" fmla="*/ 619932 h 960895"/>
              <a:gd name="connsiteX62" fmla="*/ 635482 w 1224417"/>
              <a:gd name="connsiteY62" fmla="*/ 728421 h 960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24417" h="960895">
                <a:moveTo>
                  <a:pt x="557990" y="619932"/>
                </a:moveTo>
                <a:cubicBezTo>
                  <a:pt x="570902" y="555370"/>
                  <a:pt x="572568" y="540652"/>
                  <a:pt x="588987" y="480448"/>
                </a:cubicBezTo>
                <a:cubicBezTo>
                  <a:pt x="598883" y="444164"/>
                  <a:pt x="610087" y="408244"/>
                  <a:pt x="619983" y="371960"/>
                </a:cubicBezTo>
                <a:cubicBezTo>
                  <a:pt x="625588" y="351410"/>
                  <a:pt x="628003" y="329910"/>
                  <a:pt x="635482" y="309966"/>
                </a:cubicBezTo>
                <a:cubicBezTo>
                  <a:pt x="643594" y="288334"/>
                  <a:pt x="657377" y="269208"/>
                  <a:pt x="666478" y="247973"/>
                </a:cubicBezTo>
                <a:cubicBezTo>
                  <a:pt x="686147" y="202079"/>
                  <a:pt x="683791" y="170679"/>
                  <a:pt x="712973" y="123987"/>
                </a:cubicBezTo>
                <a:cubicBezTo>
                  <a:pt x="724589" y="105401"/>
                  <a:pt x="745436" y="94330"/>
                  <a:pt x="759468" y="77492"/>
                </a:cubicBezTo>
                <a:cubicBezTo>
                  <a:pt x="813393" y="12782"/>
                  <a:pt x="760633" y="40941"/>
                  <a:pt x="836960" y="15499"/>
                </a:cubicBezTo>
                <a:cubicBezTo>
                  <a:pt x="873123" y="25831"/>
                  <a:pt x="915032" y="24374"/>
                  <a:pt x="945448" y="46495"/>
                </a:cubicBezTo>
                <a:cubicBezTo>
                  <a:pt x="975576" y="68406"/>
                  <a:pt x="1007441" y="139485"/>
                  <a:pt x="1007441" y="139485"/>
                </a:cubicBezTo>
                <a:cubicBezTo>
                  <a:pt x="1012607" y="160149"/>
                  <a:pt x="1017087" y="180997"/>
                  <a:pt x="1022939" y="201478"/>
                </a:cubicBezTo>
                <a:cubicBezTo>
                  <a:pt x="1027427" y="217186"/>
                  <a:pt x="1038438" y="231636"/>
                  <a:pt x="1038438" y="247973"/>
                </a:cubicBezTo>
                <a:cubicBezTo>
                  <a:pt x="1038438" y="305034"/>
                  <a:pt x="1034895" y="362659"/>
                  <a:pt x="1022939" y="418454"/>
                </a:cubicBezTo>
                <a:cubicBezTo>
                  <a:pt x="1011899" y="469976"/>
                  <a:pt x="967955" y="474228"/>
                  <a:pt x="929949" y="495946"/>
                </a:cubicBezTo>
                <a:cubicBezTo>
                  <a:pt x="913776" y="505187"/>
                  <a:pt x="900575" y="519606"/>
                  <a:pt x="883454" y="526943"/>
                </a:cubicBezTo>
                <a:cubicBezTo>
                  <a:pt x="863876" y="535334"/>
                  <a:pt x="841942" y="536589"/>
                  <a:pt x="821461" y="542441"/>
                </a:cubicBezTo>
                <a:cubicBezTo>
                  <a:pt x="805753" y="546929"/>
                  <a:pt x="790464" y="552773"/>
                  <a:pt x="774966" y="557939"/>
                </a:cubicBezTo>
                <a:cubicBezTo>
                  <a:pt x="754302" y="552773"/>
                  <a:pt x="722499" y="561493"/>
                  <a:pt x="712973" y="542441"/>
                </a:cubicBezTo>
                <a:cubicBezTo>
                  <a:pt x="705667" y="527829"/>
                  <a:pt x="744856" y="534249"/>
                  <a:pt x="759468" y="526943"/>
                </a:cubicBezTo>
                <a:cubicBezTo>
                  <a:pt x="776128" y="518613"/>
                  <a:pt x="789303" y="504276"/>
                  <a:pt x="805963" y="495946"/>
                </a:cubicBezTo>
                <a:cubicBezTo>
                  <a:pt x="820575" y="488640"/>
                  <a:pt x="837442" y="486883"/>
                  <a:pt x="852458" y="480448"/>
                </a:cubicBezTo>
                <a:cubicBezTo>
                  <a:pt x="873693" y="471347"/>
                  <a:pt x="893787" y="459783"/>
                  <a:pt x="914451" y="449451"/>
                </a:cubicBezTo>
                <a:cubicBezTo>
                  <a:pt x="971278" y="454617"/>
                  <a:pt x="1029137" y="452993"/>
                  <a:pt x="1084932" y="464949"/>
                </a:cubicBezTo>
                <a:cubicBezTo>
                  <a:pt x="1103145" y="468852"/>
                  <a:pt x="1117118" y="484021"/>
                  <a:pt x="1131427" y="495946"/>
                </a:cubicBezTo>
                <a:cubicBezTo>
                  <a:pt x="1176176" y="533237"/>
                  <a:pt x="1178441" y="543219"/>
                  <a:pt x="1208919" y="588936"/>
                </a:cubicBezTo>
                <a:cubicBezTo>
                  <a:pt x="1214085" y="604434"/>
                  <a:pt x="1224417" y="619094"/>
                  <a:pt x="1224417" y="635431"/>
                </a:cubicBezTo>
                <a:cubicBezTo>
                  <a:pt x="1224417" y="692492"/>
                  <a:pt x="1223622" y="750777"/>
                  <a:pt x="1208919" y="805912"/>
                </a:cubicBezTo>
                <a:cubicBezTo>
                  <a:pt x="1188728" y="881630"/>
                  <a:pt x="1164093" y="859322"/>
                  <a:pt x="1115929" y="883404"/>
                </a:cubicBezTo>
                <a:cubicBezTo>
                  <a:pt x="1099269" y="891734"/>
                  <a:pt x="1086094" y="906070"/>
                  <a:pt x="1069434" y="914400"/>
                </a:cubicBezTo>
                <a:cubicBezTo>
                  <a:pt x="1054822" y="921706"/>
                  <a:pt x="1038587" y="925205"/>
                  <a:pt x="1022939" y="929899"/>
                </a:cubicBezTo>
                <a:cubicBezTo>
                  <a:pt x="986915" y="940706"/>
                  <a:pt x="950614" y="950563"/>
                  <a:pt x="914451" y="960895"/>
                </a:cubicBezTo>
                <a:cubicBezTo>
                  <a:pt x="828299" y="954268"/>
                  <a:pt x="731990" y="979912"/>
                  <a:pt x="666478" y="914400"/>
                </a:cubicBezTo>
                <a:cubicBezTo>
                  <a:pt x="648213" y="896135"/>
                  <a:pt x="635481" y="873071"/>
                  <a:pt x="619983" y="852407"/>
                </a:cubicBezTo>
                <a:cubicBezTo>
                  <a:pt x="625149" y="754251"/>
                  <a:pt x="647673" y="655472"/>
                  <a:pt x="635482" y="557939"/>
                </a:cubicBezTo>
                <a:cubicBezTo>
                  <a:pt x="632763" y="536190"/>
                  <a:pt x="602443" y="587133"/>
                  <a:pt x="588987" y="604434"/>
                </a:cubicBezTo>
                <a:cubicBezTo>
                  <a:pt x="566115" y="633840"/>
                  <a:pt x="546159" y="665479"/>
                  <a:pt x="526993" y="697424"/>
                </a:cubicBezTo>
                <a:cubicBezTo>
                  <a:pt x="436845" y="847675"/>
                  <a:pt x="529564" y="707341"/>
                  <a:pt x="418505" y="836909"/>
                </a:cubicBezTo>
                <a:cubicBezTo>
                  <a:pt x="406383" y="851051"/>
                  <a:pt x="403007" y="873072"/>
                  <a:pt x="387509" y="883404"/>
                </a:cubicBezTo>
                <a:cubicBezTo>
                  <a:pt x="369786" y="895219"/>
                  <a:pt x="346180" y="893736"/>
                  <a:pt x="325516" y="898902"/>
                </a:cubicBezTo>
                <a:cubicBezTo>
                  <a:pt x="185167" y="880189"/>
                  <a:pt x="110057" y="929439"/>
                  <a:pt x="62044" y="821410"/>
                </a:cubicBezTo>
                <a:cubicBezTo>
                  <a:pt x="48774" y="791553"/>
                  <a:pt x="41380" y="759417"/>
                  <a:pt x="31048" y="728421"/>
                </a:cubicBezTo>
                <a:cubicBezTo>
                  <a:pt x="36214" y="661262"/>
                  <a:pt x="26455" y="591235"/>
                  <a:pt x="46546" y="526943"/>
                </a:cubicBezTo>
                <a:cubicBezTo>
                  <a:pt x="74911" y="436174"/>
                  <a:pt x="283638" y="495039"/>
                  <a:pt x="294519" y="495946"/>
                </a:cubicBezTo>
                <a:cubicBezTo>
                  <a:pt x="366226" y="519848"/>
                  <a:pt x="340751" y="505403"/>
                  <a:pt x="418505" y="573438"/>
                </a:cubicBezTo>
                <a:cubicBezTo>
                  <a:pt x="435000" y="587871"/>
                  <a:pt x="450968" y="603094"/>
                  <a:pt x="465000" y="619932"/>
                </a:cubicBezTo>
                <a:cubicBezTo>
                  <a:pt x="476925" y="634241"/>
                  <a:pt x="514370" y="663365"/>
                  <a:pt x="495997" y="666427"/>
                </a:cubicBezTo>
                <a:cubicBezTo>
                  <a:pt x="453976" y="673431"/>
                  <a:pt x="413520" y="645010"/>
                  <a:pt x="372010" y="635431"/>
                </a:cubicBezTo>
                <a:cubicBezTo>
                  <a:pt x="346343" y="629508"/>
                  <a:pt x="320349" y="625098"/>
                  <a:pt x="294519" y="619932"/>
                </a:cubicBezTo>
                <a:cubicBezTo>
                  <a:pt x="279021" y="609600"/>
                  <a:pt x="264684" y="597266"/>
                  <a:pt x="248024" y="588936"/>
                </a:cubicBezTo>
                <a:cubicBezTo>
                  <a:pt x="233412" y="581630"/>
                  <a:pt x="214286" y="583643"/>
                  <a:pt x="201529" y="573438"/>
                </a:cubicBezTo>
                <a:cubicBezTo>
                  <a:pt x="186984" y="561802"/>
                  <a:pt x="182993" y="540788"/>
                  <a:pt x="170532" y="526943"/>
                </a:cubicBezTo>
                <a:cubicBezTo>
                  <a:pt x="-19598" y="315686"/>
                  <a:pt x="124739" y="502048"/>
                  <a:pt x="15549" y="356461"/>
                </a:cubicBezTo>
                <a:cubicBezTo>
                  <a:pt x="10383" y="340963"/>
                  <a:pt x="-855" y="326277"/>
                  <a:pt x="51" y="309966"/>
                </a:cubicBezTo>
                <a:cubicBezTo>
                  <a:pt x="4388" y="231909"/>
                  <a:pt x="6326" y="151657"/>
                  <a:pt x="31048" y="77492"/>
                </a:cubicBezTo>
                <a:cubicBezTo>
                  <a:pt x="39216" y="52987"/>
                  <a:pt x="70614" y="43812"/>
                  <a:pt x="93041" y="30997"/>
                </a:cubicBezTo>
                <a:cubicBezTo>
                  <a:pt x="110331" y="21117"/>
                  <a:pt x="188113" y="3354"/>
                  <a:pt x="201529" y="0"/>
                </a:cubicBezTo>
                <a:cubicBezTo>
                  <a:pt x="289353" y="5166"/>
                  <a:pt x="379651" y="-5838"/>
                  <a:pt x="465000" y="15499"/>
                </a:cubicBezTo>
                <a:cubicBezTo>
                  <a:pt x="490059" y="21764"/>
                  <a:pt x="499943" y="54389"/>
                  <a:pt x="511495" y="77492"/>
                </a:cubicBezTo>
                <a:cubicBezTo>
                  <a:pt x="526107" y="106716"/>
                  <a:pt x="527880" y="141258"/>
                  <a:pt x="542492" y="170482"/>
                </a:cubicBezTo>
                <a:cubicBezTo>
                  <a:pt x="583014" y="251527"/>
                  <a:pt x="567884" y="210062"/>
                  <a:pt x="588987" y="294468"/>
                </a:cubicBezTo>
                <a:cubicBezTo>
                  <a:pt x="594153" y="340963"/>
                  <a:pt x="600050" y="387383"/>
                  <a:pt x="604485" y="433953"/>
                </a:cubicBezTo>
                <a:cubicBezTo>
                  <a:pt x="610383" y="495881"/>
                  <a:pt x="612267" y="558205"/>
                  <a:pt x="619983" y="619932"/>
                </a:cubicBezTo>
                <a:cubicBezTo>
                  <a:pt x="639241" y="773994"/>
                  <a:pt x="635482" y="604577"/>
                  <a:pt x="635482" y="728421"/>
                </a:cubicBezTo>
              </a:path>
            </a:pathLst>
          </a:cu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31">
            <a:extLst>
              <a:ext uri="{FF2B5EF4-FFF2-40B4-BE49-F238E27FC236}">
                <a16:creationId xmlns:a16="http://schemas.microsoft.com/office/drawing/2014/main" id="{1C2EB0E7-F273-436E-A571-7FE400CBEE8B}"/>
              </a:ext>
            </a:extLst>
          </p:cNvPr>
          <p:cNvSpPr/>
          <p:nvPr/>
        </p:nvSpPr>
        <p:spPr>
          <a:xfrm>
            <a:off x="3915359" y="5252937"/>
            <a:ext cx="781352" cy="726371"/>
          </a:xfrm>
          <a:custGeom>
            <a:avLst/>
            <a:gdLst>
              <a:gd name="connsiteX0" fmla="*/ 557990 w 1224417"/>
              <a:gd name="connsiteY0" fmla="*/ 619932 h 960895"/>
              <a:gd name="connsiteX1" fmla="*/ 588987 w 1224417"/>
              <a:gd name="connsiteY1" fmla="*/ 480448 h 960895"/>
              <a:gd name="connsiteX2" fmla="*/ 619983 w 1224417"/>
              <a:gd name="connsiteY2" fmla="*/ 371960 h 960895"/>
              <a:gd name="connsiteX3" fmla="*/ 635482 w 1224417"/>
              <a:gd name="connsiteY3" fmla="*/ 309966 h 960895"/>
              <a:gd name="connsiteX4" fmla="*/ 666478 w 1224417"/>
              <a:gd name="connsiteY4" fmla="*/ 247973 h 960895"/>
              <a:gd name="connsiteX5" fmla="*/ 712973 w 1224417"/>
              <a:gd name="connsiteY5" fmla="*/ 123987 h 960895"/>
              <a:gd name="connsiteX6" fmla="*/ 759468 w 1224417"/>
              <a:gd name="connsiteY6" fmla="*/ 77492 h 960895"/>
              <a:gd name="connsiteX7" fmla="*/ 836960 w 1224417"/>
              <a:gd name="connsiteY7" fmla="*/ 15499 h 960895"/>
              <a:gd name="connsiteX8" fmla="*/ 945448 w 1224417"/>
              <a:gd name="connsiteY8" fmla="*/ 46495 h 960895"/>
              <a:gd name="connsiteX9" fmla="*/ 1007441 w 1224417"/>
              <a:gd name="connsiteY9" fmla="*/ 139485 h 960895"/>
              <a:gd name="connsiteX10" fmla="*/ 1022939 w 1224417"/>
              <a:gd name="connsiteY10" fmla="*/ 201478 h 960895"/>
              <a:gd name="connsiteX11" fmla="*/ 1038438 w 1224417"/>
              <a:gd name="connsiteY11" fmla="*/ 247973 h 960895"/>
              <a:gd name="connsiteX12" fmla="*/ 1022939 w 1224417"/>
              <a:gd name="connsiteY12" fmla="*/ 418454 h 960895"/>
              <a:gd name="connsiteX13" fmla="*/ 929949 w 1224417"/>
              <a:gd name="connsiteY13" fmla="*/ 495946 h 960895"/>
              <a:gd name="connsiteX14" fmla="*/ 883454 w 1224417"/>
              <a:gd name="connsiteY14" fmla="*/ 526943 h 960895"/>
              <a:gd name="connsiteX15" fmla="*/ 821461 w 1224417"/>
              <a:gd name="connsiteY15" fmla="*/ 542441 h 960895"/>
              <a:gd name="connsiteX16" fmla="*/ 774966 w 1224417"/>
              <a:gd name="connsiteY16" fmla="*/ 557939 h 960895"/>
              <a:gd name="connsiteX17" fmla="*/ 712973 w 1224417"/>
              <a:gd name="connsiteY17" fmla="*/ 542441 h 960895"/>
              <a:gd name="connsiteX18" fmla="*/ 759468 w 1224417"/>
              <a:gd name="connsiteY18" fmla="*/ 526943 h 960895"/>
              <a:gd name="connsiteX19" fmla="*/ 805963 w 1224417"/>
              <a:gd name="connsiteY19" fmla="*/ 495946 h 960895"/>
              <a:gd name="connsiteX20" fmla="*/ 852458 w 1224417"/>
              <a:gd name="connsiteY20" fmla="*/ 480448 h 960895"/>
              <a:gd name="connsiteX21" fmla="*/ 914451 w 1224417"/>
              <a:gd name="connsiteY21" fmla="*/ 449451 h 960895"/>
              <a:gd name="connsiteX22" fmla="*/ 1084932 w 1224417"/>
              <a:gd name="connsiteY22" fmla="*/ 464949 h 960895"/>
              <a:gd name="connsiteX23" fmla="*/ 1131427 w 1224417"/>
              <a:gd name="connsiteY23" fmla="*/ 495946 h 960895"/>
              <a:gd name="connsiteX24" fmla="*/ 1208919 w 1224417"/>
              <a:gd name="connsiteY24" fmla="*/ 588936 h 960895"/>
              <a:gd name="connsiteX25" fmla="*/ 1224417 w 1224417"/>
              <a:gd name="connsiteY25" fmla="*/ 635431 h 960895"/>
              <a:gd name="connsiteX26" fmla="*/ 1208919 w 1224417"/>
              <a:gd name="connsiteY26" fmla="*/ 805912 h 960895"/>
              <a:gd name="connsiteX27" fmla="*/ 1115929 w 1224417"/>
              <a:gd name="connsiteY27" fmla="*/ 883404 h 960895"/>
              <a:gd name="connsiteX28" fmla="*/ 1069434 w 1224417"/>
              <a:gd name="connsiteY28" fmla="*/ 914400 h 960895"/>
              <a:gd name="connsiteX29" fmla="*/ 1022939 w 1224417"/>
              <a:gd name="connsiteY29" fmla="*/ 929899 h 960895"/>
              <a:gd name="connsiteX30" fmla="*/ 914451 w 1224417"/>
              <a:gd name="connsiteY30" fmla="*/ 960895 h 960895"/>
              <a:gd name="connsiteX31" fmla="*/ 666478 w 1224417"/>
              <a:gd name="connsiteY31" fmla="*/ 914400 h 960895"/>
              <a:gd name="connsiteX32" fmla="*/ 619983 w 1224417"/>
              <a:gd name="connsiteY32" fmla="*/ 852407 h 960895"/>
              <a:gd name="connsiteX33" fmla="*/ 635482 w 1224417"/>
              <a:gd name="connsiteY33" fmla="*/ 557939 h 960895"/>
              <a:gd name="connsiteX34" fmla="*/ 588987 w 1224417"/>
              <a:gd name="connsiteY34" fmla="*/ 604434 h 960895"/>
              <a:gd name="connsiteX35" fmla="*/ 526993 w 1224417"/>
              <a:gd name="connsiteY35" fmla="*/ 697424 h 960895"/>
              <a:gd name="connsiteX36" fmla="*/ 418505 w 1224417"/>
              <a:gd name="connsiteY36" fmla="*/ 836909 h 960895"/>
              <a:gd name="connsiteX37" fmla="*/ 387509 w 1224417"/>
              <a:gd name="connsiteY37" fmla="*/ 883404 h 960895"/>
              <a:gd name="connsiteX38" fmla="*/ 325516 w 1224417"/>
              <a:gd name="connsiteY38" fmla="*/ 898902 h 960895"/>
              <a:gd name="connsiteX39" fmla="*/ 62044 w 1224417"/>
              <a:gd name="connsiteY39" fmla="*/ 821410 h 960895"/>
              <a:gd name="connsiteX40" fmla="*/ 31048 w 1224417"/>
              <a:gd name="connsiteY40" fmla="*/ 728421 h 960895"/>
              <a:gd name="connsiteX41" fmla="*/ 46546 w 1224417"/>
              <a:gd name="connsiteY41" fmla="*/ 526943 h 960895"/>
              <a:gd name="connsiteX42" fmla="*/ 294519 w 1224417"/>
              <a:gd name="connsiteY42" fmla="*/ 495946 h 960895"/>
              <a:gd name="connsiteX43" fmla="*/ 418505 w 1224417"/>
              <a:gd name="connsiteY43" fmla="*/ 573438 h 960895"/>
              <a:gd name="connsiteX44" fmla="*/ 465000 w 1224417"/>
              <a:gd name="connsiteY44" fmla="*/ 619932 h 960895"/>
              <a:gd name="connsiteX45" fmla="*/ 495997 w 1224417"/>
              <a:gd name="connsiteY45" fmla="*/ 666427 h 960895"/>
              <a:gd name="connsiteX46" fmla="*/ 372010 w 1224417"/>
              <a:gd name="connsiteY46" fmla="*/ 635431 h 960895"/>
              <a:gd name="connsiteX47" fmla="*/ 294519 w 1224417"/>
              <a:gd name="connsiteY47" fmla="*/ 619932 h 960895"/>
              <a:gd name="connsiteX48" fmla="*/ 248024 w 1224417"/>
              <a:gd name="connsiteY48" fmla="*/ 588936 h 960895"/>
              <a:gd name="connsiteX49" fmla="*/ 201529 w 1224417"/>
              <a:gd name="connsiteY49" fmla="*/ 573438 h 960895"/>
              <a:gd name="connsiteX50" fmla="*/ 170532 w 1224417"/>
              <a:gd name="connsiteY50" fmla="*/ 526943 h 960895"/>
              <a:gd name="connsiteX51" fmla="*/ 15549 w 1224417"/>
              <a:gd name="connsiteY51" fmla="*/ 356461 h 960895"/>
              <a:gd name="connsiteX52" fmla="*/ 51 w 1224417"/>
              <a:gd name="connsiteY52" fmla="*/ 309966 h 960895"/>
              <a:gd name="connsiteX53" fmla="*/ 31048 w 1224417"/>
              <a:gd name="connsiteY53" fmla="*/ 77492 h 960895"/>
              <a:gd name="connsiteX54" fmla="*/ 93041 w 1224417"/>
              <a:gd name="connsiteY54" fmla="*/ 30997 h 960895"/>
              <a:gd name="connsiteX55" fmla="*/ 201529 w 1224417"/>
              <a:gd name="connsiteY55" fmla="*/ 0 h 960895"/>
              <a:gd name="connsiteX56" fmla="*/ 465000 w 1224417"/>
              <a:gd name="connsiteY56" fmla="*/ 15499 h 960895"/>
              <a:gd name="connsiteX57" fmla="*/ 511495 w 1224417"/>
              <a:gd name="connsiteY57" fmla="*/ 77492 h 960895"/>
              <a:gd name="connsiteX58" fmla="*/ 542492 w 1224417"/>
              <a:gd name="connsiteY58" fmla="*/ 170482 h 960895"/>
              <a:gd name="connsiteX59" fmla="*/ 588987 w 1224417"/>
              <a:gd name="connsiteY59" fmla="*/ 294468 h 960895"/>
              <a:gd name="connsiteX60" fmla="*/ 604485 w 1224417"/>
              <a:gd name="connsiteY60" fmla="*/ 433953 h 960895"/>
              <a:gd name="connsiteX61" fmla="*/ 619983 w 1224417"/>
              <a:gd name="connsiteY61" fmla="*/ 619932 h 960895"/>
              <a:gd name="connsiteX62" fmla="*/ 635482 w 1224417"/>
              <a:gd name="connsiteY62" fmla="*/ 728421 h 960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24417" h="960895">
                <a:moveTo>
                  <a:pt x="557990" y="619932"/>
                </a:moveTo>
                <a:cubicBezTo>
                  <a:pt x="570902" y="555370"/>
                  <a:pt x="572568" y="540652"/>
                  <a:pt x="588987" y="480448"/>
                </a:cubicBezTo>
                <a:cubicBezTo>
                  <a:pt x="598883" y="444164"/>
                  <a:pt x="610087" y="408244"/>
                  <a:pt x="619983" y="371960"/>
                </a:cubicBezTo>
                <a:cubicBezTo>
                  <a:pt x="625588" y="351410"/>
                  <a:pt x="628003" y="329910"/>
                  <a:pt x="635482" y="309966"/>
                </a:cubicBezTo>
                <a:cubicBezTo>
                  <a:pt x="643594" y="288334"/>
                  <a:pt x="657377" y="269208"/>
                  <a:pt x="666478" y="247973"/>
                </a:cubicBezTo>
                <a:cubicBezTo>
                  <a:pt x="686147" y="202079"/>
                  <a:pt x="683791" y="170679"/>
                  <a:pt x="712973" y="123987"/>
                </a:cubicBezTo>
                <a:cubicBezTo>
                  <a:pt x="724589" y="105401"/>
                  <a:pt x="745436" y="94330"/>
                  <a:pt x="759468" y="77492"/>
                </a:cubicBezTo>
                <a:cubicBezTo>
                  <a:pt x="813393" y="12782"/>
                  <a:pt x="760633" y="40941"/>
                  <a:pt x="836960" y="15499"/>
                </a:cubicBezTo>
                <a:cubicBezTo>
                  <a:pt x="873123" y="25831"/>
                  <a:pt x="915032" y="24374"/>
                  <a:pt x="945448" y="46495"/>
                </a:cubicBezTo>
                <a:cubicBezTo>
                  <a:pt x="975576" y="68406"/>
                  <a:pt x="1007441" y="139485"/>
                  <a:pt x="1007441" y="139485"/>
                </a:cubicBezTo>
                <a:cubicBezTo>
                  <a:pt x="1012607" y="160149"/>
                  <a:pt x="1017087" y="180997"/>
                  <a:pt x="1022939" y="201478"/>
                </a:cubicBezTo>
                <a:cubicBezTo>
                  <a:pt x="1027427" y="217186"/>
                  <a:pt x="1038438" y="231636"/>
                  <a:pt x="1038438" y="247973"/>
                </a:cubicBezTo>
                <a:cubicBezTo>
                  <a:pt x="1038438" y="305034"/>
                  <a:pt x="1034895" y="362659"/>
                  <a:pt x="1022939" y="418454"/>
                </a:cubicBezTo>
                <a:cubicBezTo>
                  <a:pt x="1011899" y="469976"/>
                  <a:pt x="967955" y="474228"/>
                  <a:pt x="929949" y="495946"/>
                </a:cubicBezTo>
                <a:cubicBezTo>
                  <a:pt x="913776" y="505187"/>
                  <a:pt x="900575" y="519606"/>
                  <a:pt x="883454" y="526943"/>
                </a:cubicBezTo>
                <a:cubicBezTo>
                  <a:pt x="863876" y="535334"/>
                  <a:pt x="841942" y="536589"/>
                  <a:pt x="821461" y="542441"/>
                </a:cubicBezTo>
                <a:cubicBezTo>
                  <a:pt x="805753" y="546929"/>
                  <a:pt x="790464" y="552773"/>
                  <a:pt x="774966" y="557939"/>
                </a:cubicBezTo>
                <a:cubicBezTo>
                  <a:pt x="754302" y="552773"/>
                  <a:pt x="722499" y="561493"/>
                  <a:pt x="712973" y="542441"/>
                </a:cubicBezTo>
                <a:cubicBezTo>
                  <a:pt x="705667" y="527829"/>
                  <a:pt x="744856" y="534249"/>
                  <a:pt x="759468" y="526943"/>
                </a:cubicBezTo>
                <a:cubicBezTo>
                  <a:pt x="776128" y="518613"/>
                  <a:pt x="789303" y="504276"/>
                  <a:pt x="805963" y="495946"/>
                </a:cubicBezTo>
                <a:cubicBezTo>
                  <a:pt x="820575" y="488640"/>
                  <a:pt x="837442" y="486883"/>
                  <a:pt x="852458" y="480448"/>
                </a:cubicBezTo>
                <a:cubicBezTo>
                  <a:pt x="873693" y="471347"/>
                  <a:pt x="893787" y="459783"/>
                  <a:pt x="914451" y="449451"/>
                </a:cubicBezTo>
                <a:cubicBezTo>
                  <a:pt x="971278" y="454617"/>
                  <a:pt x="1029137" y="452993"/>
                  <a:pt x="1084932" y="464949"/>
                </a:cubicBezTo>
                <a:cubicBezTo>
                  <a:pt x="1103145" y="468852"/>
                  <a:pt x="1117118" y="484021"/>
                  <a:pt x="1131427" y="495946"/>
                </a:cubicBezTo>
                <a:cubicBezTo>
                  <a:pt x="1176176" y="533237"/>
                  <a:pt x="1178441" y="543219"/>
                  <a:pt x="1208919" y="588936"/>
                </a:cubicBezTo>
                <a:cubicBezTo>
                  <a:pt x="1214085" y="604434"/>
                  <a:pt x="1224417" y="619094"/>
                  <a:pt x="1224417" y="635431"/>
                </a:cubicBezTo>
                <a:cubicBezTo>
                  <a:pt x="1224417" y="692492"/>
                  <a:pt x="1223622" y="750777"/>
                  <a:pt x="1208919" y="805912"/>
                </a:cubicBezTo>
                <a:cubicBezTo>
                  <a:pt x="1188728" y="881630"/>
                  <a:pt x="1164093" y="859322"/>
                  <a:pt x="1115929" y="883404"/>
                </a:cubicBezTo>
                <a:cubicBezTo>
                  <a:pt x="1099269" y="891734"/>
                  <a:pt x="1086094" y="906070"/>
                  <a:pt x="1069434" y="914400"/>
                </a:cubicBezTo>
                <a:cubicBezTo>
                  <a:pt x="1054822" y="921706"/>
                  <a:pt x="1038587" y="925205"/>
                  <a:pt x="1022939" y="929899"/>
                </a:cubicBezTo>
                <a:cubicBezTo>
                  <a:pt x="986915" y="940706"/>
                  <a:pt x="950614" y="950563"/>
                  <a:pt x="914451" y="960895"/>
                </a:cubicBezTo>
                <a:cubicBezTo>
                  <a:pt x="828299" y="954268"/>
                  <a:pt x="731990" y="979912"/>
                  <a:pt x="666478" y="914400"/>
                </a:cubicBezTo>
                <a:cubicBezTo>
                  <a:pt x="648213" y="896135"/>
                  <a:pt x="635481" y="873071"/>
                  <a:pt x="619983" y="852407"/>
                </a:cubicBezTo>
                <a:cubicBezTo>
                  <a:pt x="625149" y="754251"/>
                  <a:pt x="647673" y="655472"/>
                  <a:pt x="635482" y="557939"/>
                </a:cubicBezTo>
                <a:cubicBezTo>
                  <a:pt x="632763" y="536190"/>
                  <a:pt x="602443" y="587133"/>
                  <a:pt x="588987" y="604434"/>
                </a:cubicBezTo>
                <a:cubicBezTo>
                  <a:pt x="566115" y="633840"/>
                  <a:pt x="546159" y="665479"/>
                  <a:pt x="526993" y="697424"/>
                </a:cubicBezTo>
                <a:cubicBezTo>
                  <a:pt x="436845" y="847675"/>
                  <a:pt x="529564" y="707341"/>
                  <a:pt x="418505" y="836909"/>
                </a:cubicBezTo>
                <a:cubicBezTo>
                  <a:pt x="406383" y="851051"/>
                  <a:pt x="403007" y="873072"/>
                  <a:pt x="387509" y="883404"/>
                </a:cubicBezTo>
                <a:cubicBezTo>
                  <a:pt x="369786" y="895219"/>
                  <a:pt x="346180" y="893736"/>
                  <a:pt x="325516" y="898902"/>
                </a:cubicBezTo>
                <a:cubicBezTo>
                  <a:pt x="185167" y="880189"/>
                  <a:pt x="110057" y="929439"/>
                  <a:pt x="62044" y="821410"/>
                </a:cubicBezTo>
                <a:cubicBezTo>
                  <a:pt x="48774" y="791553"/>
                  <a:pt x="41380" y="759417"/>
                  <a:pt x="31048" y="728421"/>
                </a:cubicBezTo>
                <a:cubicBezTo>
                  <a:pt x="36214" y="661262"/>
                  <a:pt x="26455" y="591235"/>
                  <a:pt x="46546" y="526943"/>
                </a:cubicBezTo>
                <a:cubicBezTo>
                  <a:pt x="74911" y="436174"/>
                  <a:pt x="283638" y="495039"/>
                  <a:pt x="294519" y="495946"/>
                </a:cubicBezTo>
                <a:cubicBezTo>
                  <a:pt x="366226" y="519848"/>
                  <a:pt x="340751" y="505403"/>
                  <a:pt x="418505" y="573438"/>
                </a:cubicBezTo>
                <a:cubicBezTo>
                  <a:pt x="435000" y="587871"/>
                  <a:pt x="450968" y="603094"/>
                  <a:pt x="465000" y="619932"/>
                </a:cubicBezTo>
                <a:cubicBezTo>
                  <a:pt x="476925" y="634241"/>
                  <a:pt x="514370" y="663365"/>
                  <a:pt x="495997" y="666427"/>
                </a:cubicBezTo>
                <a:cubicBezTo>
                  <a:pt x="453976" y="673431"/>
                  <a:pt x="413520" y="645010"/>
                  <a:pt x="372010" y="635431"/>
                </a:cubicBezTo>
                <a:cubicBezTo>
                  <a:pt x="346343" y="629508"/>
                  <a:pt x="320349" y="625098"/>
                  <a:pt x="294519" y="619932"/>
                </a:cubicBezTo>
                <a:cubicBezTo>
                  <a:pt x="279021" y="609600"/>
                  <a:pt x="264684" y="597266"/>
                  <a:pt x="248024" y="588936"/>
                </a:cubicBezTo>
                <a:cubicBezTo>
                  <a:pt x="233412" y="581630"/>
                  <a:pt x="214286" y="583643"/>
                  <a:pt x="201529" y="573438"/>
                </a:cubicBezTo>
                <a:cubicBezTo>
                  <a:pt x="186984" y="561802"/>
                  <a:pt x="182993" y="540788"/>
                  <a:pt x="170532" y="526943"/>
                </a:cubicBezTo>
                <a:cubicBezTo>
                  <a:pt x="-19598" y="315686"/>
                  <a:pt x="124739" y="502048"/>
                  <a:pt x="15549" y="356461"/>
                </a:cubicBezTo>
                <a:cubicBezTo>
                  <a:pt x="10383" y="340963"/>
                  <a:pt x="-855" y="326277"/>
                  <a:pt x="51" y="309966"/>
                </a:cubicBezTo>
                <a:cubicBezTo>
                  <a:pt x="4388" y="231909"/>
                  <a:pt x="6326" y="151657"/>
                  <a:pt x="31048" y="77492"/>
                </a:cubicBezTo>
                <a:cubicBezTo>
                  <a:pt x="39216" y="52987"/>
                  <a:pt x="70614" y="43812"/>
                  <a:pt x="93041" y="30997"/>
                </a:cubicBezTo>
                <a:cubicBezTo>
                  <a:pt x="110331" y="21117"/>
                  <a:pt x="188113" y="3354"/>
                  <a:pt x="201529" y="0"/>
                </a:cubicBezTo>
                <a:cubicBezTo>
                  <a:pt x="289353" y="5166"/>
                  <a:pt x="379651" y="-5838"/>
                  <a:pt x="465000" y="15499"/>
                </a:cubicBezTo>
                <a:cubicBezTo>
                  <a:pt x="490059" y="21764"/>
                  <a:pt x="499943" y="54389"/>
                  <a:pt x="511495" y="77492"/>
                </a:cubicBezTo>
                <a:cubicBezTo>
                  <a:pt x="526107" y="106716"/>
                  <a:pt x="527880" y="141258"/>
                  <a:pt x="542492" y="170482"/>
                </a:cubicBezTo>
                <a:cubicBezTo>
                  <a:pt x="583014" y="251527"/>
                  <a:pt x="567884" y="210062"/>
                  <a:pt x="588987" y="294468"/>
                </a:cubicBezTo>
                <a:cubicBezTo>
                  <a:pt x="594153" y="340963"/>
                  <a:pt x="600050" y="387383"/>
                  <a:pt x="604485" y="433953"/>
                </a:cubicBezTo>
                <a:cubicBezTo>
                  <a:pt x="610383" y="495881"/>
                  <a:pt x="612267" y="558205"/>
                  <a:pt x="619983" y="619932"/>
                </a:cubicBezTo>
                <a:cubicBezTo>
                  <a:pt x="639241" y="773994"/>
                  <a:pt x="635482" y="604577"/>
                  <a:pt x="635482" y="728421"/>
                </a:cubicBezTo>
              </a:path>
            </a:pathLst>
          </a:cu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31">
            <a:extLst>
              <a:ext uri="{FF2B5EF4-FFF2-40B4-BE49-F238E27FC236}">
                <a16:creationId xmlns:a16="http://schemas.microsoft.com/office/drawing/2014/main" id="{1C2EB0E7-F273-436E-A571-7FE400CBEE8B}"/>
              </a:ext>
            </a:extLst>
          </p:cNvPr>
          <p:cNvSpPr/>
          <p:nvPr/>
        </p:nvSpPr>
        <p:spPr>
          <a:xfrm>
            <a:off x="2341379" y="5265921"/>
            <a:ext cx="781352" cy="726371"/>
          </a:xfrm>
          <a:custGeom>
            <a:avLst/>
            <a:gdLst>
              <a:gd name="connsiteX0" fmla="*/ 557990 w 1224417"/>
              <a:gd name="connsiteY0" fmla="*/ 619932 h 960895"/>
              <a:gd name="connsiteX1" fmla="*/ 588987 w 1224417"/>
              <a:gd name="connsiteY1" fmla="*/ 480448 h 960895"/>
              <a:gd name="connsiteX2" fmla="*/ 619983 w 1224417"/>
              <a:gd name="connsiteY2" fmla="*/ 371960 h 960895"/>
              <a:gd name="connsiteX3" fmla="*/ 635482 w 1224417"/>
              <a:gd name="connsiteY3" fmla="*/ 309966 h 960895"/>
              <a:gd name="connsiteX4" fmla="*/ 666478 w 1224417"/>
              <a:gd name="connsiteY4" fmla="*/ 247973 h 960895"/>
              <a:gd name="connsiteX5" fmla="*/ 712973 w 1224417"/>
              <a:gd name="connsiteY5" fmla="*/ 123987 h 960895"/>
              <a:gd name="connsiteX6" fmla="*/ 759468 w 1224417"/>
              <a:gd name="connsiteY6" fmla="*/ 77492 h 960895"/>
              <a:gd name="connsiteX7" fmla="*/ 836960 w 1224417"/>
              <a:gd name="connsiteY7" fmla="*/ 15499 h 960895"/>
              <a:gd name="connsiteX8" fmla="*/ 945448 w 1224417"/>
              <a:gd name="connsiteY8" fmla="*/ 46495 h 960895"/>
              <a:gd name="connsiteX9" fmla="*/ 1007441 w 1224417"/>
              <a:gd name="connsiteY9" fmla="*/ 139485 h 960895"/>
              <a:gd name="connsiteX10" fmla="*/ 1022939 w 1224417"/>
              <a:gd name="connsiteY10" fmla="*/ 201478 h 960895"/>
              <a:gd name="connsiteX11" fmla="*/ 1038438 w 1224417"/>
              <a:gd name="connsiteY11" fmla="*/ 247973 h 960895"/>
              <a:gd name="connsiteX12" fmla="*/ 1022939 w 1224417"/>
              <a:gd name="connsiteY12" fmla="*/ 418454 h 960895"/>
              <a:gd name="connsiteX13" fmla="*/ 929949 w 1224417"/>
              <a:gd name="connsiteY13" fmla="*/ 495946 h 960895"/>
              <a:gd name="connsiteX14" fmla="*/ 883454 w 1224417"/>
              <a:gd name="connsiteY14" fmla="*/ 526943 h 960895"/>
              <a:gd name="connsiteX15" fmla="*/ 821461 w 1224417"/>
              <a:gd name="connsiteY15" fmla="*/ 542441 h 960895"/>
              <a:gd name="connsiteX16" fmla="*/ 774966 w 1224417"/>
              <a:gd name="connsiteY16" fmla="*/ 557939 h 960895"/>
              <a:gd name="connsiteX17" fmla="*/ 712973 w 1224417"/>
              <a:gd name="connsiteY17" fmla="*/ 542441 h 960895"/>
              <a:gd name="connsiteX18" fmla="*/ 759468 w 1224417"/>
              <a:gd name="connsiteY18" fmla="*/ 526943 h 960895"/>
              <a:gd name="connsiteX19" fmla="*/ 805963 w 1224417"/>
              <a:gd name="connsiteY19" fmla="*/ 495946 h 960895"/>
              <a:gd name="connsiteX20" fmla="*/ 852458 w 1224417"/>
              <a:gd name="connsiteY20" fmla="*/ 480448 h 960895"/>
              <a:gd name="connsiteX21" fmla="*/ 914451 w 1224417"/>
              <a:gd name="connsiteY21" fmla="*/ 449451 h 960895"/>
              <a:gd name="connsiteX22" fmla="*/ 1084932 w 1224417"/>
              <a:gd name="connsiteY22" fmla="*/ 464949 h 960895"/>
              <a:gd name="connsiteX23" fmla="*/ 1131427 w 1224417"/>
              <a:gd name="connsiteY23" fmla="*/ 495946 h 960895"/>
              <a:gd name="connsiteX24" fmla="*/ 1208919 w 1224417"/>
              <a:gd name="connsiteY24" fmla="*/ 588936 h 960895"/>
              <a:gd name="connsiteX25" fmla="*/ 1224417 w 1224417"/>
              <a:gd name="connsiteY25" fmla="*/ 635431 h 960895"/>
              <a:gd name="connsiteX26" fmla="*/ 1208919 w 1224417"/>
              <a:gd name="connsiteY26" fmla="*/ 805912 h 960895"/>
              <a:gd name="connsiteX27" fmla="*/ 1115929 w 1224417"/>
              <a:gd name="connsiteY27" fmla="*/ 883404 h 960895"/>
              <a:gd name="connsiteX28" fmla="*/ 1069434 w 1224417"/>
              <a:gd name="connsiteY28" fmla="*/ 914400 h 960895"/>
              <a:gd name="connsiteX29" fmla="*/ 1022939 w 1224417"/>
              <a:gd name="connsiteY29" fmla="*/ 929899 h 960895"/>
              <a:gd name="connsiteX30" fmla="*/ 914451 w 1224417"/>
              <a:gd name="connsiteY30" fmla="*/ 960895 h 960895"/>
              <a:gd name="connsiteX31" fmla="*/ 666478 w 1224417"/>
              <a:gd name="connsiteY31" fmla="*/ 914400 h 960895"/>
              <a:gd name="connsiteX32" fmla="*/ 619983 w 1224417"/>
              <a:gd name="connsiteY32" fmla="*/ 852407 h 960895"/>
              <a:gd name="connsiteX33" fmla="*/ 635482 w 1224417"/>
              <a:gd name="connsiteY33" fmla="*/ 557939 h 960895"/>
              <a:gd name="connsiteX34" fmla="*/ 588987 w 1224417"/>
              <a:gd name="connsiteY34" fmla="*/ 604434 h 960895"/>
              <a:gd name="connsiteX35" fmla="*/ 526993 w 1224417"/>
              <a:gd name="connsiteY35" fmla="*/ 697424 h 960895"/>
              <a:gd name="connsiteX36" fmla="*/ 418505 w 1224417"/>
              <a:gd name="connsiteY36" fmla="*/ 836909 h 960895"/>
              <a:gd name="connsiteX37" fmla="*/ 387509 w 1224417"/>
              <a:gd name="connsiteY37" fmla="*/ 883404 h 960895"/>
              <a:gd name="connsiteX38" fmla="*/ 325516 w 1224417"/>
              <a:gd name="connsiteY38" fmla="*/ 898902 h 960895"/>
              <a:gd name="connsiteX39" fmla="*/ 62044 w 1224417"/>
              <a:gd name="connsiteY39" fmla="*/ 821410 h 960895"/>
              <a:gd name="connsiteX40" fmla="*/ 31048 w 1224417"/>
              <a:gd name="connsiteY40" fmla="*/ 728421 h 960895"/>
              <a:gd name="connsiteX41" fmla="*/ 46546 w 1224417"/>
              <a:gd name="connsiteY41" fmla="*/ 526943 h 960895"/>
              <a:gd name="connsiteX42" fmla="*/ 294519 w 1224417"/>
              <a:gd name="connsiteY42" fmla="*/ 495946 h 960895"/>
              <a:gd name="connsiteX43" fmla="*/ 418505 w 1224417"/>
              <a:gd name="connsiteY43" fmla="*/ 573438 h 960895"/>
              <a:gd name="connsiteX44" fmla="*/ 465000 w 1224417"/>
              <a:gd name="connsiteY44" fmla="*/ 619932 h 960895"/>
              <a:gd name="connsiteX45" fmla="*/ 495997 w 1224417"/>
              <a:gd name="connsiteY45" fmla="*/ 666427 h 960895"/>
              <a:gd name="connsiteX46" fmla="*/ 372010 w 1224417"/>
              <a:gd name="connsiteY46" fmla="*/ 635431 h 960895"/>
              <a:gd name="connsiteX47" fmla="*/ 294519 w 1224417"/>
              <a:gd name="connsiteY47" fmla="*/ 619932 h 960895"/>
              <a:gd name="connsiteX48" fmla="*/ 248024 w 1224417"/>
              <a:gd name="connsiteY48" fmla="*/ 588936 h 960895"/>
              <a:gd name="connsiteX49" fmla="*/ 201529 w 1224417"/>
              <a:gd name="connsiteY49" fmla="*/ 573438 h 960895"/>
              <a:gd name="connsiteX50" fmla="*/ 170532 w 1224417"/>
              <a:gd name="connsiteY50" fmla="*/ 526943 h 960895"/>
              <a:gd name="connsiteX51" fmla="*/ 15549 w 1224417"/>
              <a:gd name="connsiteY51" fmla="*/ 356461 h 960895"/>
              <a:gd name="connsiteX52" fmla="*/ 51 w 1224417"/>
              <a:gd name="connsiteY52" fmla="*/ 309966 h 960895"/>
              <a:gd name="connsiteX53" fmla="*/ 31048 w 1224417"/>
              <a:gd name="connsiteY53" fmla="*/ 77492 h 960895"/>
              <a:gd name="connsiteX54" fmla="*/ 93041 w 1224417"/>
              <a:gd name="connsiteY54" fmla="*/ 30997 h 960895"/>
              <a:gd name="connsiteX55" fmla="*/ 201529 w 1224417"/>
              <a:gd name="connsiteY55" fmla="*/ 0 h 960895"/>
              <a:gd name="connsiteX56" fmla="*/ 465000 w 1224417"/>
              <a:gd name="connsiteY56" fmla="*/ 15499 h 960895"/>
              <a:gd name="connsiteX57" fmla="*/ 511495 w 1224417"/>
              <a:gd name="connsiteY57" fmla="*/ 77492 h 960895"/>
              <a:gd name="connsiteX58" fmla="*/ 542492 w 1224417"/>
              <a:gd name="connsiteY58" fmla="*/ 170482 h 960895"/>
              <a:gd name="connsiteX59" fmla="*/ 588987 w 1224417"/>
              <a:gd name="connsiteY59" fmla="*/ 294468 h 960895"/>
              <a:gd name="connsiteX60" fmla="*/ 604485 w 1224417"/>
              <a:gd name="connsiteY60" fmla="*/ 433953 h 960895"/>
              <a:gd name="connsiteX61" fmla="*/ 619983 w 1224417"/>
              <a:gd name="connsiteY61" fmla="*/ 619932 h 960895"/>
              <a:gd name="connsiteX62" fmla="*/ 635482 w 1224417"/>
              <a:gd name="connsiteY62" fmla="*/ 728421 h 960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24417" h="960895">
                <a:moveTo>
                  <a:pt x="557990" y="619932"/>
                </a:moveTo>
                <a:cubicBezTo>
                  <a:pt x="570902" y="555370"/>
                  <a:pt x="572568" y="540652"/>
                  <a:pt x="588987" y="480448"/>
                </a:cubicBezTo>
                <a:cubicBezTo>
                  <a:pt x="598883" y="444164"/>
                  <a:pt x="610087" y="408244"/>
                  <a:pt x="619983" y="371960"/>
                </a:cubicBezTo>
                <a:cubicBezTo>
                  <a:pt x="625588" y="351410"/>
                  <a:pt x="628003" y="329910"/>
                  <a:pt x="635482" y="309966"/>
                </a:cubicBezTo>
                <a:cubicBezTo>
                  <a:pt x="643594" y="288334"/>
                  <a:pt x="657377" y="269208"/>
                  <a:pt x="666478" y="247973"/>
                </a:cubicBezTo>
                <a:cubicBezTo>
                  <a:pt x="686147" y="202079"/>
                  <a:pt x="683791" y="170679"/>
                  <a:pt x="712973" y="123987"/>
                </a:cubicBezTo>
                <a:cubicBezTo>
                  <a:pt x="724589" y="105401"/>
                  <a:pt x="745436" y="94330"/>
                  <a:pt x="759468" y="77492"/>
                </a:cubicBezTo>
                <a:cubicBezTo>
                  <a:pt x="813393" y="12782"/>
                  <a:pt x="760633" y="40941"/>
                  <a:pt x="836960" y="15499"/>
                </a:cubicBezTo>
                <a:cubicBezTo>
                  <a:pt x="873123" y="25831"/>
                  <a:pt x="915032" y="24374"/>
                  <a:pt x="945448" y="46495"/>
                </a:cubicBezTo>
                <a:cubicBezTo>
                  <a:pt x="975576" y="68406"/>
                  <a:pt x="1007441" y="139485"/>
                  <a:pt x="1007441" y="139485"/>
                </a:cubicBezTo>
                <a:cubicBezTo>
                  <a:pt x="1012607" y="160149"/>
                  <a:pt x="1017087" y="180997"/>
                  <a:pt x="1022939" y="201478"/>
                </a:cubicBezTo>
                <a:cubicBezTo>
                  <a:pt x="1027427" y="217186"/>
                  <a:pt x="1038438" y="231636"/>
                  <a:pt x="1038438" y="247973"/>
                </a:cubicBezTo>
                <a:cubicBezTo>
                  <a:pt x="1038438" y="305034"/>
                  <a:pt x="1034895" y="362659"/>
                  <a:pt x="1022939" y="418454"/>
                </a:cubicBezTo>
                <a:cubicBezTo>
                  <a:pt x="1011899" y="469976"/>
                  <a:pt x="967955" y="474228"/>
                  <a:pt x="929949" y="495946"/>
                </a:cubicBezTo>
                <a:cubicBezTo>
                  <a:pt x="913776" y="505187"/>
                  <a:pt x="900575" y="519606"/>
                  <a:pt x="883454" y="526943"/>
                </a:cubicBezTo>
                <a:cubicBezTo>
                  <a:pt x="863876" y="535334"/>
                  <a:pt x="841942" y="536589"/>
                  <a:pt x="821461" y="542441"/>
                </a:cubicBezTo>
                <a:cubicBezTo>
                  <a:pt x="805753" y="546929"/>
                  <a:pt x="790464" y="552773"/>
                  <a:pt x="774966" y="557939"/>
                </a:cubicBezTo>
                <a:cubicBezTo>
                  <a:pt x="754302" y="552773"/>
                  <a:pt x="722499" y="561493"/>
                  <a:pt x="712973" y="542441"/>
                </a:cubicBezTo>
                <a:cubicBezTo>
                  <a:pt x="705667" y="527829"/>
                  <a:pt x="744856" y="534249"/>
                  <a:pt x="759468" y="526943"/>
                </a:cubicBezTo>
                <a:cubicBezTo>
                  <a:pt x="776128" y="518613"/>
                  <a:pt x="789303" y="504276"/>
                  <a:pt x="805963" y="495946"/>
                </a:cubicBezTo>
                <a:cubicBezTo>
                  <a:pt x="820575" y="488640"/>
                  <a:pt x="837442" y="486883"/>
                  <a:pt x="852458" y="480448"/>
                </a:cubicBezTo>
                <a:cubicBezTo>
                  <a:pt x="873693" y="471347"/>
                  <a:pt x="893787" y="459783"/>
                  <a:pt x="914451" y="449451"/>
                </a:cubicBezTo>
                <a:cubicBezTo>
                  <a:pt x="971278" y="454617"/>
                  <a:pt x="1029137" y="452993"/>
                  <a:pt x="1084932" y="464949"/>
                </a:cubicBezTo>
                <a:cubicBezTo>
                  <a:pt x="1103145" y="468852"/>
                  <a:pt x="1117118" y="484021"/>
                  <a:pt x="1131427" y="495946"/>
                </a:cubicBezTo>
                <a:cubicBezTo>
                  <a:pt x="1176176" y="533237"/>
                  <a:pt x="1178441" y="543219"/>
                  <a:pt x="1208919" y="588936"/>
                </a:cubicBezTo>
                <a:cubicBezTo>
                  <a:pt x="1214085" y="604434"/>
                  <a:pt x="1224417" y="619094"/>
                  <a:pt x="1224417" y="635431"/>
                </a:cubicBezTo>
                <a:cubicBezTo>
                  <a:pt x="1224417" y="692492"/>
                  <a:pt x="1223622" y="750777"/>
                  <a:pt x="1208919" y="805912"/>
                </a:cubicBezTo>
                <a:cubicBezTo>
                  <a:pt x="1188728" y="881630"/>
                  <a:pt x="1164093" y="859322"/>
                  <a:pt x="1115929" y="883404"/>
                </a:cubicBezTo>
                <a:cubicBezTo>
                  <a:pt x="1099269" y="891734"/>
                  <a:pt x="1086094" y="906070"/>
                  <a:pt x="1069434" y="914400"/>
                </a:cubicBezTo>
                <a:cubicBezTo>
                  <a:pt x="1054822" y="921706"/>
                  <a:pt x="1038587" y="925205"/>
                  <a:pt x="1022939" y="929899"/>
                </a:cubicBezTo>
                <a:cubicBezTo>
                  <a:pt x="986915" y="940706"/>
                  <a:pt x="950614" y="950563"/>
                  <a:pt x="914451" y="960895"/>
                </a:cubicBezTo>
                <a:cubicBezTo>
                  <a:pt x="828299" y="954268"/>
                  <a:pt x="731990" y="979912"/>
                  <a:pt x="666478" y="914400"/>
                </a:cubicBezTo>
                <a:cubicBezTo>
                  <a:pt x="648213" y="896135"/>
                  <a:pt x="635481" y="873071"/>
                  <a:pt x="619983" y="852407"/>
                </a:cubicBezTo>
                <a:cubicBezTo>
                  <a:pt x="625149" y="754251"/>
                  <a:pt x="647673" y="655472"/>
                  <a:pt x="635482" y="557939"/>
                </a:cubicBezTo>
                <a:cubicBezTo>
                  <a:pt x="632763" y="536190"/>
                  <a:pt x="602443" y="587133"/>
                  <a:pt x="588987" y="604434"/>
                </a:cubicBezTo>
                <a:cubicBezTo>
                  <a:pt x="566115" y="633840"/>
                  <a:pt x="546159" y="665479"/>
                  <a:pt x="526993" y="697424"/>
                </a:cubicBezTo>
                <a:cubicBezTo>
                  <a:pt x="436845" y="847675"/>
                  <a:pt x="529564" y="707341"/>
                  <a:pt x="418505" y="836909"/>
                </a:cubicBezTo>
                <a:cubicBezTo>
                  <a:pt x="406383" y="851051"/>
                  <a:pt x="403007" y="873072"/>
                  <a:pt x="387509" y="883404"/>
                </a:cubicBezTo>
                <a:cubicBezTo>
                  <a:pt x="369786" y="895219"/>
                  <a:pt x="346180" y="893736"/>
                  <a:pt x="325516" y="898902"/>
                </a:cubicBezTo>
                <a:cubicBezTo>
                  <a:pt x="185167" y="880189"/>
                  <a:pt x="110057" y="929439"/>
                  <a:pt x="62044" y="821410"/>
                </a:cubicBezTo>
                <a:cubicBezTo>
                  <a:pt x="48774" y="791553"/>
                  <a:pt x="41380" y="759417"/>
                  <a:pt x="31048" y="728421"/>
                </a:cubicBezTo>
                <a:cubicBezTo>
                  <a:pt x="36214" y="661262"/>
                  <a:pt x="26455" y="591235"/>
                  <a:pt x="46546" y="526943"/>
                </a:cubicBezTo>
                <a:cubicBezTo>
                  <a:pt x="74911" y="436174"/>
                  <a:pt x="283638" y="495039"/>
                  <a:pt x="294519" y="495946"/>
                </a:cubicBezTo>
                <a:cubicBezTo>
                  <a:pt x="366226" y="519848"/>
                  <a:pt x="340751" y="505403"/>
                  <a:pt x="418505" y="573438"/>
                </a:cubicBezTo>
                <a:cubicBezTo>
                  <a:pt x="435000" y="587871"/>
                  <a:pt x="450968" y="603094"/>
                  <a:pt x="465000" y="619932"/>
                </a:cubicBezTo>
                <a:cubicBezTo>
                  <a:pt x="476925" y="634241"/>
                  <a:pt x="514370" y="663365"/>
                  <a:pt x="495997" y="666427"/>
                </a:cubicBezTo>
                <a:cubicBezTo>
                  <a:pt x="453976" y="673431"/>
                  <a:pt x="413520" y="645010"/>
                  <a:pt x="372010" y="635431"/>
                </a:cubicBezTo>
                <a:cubicBezTo>
                  <a:pt x="346343" y="629508"/>
                  <a:pt x="320349" y="625098"/>
                  <a:pt x="294519" y="619932"/>
                </a:cubicBezTo>
                <a:cubicBezTo>
                  <a:pt x="279021" y="609600"/>
                  <a:pt x="264684" y="597266"/>
                  <a:pt x="248024" y="588936"/>
                </a:cubicBezTo>
                <a:cubicBezTo>
                  <a:pt x="233412" y="581630"/>
                  <a:pt x="214286" y="583643"/>
                  <a:pt x="201529" y="573438"/>
                </a:cubicBezTo>
                <a:cubicBezTo>
                  <a:pt x="186984" y="561802"/>
                  <a:pt x="182993" y="540788"/>
                  <a:pt x="170532" y="526943"/>
                </a:cubicBezTo>
                <a:cubicBezTo>
                  <a:pt x="-19598" y="315686"/>
                  <a:pt x="124739" y="502048"/>
                  <a:pt x="15549" y="356461"/>
                </a:cubicBezTo>
                <a:cubicBezTo>
                  <a:pt x="10383" y="340963"/>
                  <a:pt x="-855" y="326277"/>
                  <a:pt x="51" y="309966"/>
                </a:cubicBezTo>
                <a:cubicBezTo>
                  <a:pt x="4388" y="231909"/>
                  <a:pt x="6326" y="151657"/>
                  <a:pt x="31048" y="77492"/>
                </a:cubicBezTo>
                <a:cubicBezTo>
                  <a:pt x="39216" y="52987"/>
                  <a:pt x="70614" y="43812"/>
                  <a:pt x="93041" y="30997"/>
                </a:cubicBezTo>
                <a:cubicBezTo>
                  <a:pt x="110331" y="21117"/>
                  <a:pt x="188113" y="3354"/>
                  <a:pt x="201529" y="0"/>
                </a:cubicBezTo>
                <a:cubicBezTo>
                  <a:pt x="289353" y="5166"/>
                  <a:pt x="379651" y="-5838"/>
                  <a:pt x="465000" y="15499"/>
                </a:cubicBezTo>
                <a:cubicBezTo>
                  <a:pt x="490059" y="21764"/>
                  <a:pt x="499943" y="54389"/>
                  <a:pt x="511495" y="77492"/>
                </a:cubicBezTo>
                <a:cubicBezTo>
                  <a:pt x="526107" y="106716"/>
                  <a:pt x="527880" y="141258"/>
                  <a:pt x="542492" y="170482"/>
                </a:cubicBezTo>
                <a:cubicBezTo>
                  <a:pt x="583014" y="251527"/>
                  <a:pt x="567884" y="210062"/>
                  <a:pt x="588987" y="294468"/>
                </a:cubicBezTo>
                <a:cubicBezTo>
                  <a:pt x="594153" y="340963"/>
                  <a:pt x="600050" y="387383"/>
                  <a:pt x="604485" y="433953"/>
                </a:cubicBezTo>
                <a:cubicBezTo>
                  <a:pt x="610383" y="495881"/>
                  <a:pt x="612267" y="558205"/>
                  <a:pt x="619983" y="619932"/>
                </a:cubicBezTo>
                <a:cubicBezTo>
                  <a:pt x="639241" y="773994"/>
                  <a:pt x="635482" y="604577"/>
                  <a:pt x="635482" y="728421"/>
                </a:cubicBezTo>
              </a:path>
            </a:pathLst>
          </a:cu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31">
            <a:extLst>
              <a:ext uri="{FF2B5EF4-FFF2-40B4-BE49-F238E27FC236}">
                <a16:creationId xmlns:a16="http://schemas.microsoft.com/office/drawing/2014/main" id="{1C2EB0E7-F273-436E-A571-7FE400CBEE8B}"/>
              </a:ext>
            </a:extLst>
          </p:cNvPr>
          <p:cNvSpPr/>
          <p:nvPr/>
        </p:nvSpPr>
        <p:spPr>
          <a:xfrm>
            <a:off x="7476610" y="5221186"/>
            <a:ext cx="781352" cy="726371"/>
          </a:xfrm>
          <a:custGeom>
            <a:avLst/>
            <a:gdLst>
              <a:gd name="connsiteX0" fmla="*/ 557990 w 1224417"/>
              <a:gd name="connsiteY0" fmla="*/ 619932 h 960895"/>
              <a:gd name="connsiteX1" fmla="*/ 588987 w 1224417"/>
              <a:gd name="connsiteY1" fmla="*/ 480448 h 960895"/>
              <a:gd name="connsiteX2" fmla="*/ 619983 w 1224417"/>
              <a:gd name="connsiteY2" fmla="*/ 371960 h 960895"/>
              <a:gd name="connsiteX3" fmla="*/ 635482 w 1224417"/>
              <a:gd name="connsiteY3" fmla="*/ 309966 h 960895"/>
              <a:gd name="connsiteX4" fmla="*/ 666478 w 1224417"/>
              <a:gd name="connsiteY4" fmla="*/ 247973 h 960895"/>
              <a:gd name="connsiteX5" fmla="*/ 712973 w 1224417"/>
              <a:gd name="connsiteY5" fmla="*/ 123987 h 960895"/>
              <a:gd name="connsiteX6" fmla="*/ 759468 w 1224417"/>
              <a:gd name="connsiteY6" fmla="*/ 77492 h 960895"/>
              <a:gd name="connsiteX7" fmla="*/ 836960 w 1224417"/>
              <a:gd name="connsiteY7" fmla="*/ 15499 h 960895"/>
              <a:gd name="connsiteX8" fmla="*/ 945448 w 1224417"/>
              <a:gd name="connsiteY8" fmla="*/ 46495 h 960895"/>
              <a:gd name="connsiteX9" fmla="*/ 1007441 w 1224417"/>
              <a:gd name="connsiteY9" fmla="*/ 139485 h 960895"/>
              <a:gd name="connsiteX10" fmla="*/ 1022939 w 1224417"/>
              <a:gd name="connsiteY10" fmla="*/ 201478 h 960895"/>
              <a:gd name="connsiteX11" fmla="*/ 1038438 w 1224417"/>
              <a:gd name="connsiteY11" fmla="*/ 247973 h 960895"/>
              <a:gd name="connsiteX12" fmla="*/ 1022939 w 1224417"/>
              <a:gd name="connsiteY12" fmla="*/ 418454 h 960895"/>
              <a:gd name="connsiteX13" fmla="*/ 929949 w 1224417"/>
              <a:gd name="connsiteY13" fmla="*/ 495946 h 960895"/>
              <a:gd name="connsiteX14" fmla="*/ 883454 w 1224417"/>
              <a:gd name="connsiteY14" fmla="*/ 526943 h 960895"/>
              <a:gd name="connsiteX15" fmla="*/ 821461 w 1224417"/>
              <a:gd name="connsiteY15" fmla="*/ 542441 h 960895"/>
              <a:gd name="connsiteX16" fmla="*/ 774966 w 1224417"/>
              <a:gd name="connsiteY16" fmla="*/ 557939 h 960895"/>
              <a:gd name="connsiteX17" fmla="*/ 712973 w 1224417"/>
              <a:gd name="connsiteY17" fmla="*/ 542441 h 960895"/>
              <a:gd name="connsiteX18" fmla="*/ 759468 w 1224417"/>
              <a:gd name="connsiteY18" fmla="*/ 526943 h 960895"/>
              <a:gd name="connsiteX19" fmla="*/ 805963 w 1224417"/>
              <a:gd name="connsiteY19" fmla="*/ 495946 h 960895"/>
              <a:gd name="connsiteX20" fmla="*/ 852458 w 1224417"/>
              <a:gd name="connsiteY20" fmla="*/ 480448 h 960895"/>
              <a:gd name="connsiteX21" fmla="*/ 914451 w 1224417"/>
              <a:gd name="connsiteY21" fmla="*/ 449451 h 960895"/>
              <a:gd name="connsiteX22" fmla="*/ 1084932 w 1224417"/>
              <a:gd name="connsiteY22" fmla="*/ 464949 h 960895"/>
              <a:gd name="connsiteX23" fmla="*/ 1131427 w 1224417"/>
              <a:gd name="connsiteY23" fmla="*/ 495946 h 960895"/>
              <a:gd name="connsiteX24" fmla="*/ 1208919 w 1224417"/>
              <a:gd name="connsiteY24" fmla="*/ 588936 h 960895"/>
              <a:gd name="connsiteX25" fmla="*/ 1224417 w 1224417"/>
              <a:gd name="connsiteY25" fmla="*/ 635431 h 960895"/>
              <a:gd name="connsiteX26" fmla="*/ 1208919 w 1224417"/>
              <a:gd name="connsiteY26" fmla="*/ 805912 h 960895"/>
              <a:gd name="connsiteX27" fmla="*/ 1115929 w 1224417"/>
              <a:gd name="connsiteY27" fmla="*/ 883404 h 960895"/>
              <a:gd name="connsiteX28" fmla="*/ 1069434 w 1224417"/>
              <a:gd name="connsiteY28" fmla="*/ 914400 h 960895"/>
              <a:gd name="connsiteX29" fmla="*/ 1022939 w 1224417"/>
              <a:gd name="connsiteY29" fmla="*/ 929899 h 960895"/>
              <a:gd name="connsiteX30" fmla="*/ 914451 w 1224417"/>
              <a:gd name="connsiteY30" fmla="*/ 960895 h 960895"/>
              <a:gd name="connsiteX31" fmla="*/ 666478 w 1224417"/>
              <a:gd name="connsiteY31" fmla="*/ 914400 h 960895"/>
              <a:gd name="connsiteX32" fmla="*/ 619983 w 1224417"/>
              <a:gd name="connsiteY32" fmla="*/ 852407 h 960895"/>
              <a:gd name="connsiteX33" fmla="*/ 635482 w 1224417"/>
              <a:gd name="connsiteY33" fmla="*/ 557939 h 960895"/>
              <a:gd name="connsiteX34" fmla="*/ 588987 w 1224417"/>
              <a:gd name="connsiteY34" fmla="*/ 604434 h 960895"/>
              <a:gd name="connsiteX35" fmla="*/ 526993 w 1224417"/>
              <a:gd name="connsiteY35" fmla="*/ 697424 h 960895"/>
              <a:gd name="connsiteX36" fmla="*/ 418505 w 1224417"/>
              <a:gd name="connsiteY36" fmla="*/ 836909 h 960895"/>
              <a:gd name="connsiteX37" fmla="*/ 387509 w 1224417"/>
              <a:gd name="connsiteY37" fmla="*/ 883404 h 960895"/>
              <a:gd name="connsiteX38" fmla="*/ 325516 w 1224417"/>
              <a:gd name="connsiteY38" fmla="*/ 898902 h 960895"/>
              <a:gd name="connsiteX39" fmla="*/ 62044 w 1224417"/>
              <a:gd name="connsiteY39" fmla="*/ 821410 h 960895"/>
              <a:gd name="connsiteX40" fmla="*/ 31048 w 1224417"/>
              <a:gd name="connsiteY40" fmla="*/ 728421 h 960895"/>
              <a:gd name="connsiteX41" fmla="*/ 46546 w 1224417"/>
              <a:gd name="connsiteY41" fmla="*/ 526943 h 960895"/>
              <a:gd name="connsiteX42" fmla="*/ 294519 w 1224417"/>
              <a:gd name="connsiteY42" fmla="*/ 495946 h 960895"/>
              <a:gd name="connsiteX43" fmla="*/ 418505 w 1224417"/>
              <a:gd name="connsiteY43" fmla="*/ 573438 h 960895"/>
              <a:gd name="connsiteX44" fmla="*/ 465000 w 1224417"/>
              <a:gd name="connsiteY44" fmla="*/ 619932 h 960895"/>
              <a:gd name="connsiteX45" fmla="*/ 495997 w 1224417"/>
              <a:gd name="connsiteY45" fmla="*/ 666427 h 960895"/>
              <a:gd name="connsiteX46" fmla="*/ 372010 w 1224417"/>
              <a:gd name="connsiteY46" fmla="*/ 635431 h 960895"/>
              <a:gd name="connsiteX47" fmla="*/ 294519 w 1224417"/>
              <a:gd name="connsiteY47" fmla="*/ 619932 h 960895"/>
              <a:gd name="connsiteX48" fmla="*/ 248024 w 1224417"/>
              <a:gd name="connsiteY48" fmla="*/ 588936 h 960895"/>
              <a:gd name="connsiteX49" fmla="*/ 201529 w 1224417"/>
              <a:gd name="connsiteY49" fmla="*/ 573438 h 960895"/>
              <a:gd name="connsiteX50" fmla="*/ 170532 w 1224417"/>
              <a:gd name="connsiteY50" fmla="*/ 526943 h 960895"/>
              <a:gd name="connsiteX51" fmla="*/ 15549 w 1224417"/>
              <a:gd name="connsiteY51" fmla="*/ 356461 h 960895"/>
              <a:gd name="connsiteX52" fmla="*/ 51 w 1224417"/>
              <a:gd name="connsiteY52" fmla="*/ 309966 h 960895"/>
              <a:gd name="connsiteX53" fmla="*/ 31048 w 1224417"/>
              <a:gd name="connsiteY53" fmla="*/ 77492 h 960895"/>
              <a:gd name="connsiteX54" fmla="*/ 93041 w 1224417"/>
              <a:gd name="connsiteY54" fmla="*/ 30997 h 960895"/>
              <a:gd name="connsiteX55" fmla="*/ 201529 w 1224417"/>
              <a:gd name="connsiteY55" fmla="*/ 0 h 960895"/>
              <a:gd name="connsiteX56" fmla="*/ 465000 w 1224417"/>
              <a:gd name="connsiteY56" fmla="*/ 15499 h 960895"/>
              <a:gd name="connsiteX57" fmla="*/ 511495 w 1224417"/>
              <a:gd name="connsiteY57" fmla="*/ 77492 h 960895"/>
              <a:gd name="connsiteX58" fmla="*/ 542492 w 1224417"/>
              <a:gd name="connsiteY58" fmla="*/ 170482 h 960895"/>
              <a:gd name="connsiteX59" fmla="*/ 588987 w 1224417"/>
              <a:gd name="connsiteY59" fmla="*/ 294468 h 960895"/>
              <a:gd name="connsiteX60" fmla="*/ 604485 w 1224417"/>
              <a:gd name="connsiteY60" fmla="*/ 433953 h 960895"/>
              <a:gd name="connsiteX61" fmla="*/ 619983 w 1224417"/>
              <a:gd name="connsiteY61" fmla="*/ 619932 h 960895"/>
              <a:gd name="connsiteX62" fmla="*/ 635482 w 1224417"/>
              <a:gd name="connsiteY62" fmla="*/ 728421 h 960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24417" h="960895">
                <a:moveTo>
                  <a:pt x="557990" y="619932"/>
                </a:moveTo>
                <a:cubicBezTo>
                  <a:pt x="570902" y="555370"/>
                  <a:pt x="572568" y="540652"/>
                  <a:pt x="588987" y="480448"/>
                </a:cubicBezTo>
                <a:cubicBezTo>
                  <a:pt x="598883" y="444164"/>
                  <a:pt x="610087" y="408244"/>
                  <a:pt x="619983" y="371960"/>
                </a:cubicBezTo>
                <a:cubicBezTo>
                  <a:pt x="625588" y="351410"/>
                  <a:pt x="628003" y="329910"/>
                  <a:pt x="635482" y="309966"/>
                </a:cubicBezTo>
                <a:cubicBezTo>
                  <a:pt x="643594" y="288334"/>
                  <a:pt x="657377" y="269208"/>
                  <a:pt x="666478" y="247973"/>
                </a:cubicBezTo>
                <a:cubicBezTo>
                  <a:pt x="686147" y="202079"/>
                  <a:pt x="683791" y="170679"/>
                  <a:pt x="712973" y="123987"/>
                </a:cubicBezTo>
                <a:cubicBezTo>
                  <a:pt x="724589" y="105401"/>
                  <a:pt x="745436" y="94330"/>
                  <a:pt x="759468" y="77492"/>
                </a:cubicBezTo>
                <a:cubicBezTo>
                  <a:pt x="813393" y="12782"/>
                  <a:pt x="760633" y="40941"/>
                  <a:pt x="836960" y="15499"/>
                </a:cubicBezTo>
                <a:cubicBezTo>
                  <a:pt x="873123" y="25831"/>
                  <a:pt x="915032" y="24374"/>
                  <a:pt x="945448" y="46495"/>
                </a:cubicBezTo>
                <a:cubicBezTo>
                  <a:pt x="975576" y="68406"/>
                  <a:pt x="1007441" y="139485"/>
                  <a:pt x="1007441" y="139485"/>
                </a:cubicBezTo>
                <a:cubicBezTo>
                  <a:pt x="1012607" y="160149"/>
                  <a:pt x="1017087" y="180997"/>
                  <a:pt x="1022939" y="201478"/>
                </a:cubicBezTo>
                <a:cubicBezTo>
                  <a:pt x="1027427" y="217186"/>
                  <a:pt x="1038438" y="231636"/>
                  <a:pt x="1038438" y="247973"/>
                </a:cubicBezTo>
                <a:cubicBezTo>
                  <a:pt x="1038438" y="305034"/>
                  <a:pt x="1034895" y="362659"/>
                  <a:pt x="1022939" y="418454"/>
                </a:cubicBezTo>
                <a:cubicBezTo>
                  <a:pt x="1011899" y="469976"/>
                  <a:pt x="967955" y="474228"/>
                  <a:pt x="929949" y="495946"/>
                </a:cubicBezTo>
                <a:cubicBezTo>
                  <a:pt x="913776" y="505187"/>
                  <a:pt x="900575" y="519606"/>
                  <a:pt x="883454" y="526943"/>
                </a:cubicBezTo>
                <a:cubicBezTo>
                  <a:pt x="863876" y="535334"/>
                  <a:pt x="841942" y="536589"/>
                  <a:pt x="821461" y="542441"/>
                </a:cubicBezTo>
                <a:cubicBezTo>
                  <a:pt x="805753" y="546929"/>
                  <a:pt x="790464" y="552773"/>
                  <a:pt x="774966" y="557939"/>
                </a:cubicBezTo>
                <a:cubicBezTo>
                  <a:pt x="754302" y="552773"/>
                  <a:pt x="722499" y="561493"/>
                  <a:pt x="712973" y="542441"/>
                </a:cubicBezTo>
                <a:cubicBezTo>
                  <a:pt x="705667" y="527829"/>
                  <a:pt x="744856" y="534249"/>
                  <a:pt x="759468" y="526943"/>
                </a:cubicBezTo>
                <a:cubicBezTo>
                  <a:pt x="776128" y="518613"/>
                  <a:pt x="789303" y="504276"/>
                  <a:pt x="805963" y="495946"/>
                </a:cubicBezTo>
                <a:cubicBezTo>
                  <a:pt x="820575" y="488640"/>
                  <a:pt x="837442" y="486883"/>
                  <a:pt x="852458" y="480448"/>
                </a:cubicBezTo>
                <a:cubicBezTo>
                  <a:pt x="873693" y="471347"/>
                  <a:pt x="893787" y="459783"/>
                  <a:pt x="914451" y="449451"/>
                </a:cubicBezTo>
                <a:cubicBezTo>
                  <a:pt x="971278" y="454617"/>
                  <a:pt x="1029137" y="452993"/>
                  <a:pt x="1084932" y="464949"/>
                </a:cubicBezTo>
                <a:cubicBezTo>
                  <a:pt x="1103145" y="468852"/>
                  <a:pt x="1117118" y="484021"/>
                  <a:pt x="1131427" y="495946"/>
                </a:cubicBezTo>
                <a:cubicBezTo>
                  <a:pt x="1176176" y="533237"/>
                  <a:pt x="1178441" y="543219"/>
                  <a:pt x="1208919" y="588936"/>
                </a:cubicBezTo>
                <a:cubicBezTo>
                  <a:pt x="1214085" y="604434"/>
                  <a:pt x="1224417" y="619094"/>
                  <a:pt x="1224417" y="635431"/>
                </a:cubicBezTo>
                <a:cubicBezTo>
                  <a:pt x="1224417" y="692492"/>
                  <a:pt x="1223622" y="750777"/>
                  <a:pt x="1208919" y="805912"/>
                </a:cubicBezTo>
                <a:cubicBezTo>
                  <a:pt x="1188728" y="881630"/>
                  <a:pt x="1164093" y="859322"/>
                  <a:pt x="1115929" y="883404"/>
                </a:cubicBezTo>
                <a:cubicBezTo>
                  <a:pt x="1099269" y="891734"/>
                  <a:pt x="1086094" y="906070"/>
                  <a:pt x="1069434" y="914400"/>
                </a:cubicBezTo>
                <a:cubicBezTo>
                  <a:pt x="1054822" y="921706"/>
                  <a:pt x="1038587" y="925205"/>
                  <a:pt x="1022939" y="929899"/>
                </a:cubicBezTo>
                <a:cubicBezTo>
                  <a:pt x="986915" y="940706"/>
                  <a:pt x="950614" y="950563"/>
                  <a:pt x="914451" y="960895"/>
                </a:cubicBezTo>
                <a:cubicBezTo>
                  <a:pt x="828299" y="954268"/>
                  <a:pt x="731990" y="979912"/>
                  <a:pt x="666478" y="914400"/>
                </a:cubicBezTo>
                <a:cubicBezTo>
                  <a:pt x="648213" y="896135"/>
                  <a:pt x="635481" y="873071"/>
                  <a:pt x="619983" y="852407"/>
                </a:cubicBezTo>
                <a:cubicBezTo>
                  <a:pt x="625149" y="754251"/>
                  <a:pt x="647673" y="655472"/>
                  <a:pt x="635482" y="557939"/>
                </a:cubicBezTo>
                <a:cubicBezTo>
                  <a:pt x="632763" y="536190"/>
                  <a:pt x="602443" y="587133"/>
                  <a:pt x="588987" y="604434"/>
                </a:cubicBezTo>
                <a:cubicBezTo>
                  <a:pt x="566115" y="633840"/>
                  <a:pt x="546159" y="665479"/>
                  <a:pt x="526993" y="697424"/>
                </a:cubicBezTo>
                <a:cubicBezTo>
                  <a:pt x="436845" y="847675"/>
                  <a:pt x="529564" y="707341"/>
                  <a:pt x="418505" y="836909"/>
                </a:cubicBezTo>
                <a:cubicBezTo>
                  <a:pt x="406383" y="851051"/>
                  <a:pt x="403007" y="873072"/>
                  <a:pt x="387509" y="883404"/>
                </a:cubicBezTo>
                <a:cubicBezTo>
                  <a:pt x="369786" y="895219"/>
                  <a:pt x="346180" y="893736"/>
                  <a:pt x="325516" y="898902"/>
                </a:cubicBezTo>
                <a:cubicBezTo>
                  <a:pt x="185167" y="880189"/>
                  <a:pt x="110057" y="929439"/>
                  <a:pt x="62044" y="821410"/>
                </a:cubicBezTo>
                <a:cubicBezTo>
                  <a:pt x="48774" y="791553"/>
                  <a:pt x="41380" y="759417"/>
                  <a:pt x="31048" y="728421"/>
                </a:cubicBezTo>
                <a:cubicBezTo>
                  <a:pt x="36214" y="661262"/>
                  <a:pt x="26455" y="591235"/>
                  <a:pt x="46546" y="526943"/>
                </a:cubicBezTo>
                <a:cubicBezTo>
                  <a:pt x="74911" y="436174"/>
                  <a:pt x="283638" y="495039"/>
                  <a:pt x="294519" y="495946"/>
                </a:cubicBezTo>
                <a:cubicBezTo>
                  <a:pt x="366226" y="519848"/>
                  <a:pt x="340751" y="505403"/>
                  <a:pt x="418505" y="573438"/>
                </a:cubicBezTo>
                <a:cubicBezTo>
                  <a:pt x="435000" y="587871"/>
                  <a:pt x="450968" y="603094"/>
                  <a:pt x="465000" y="619932"/>
                </a:cubicBezTo>
                <a:cubicBezTo>
                  <a:pt x="476925" y="634241"/>
                  <a:pt x="514370" y="663365"/>
                  <a:pt x="495997" y="666427"/>
                </a:cubicBezTo>
                <a:cubicBezTo>
                  <a:pt x="453976" y="673431"/>
                  <a:pt x="413520" y="645010"/>
                  <a:pt x="372010" y="635431"/>
                </a:cubicBezTo>
                <a:cubicBezTo>
                  <a:pt x="346343" y="629508"/>
                  <a:pt x="320349" y="625098"/>
                  <a:pt x="294519" y="619932"/>
                </a:cubicBezTo>
                <a:cubicBezTo>
                  <a:pt x="279021" y="609600"/>
                  <a:pt x="264684" y="597266"/>
                  <a:pt x="248024" y="588936"/>
                </a:cubicBezTo>
                <a:cubicBezTo>
                  <a:pt x="233412" y="581630"/>
                  <a:pt x="214286" y="583643"/>
                  <a:pt x="201529" y="573438"/>
                </a:cubicBezTo>
                <a:cubicBezTo>
                  <a:pt x="186984" y="561802"/>
                  <a:pt x="182993" y="540788"/>
                  <a:pt x="170532" y="526943"/>
                </a:cubicBezTo>
                <a:cubicBezTo>
                  <a:pt x="-19598" y="315686"/>
                  <a:pt x="124739" y="502048"/>
                  <a:pt x="15549" y="356461"/>
                </a:cubicBezTo>
                <a:cubicBezTo>
                  <a:pt x="10383" y="340963"/>
                  <a:pt x="-855" y="326277"/>
                  <a:pt x="51" y="309966"/>
                </a:cubicBezTo>
                <a:cubicBezTo>
                  <a:pt x="4388" y="231909"/>
                  <a:pt x="6326" y="151657"/>
                  <a:pt x="31048" y="77492"/>
                </a:cubicBezTo>
                <a:cubicBezTo>
                  <a:pt x="39216" y="52987"/>
                  <a:pt x="70614" y="43812"/>
                  <a:pt x="93041" y="30997"/>
                </a:cubicBezTo>
                <a:cubicBezTo>
                  <a:pt x="110331" y="21117"/>
                  <a:pt x="188113" y="3354"/>
                  <a:pt x="201529" y="0"/>
                </a:cubicBezTo>
                <a:cubicBezTo>
                  <a:pt x="289353" y="5166"/>
                  <a:pt x="379651" y="-5838"/>
                  <a:pt x="465000" y="15499"/>
                </a:cubicBezTo>
                <a:cubicBezTo>
                  <a:pt x="490059" y="21764"/>
                  <a:pt x="499943" y="54389"/>
                  <a:pt x="511495" y="77492"/>
                </a:cubicBezTo>
                <a:cubicBezTo>
                  <a:pt x="526107" y="106716"/>
                  <a:pt x="527880" y="141258"/>
                  <a:pt x="542492" y="170482"/>
                </a:cubicBezTo>
                <a:cubicBezTo>
                  <a:pt x="583014" y="251527"/>
                  <a:pt x="567884" y="210062"/>
                  <a:pt x="588987" y="294468"/>
                </a:cubicBezTo>
                <a:cubicBezTo>
                  <a:pt x="594153" y="340963"/>
                  <a:pt x="600050" y="387383"/>
                  <a:pt x="604485" y="433953"/>
                </a:cubicBezTo>
                <a:cubicBezTo>
                  <a:pt x="610383" y="495881"/>
                  <a:pt x="612267" y="558205"/>
                  <a:pt x="619983" y="619932"/>
                </a:cubicBezTo>
                <a:cubicBezTo>
                  <a:pt x="639241" y="773994"/>
                  <a:pt x="635482" y="604577"/>
                  <a:pt x="635482" y="728421"/>
                </a:cubicBezTo>
              </a:path>
            </a:pathLst>
          </a:cu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31">
            <a:extLst>
              <a:ext uri="{FF2B5EF4-FFF2-40B4-BE49-F238E27FC236}">
                <a16:creationId xmlns:a16="http://schemas.microsoft.com/office/drawing/2014/main" id="{1C2EB0E7-F273-436E-A571-7FE400CBEE8B}"/>
              </a:ext>
            </a:extLst>
          </p:cNvPr>
          <p:cNvSpPr/>
          <p:nvPr/>
        </p:nvSpPr>
        <p:spPr>
          <a:xfrm>
            <a:off x="5770160" y="5383038"/>
            <a:ext cx="781352" cy="726371"/>
          </a:xfrm>
          <a:custGeom>
            <a:avLst/>
            <a:gdLst>
              <a:gd name="connsiteX0" fmla="*/ 557990 w 1224417"/>
              <a:gd name="connsiteY0" fmla="*/ 619932 h 960895"/>
              <a:gd name="connsiteX1" fmla="*/ 588987 w 1224417"/>
              <a:gd name="connsiteY1" fmla="*/ 480448 h 960895"/>
              <a:gd name="connsiteX2" fmla="*/ 619983 w 1224417"/>
              <a:gd name="connsiteY2" fmla="*/ 371960 h 960895"/>
              <a:gd name="connsiteX3" fmla="*/ 635482 w 1224417"/>
              <a:gd name="connsiteY3" fmla="*/ 309966 h 960895"/>
              <a:gd name="connsiteX4" fmla="*/ 666478 w 1224417"/>
              <a:gd name="connsiteY4" fmla="*/ 247973 h 960895"/>
              <a:gd name="connsiteX5" fmla="*/ 712973 w 1224417"/>
              <a:gd name="connsiteY5" fmla="*/ 123987 h 960895"/>
              <a:gd name="connsiteX6" fmla="*/ 759468 w 1224417"/>
              <a:gd name="connsiteY6" fmla="*/ 77492 h 960895"/>
              <a:gd name="connsiteX7" fmla="*/ 836960 w 1224417"/>
              <a:gd name="connsiteY7" fmla="*/ 15499 h 960895"/>
              <a:gd name="connsiteX8" fmla="*/ 945448 w 1224417"/>
              <a:gd name="connsiteY8" fmla="*/ 46495 h 960895"/>
              <a:gd name="connsiteX9" fmla="*/ 1007441 w 1224417"/>
              <a:gd name="connsiteY9" fmla="*/ 139485 h 960895"/>
              <a:gd name="connsiteX10" fmla="*/ 1022939 w 1224417"/>
              <a:gd name="connsiteY10" fmla="*/ 201478 h 960895"/>
              <a:gd name="connsiteX11" fmla="*/ 1038438 w 1224417"/>
              <a:gd name="connsiteY11" fmla="*/ 247973 h 960895"/>
              <a:gd name="connsiteX12" fmla="*/ 1022939 w 1224417"/>
              <a:gd name="connsiteY12" fmla="*/ 418454 h 960895"/>
              <a:gd name="connsiteX13" fmla="*/ 929949 w 1224417"/>
              <a:gd name="connsiteY13" fmla="*/ 495946 h 960895"/>
              <a:gd name="connsiteX14" fmla="*/ 883454 w 1224417"/>
              <a:gd name="connsiteY14" fmla="*/ 526943 h 960895"/>
              <a:gd name="connsiteX15" fmla="*/ 821461 w 1224417"/>
              <a:gd name="connsiteY15" fmla="*/ 542441 h 960895"/>
              <a:gd name="connsiteX16" fmla="*/ 774966 w 1224417"/>
              <a:gd name="connsiteY16" fmla="*/ 557939 h 960895"/>
              <a:gd name="connsiteX17" fmla="*/ 712973 w 1224417"/>
              <a:gd name="connsiteY17" fmla="*/ 542441 h 960895"/>
              <a:gd name="connsiteX18" fmla="*/ 759468 w 1224417"/>
              <a:gd name="connsiteY18" fmla="*/ 526943 h 960895"/>
              <a:gd name="connsiteX19" fmla="*/ 805963 w 1224417"/>
              <a:gd name="connsiteY19" fmla="*/ 495946 h 960895"/>
              <a:gd name="connsiteX20" fmla="*/ 852458 w 1224417"/>
              <a:gd name="connsiteY20" fmla="*/ 480448 h 960895"/>
              <a:gd name="connsiteX21" fmla="*/ 914451 w 1224417"/>
              <a:gd name="connsiteY21" fmla="*/ 449451 h 960895"/>
              <a:gd name="connsiteX22" fmla="*/ 1084932 w 1224417"/>
              <a:gd name="connsiteY22" fmla="*/ 464949 h 960895"/>
              <a:gd name="connsiteX23" fmla="*/ 1131427 w 1224417"/>
              <a:gd name="connsiteY23" fmla="*/ 495946 h 960895"/>
              <a:gd name="connsiteX24" fmla="*/ 1208919 w 1224417"/>
              <a:gd name="connsiteY24" fmla="*/ 588936 h 960895"/>
              <a:gd name="connsiteX25" fmla="*/ 1224417 w 1224417"/>
              <a:gd name="connsiteY25" fmla="*/ 635431 h 960895"/>
              <a:gd name="connsiteX26" fmla="*/ 1208919 w 1224417"/>
              <a:gd name="connsiteY26" fmla="*/ 805912 h 960895"/>
              <a:gd name="connsiteX27" fmla="*/ 1115929 w 1224417"/>
              <a:gd name="connsiteY27" fmla="*/ 883404 h 960895"/>
              <a:gd name="connsiteX28" fmla="*/ 1069434 w 1224417"/>
              <a:gd name="connsiteY28" fmla="*/ 914400 h 960895"/>
              <a:gd name="connsiteX29" fmla="*/ 1022939 w 1224417"/>
              <a:gd name="connsiteY29" fmla="*/ 929899 h 960895"/>
              <a:gd name="connsiteX30" fmla="*/ 914451 w 1224417"/>
              <a:gd name="connsiteY30" fmla="*/ 960895 h 960895"/>
              <a:gd name="connsiteX31" fmla="*/ 666478 w 1224417"/>
              <a:gd name="connsiteY31" fmla="*/ 914400 h 960895"/>
              <a:gd name="connsiteX32" fmla="*/ 619983 w 1224417"/>
              <a:gd name="connsiteY32" fmla="*/ 852407 h 960895"/>
              <a:gd name="connsiteX33" fmla="*/ 635482 w 1224417"/>
              <a:gd name="connsiteY33" fmla="*/ 557939 h 960895"/>
              <a:gd name="connsiteX34" fmla="*/ 588987 w 1224417"/>
              <a:gd name="connsiteY34" fmla="*/ 604434 h 960895"/>
              <a:gd name="connsiteX35" fmla="*/ 526993 w 1224417"/>
              <a:gd name="connsiteY35" fmla="*/ 697424 h 960895"/>
              <a:gd name="connsiteX36" fmla="*/ 418505 w 1224417"/>
              <a:gd name="connsiteY36" fmla="*/ 836909 h 960895"/>
              <a:gd name="connsiteX37" fmla="*/ 387509 w 1224417"/>
              <a:gd name="connsiteY37" fmla="*/ 883404 h 960895"/>
              <a:gd name="connsiteX38" fmla="*/ 325516 w 1224417"/>
              <a:gd name="connsiteY38" fmla="*/ 898902 h 960895"/>
              <a:gd name="connsiteX39" fmla="*/ 62044 w 1224417"/>
              <a:gd name="connsiteY39" fmla="*/ 821410 h 960895"/>
              <a:gd name="connsiteX40" fmla="*/ 31048 w 1224417"/>
              <a:gd name="connsiteY40" fmla="*/ 728421 h 960895"/>
              <a:gd name="connsiteX41" fmla="*/ 46546 w 1224417"/>
              <a:gd name="connsiteY41" fmla="*/ 526943 h 960895"/>
              <a:gd name="connsiteX42" fmla="*/ 294519 w 1224417"/>
              <a:gd name="connsiteY42" fmla="*/ 495946 h 960895"/>
              <a:gd name="connsiteX43" fmla="*/ 418505 w 1224417"/>
              <a:gd name="connsiteY43" fmla="*/ 573438 h 960895"/>
              <a:gd name="connsiteX44" fmla="*/ 465000 w 1224417"/>
              <a:gd name="connsiteY44" fmla="*/ 619932 h 960895"/>
              <a:gd name="connsiteX45" fmla="*/ 495997 w 1224417"/>
              <a:gd name="connsiteY45" fmla="*/ 666427 h 960895"/>
              <a:gd name="connsiteX46" fmla="*/ 372010 w 1224417"/>
              <a:gd name="connsiteY46" fmla="*/ 635431 h 960895"/>
              <a:gd name="connsiteX47" fmla="*/ 294519 w 1224417"/>
              <a:gd name="connsiteY47" fmla="*/ 619932 h 960895"/>
              <a:gd name="connsiteX48" fmla="*/ 248024 w 1224417"/>
              <a:gd name="connsiteY48" fmla="*/ 588936 h 960895"/>
              <a:gd name="connsiteX49" fmla="*/ 201529 w 1224417"/>
              <a:gd name="connsiteY49" fmla="*/ 573438 h 960895"/>
              <a:gd name="connsiteX50" fmla="*/ 170532 w 1224417"/>
              <a:gd name="connsiteY50" fmla="*/ 526943 h 960895"/>
              <a:gd name="connsiteX51" fmla="*/ 15549 w 1224417"/>
              <a:gd name="connsiteY51" fmla="*/ 356461 h 960895"/>
              <a:gd name="connsiteX52" fmla="*/ 51 w 1224417"/>
              <a:gd name="connsiteY52" fmla="*/ 309966 h 960895"/>
              <a:gd name="connsiteX53" fmla="*/ 31048 w 1224417"/>
              <a:gd name="connsiteY53" fmla="*/ 77492 h 960895"/>
              <a:gd name="connsiteX54" fmla="*/ 93041 w 1224417"/>
              <a:gd name="connsiteY54" fmla="*/ 30997 h 960895"/>
              <a:gd name="connsiteX55" fmla="*/ 201529 w 1224417"/>
              <a:gd name="connsiteY55" fmla="*/ 0 h 960895"/>
              <a:gd name="connsiteX56" fmla="*/ 465000 w 1224417"/>
              <a:gd name="connsiteY56" fmla="*/ 15499 h 960895"/>
              <a:gd name="connsiteX57" fmla="*/ 511495 w 1224417"/>
              <a:gd name="connsiteY57" fmla="*/ 77492 h 960895"/>
              <a:gd name="connsiteX58" fmla="*/ 542492 w 1224417"/>
              <a:gd name="connsiteY58" fmla="*/ 170482 h 960895"/>
              <a:gd name="connsiteX59" fmla="*/ 588987 w 1224417"/>
              <a:gd name="connsiteY59" fmla="*/ 294468 h 960895"/>
              <a:gd name="connsiteX60" fmla="*/ 604485 w 1224417"/>
              <a:gd name="connsiteY60" fmla="*/ 433953 h 960895"/>
              <a:gd name="connsiteX61" fmla="*/ 619983 w 1224417"/>
              <a:gd name="connsiteY61" fmla="*/ 619932 h 960895"/>
              <a:gd name="connsiteX62" fmla="*/ 635482 w 1224417"/>
              <a:gd name="connsiteY62" fmla="*/ 728421 h 960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24417" h="960895">
                <a:moveTo>
                  <a:pt x="557990" y="619932"/>
                </a:moveTo>
                <a:cubicBezTo>
                  <a:pt x="570902" y="555370"/>
                  <a:pt x="572568" y="540652"/>
                  <a:pt x="588987" y="480448"/>
                </a:cubicBezTo>
                <a:cubicBezTo>
                  <a:pt x="598883" y="444164"/>
                  <a:pt x="610087" y="408244"/>
                  <a:pt x="619983" y="371960"/>
                </a:cubicBezTo>
                <a:cubicBezTo>
                  <a:pt x="625588" y="351410"/>
                  <a:pt x="628003" y="329910"/>
                  <a:pt x="635482" y="309966"/>
                </a:cubicBezTo>
                <a:cubicBezTo>
                  <a:pt x="643594" y="288334"/>
                  <a:pt x="657377" y="269208"/>
                  <a:pt x="666478" y="247973"/>
                </a:cubicBezTo>
                <a:cubicBezTo>
                  <a:pt x="686147" y="202079"/>
                  <a:pt x="683791" y="170679"/>
                  <a:pt x="712973" y="123987"/>
                </a:cubicBezTo>
                <a:cubicBezTo>
                  <a:pt x="724589" y="105401"/>
                  <a:pt x="745436" y="94330"/>
                  <a:pt x="759468" y="77492"/>
                </a:cubicBezTo>
                <a:cubicBezTo>
                  <a:pt x="813393" y="12782"/>
                  <a:pt x="760633" y="40941"/>
                  <a:pt x="836960" y="15499"/>
                </a:cubicBezTo>
                <a:cubicBezTo>
                  <a:pt x="873123" y="25831"/>
                  <a:pt x="915032" y="24374"/>
                  <a:pt x="945448" y="46495"/>
                </a:cubicBezTo>
                <a:cubicBezTo>
                  <a:pt x="975576" y="68406"/>
                  <a:pt x="1007441" y="139485"/>
                  <a:pt x="1007441" y="139485"/>
                </a:cubicBezTo>
                <a:cubicBezTo>
                  <a:pt x="1012607" y="160149"/>
                  <a:pt x="1017087" y="180997"/>
                  <a:pt x="1022939" y="201478"/>
                </a:cubicBezTo>
                <a:cubicBezTo>
                  <a:pt x="1027427" y="217186"/>
                  <a:pt x="1038438" y="231636"/>
                  <a:pt x="1038438" y="247973"/>
                </a:cubicBezTo>
                <a:cubicBezTo>
                  <a:pt x="1038438" y="305034"/>
                  <a:pt x="1034895" y="362659"/>
                  <a:pt x="1022939" y="418454"/>
                </a:cubicBezTo>
                <a:cubicBezTo>
                  <a:pt x="1011899" y="469976"/>
                  <a:pt x="967955" y="474228"/>
                  <a:pt x="929949" y="495946"/>
                </a:cubicBezTo>
                <a:cubicBezTo>
                  <a:pt x="913776" y="505187"/>
                  <a:pt x="900575" y="519606"/>
                  <a:pt x="883454" y="526943"/>
                </a:cubicBezTo>
                <a:cubicBezTo>
                  <a:pt x="863876" y="535334"/>
                  <a:pt x="841942" y="536589"/>
                  <a:pt x="821461" y="542441"/>
                </a:cubicBezTo>
                <a:cubicBezTo>
                  <a:pt x="805753" y="546929"/>
                  <a:pt x="790464" y="552773"/>
                  <a:pt x="774966" y="557939"/>
                </a:cubicBezTo>
                <a:cubicBezTo>
                  <a:pt x="754302" y="552773"/>
                  <a:pt x="722499" y="561493"/>
                  <a:pt x="712973" y="542441"/>
                </a:cubicBezTo>
                <a:cubicBezTo>
                  <a:pt x="705667" y="527829"/>
                  <a:pt x="744856" y="534249"/>
                  <a:pt x="759468" y="526943"/>
                </a:cubicBezTo>
                <a:cubicBezTo>
                  <a:pt x="776128" y="518613"/>
                  <a:pt x="789303" y="504276"/>
                  <a:pt x="805963" y="495946"/>
                </a:cubicBezTo>
                <a:cubicBezTo>
                  <a:pt x="820575" y="488640"/>
                  <a:pt x="837442" y="486883"/>
                  <a:pt x="852458" y="480448"/>
                </a:cubicBezTo>
                <a:cubicBezTo>
                  <a:pt x="873693" y="471347"/>
                  <a:pt x="893787" y="459783"/>
                  <a:pt x="914451" y="449451"/>
                </a:cubicBezTo>
                <a:cubicBezTo>
                  <a:pt x="971278" y="454617"/>
                  <a:pt x="1029137" y="452993"/>
                  <a:pt x="1084932" y="464949"/>
                </a:cubicBezTo>
                <a:cubicBezTo>
                  <a:pt x="1103145" y="468852"/>
                  <a:pt x="1117118" y="484021"/>
                  <a:pt x="1131427" y="495946"/>
                </a:cubicBezTo>
                <a:cubicBezTo>
                  <a:pt x="1176176" y="533237"/>
                  <a:pt x="1178441" y="543219"/>
                  <a:pt x="1208919" y="588936"/>
                </a:cubicBezTo>
                <a:cubicBezTo>
                  <a:pt x="1214085" y="604434"/>
                  <a:pt x="1224417" y="619094"/>
                  <a:pt x="1224417" y="635431"/>
                </a:cubicBezTo>
                <a:cubicBezTo>
                  <a:pt x="1224417" y="692492"/>
                  <a:pt x="1223622" y="750777"/>
                  <a:pt x="1208919" y="805912"/>
                </a:cubicBezTo>
                <a:cubicBezTo>
                  <a:pt x="1188728" y="881630"/>
                  <a:pt x="1164093" y="859322"/>
                  <a:pt x="1115929" y="883404"/>
                </a:cubicBezTo>
                <a:cubicBezTo>
                  <a:pt x="1099269" y="891734"/>
                  <a:pt x="1086094" y="906070"/>
                  <a:pt x="1069434" y="914400"/>
                </a:cubicBezTo>
                <a:cubicBezTo>
                  <a:pt x="1054822" y="921706"/>
                  <a:pt x="1038587" y="925205"/>
                  <a:pt x="1022939" y="929899"/>
                </a:cubicBezTo>
                <a:cubicBezTo>
                  <a:pt x="986915" y="940706"/>
                  <a:pt x="950614" y="950563"/>
                  <a:pt x="914451" y="960895"/>
                </a:cubicBezTo>
                <a:cubicBezTo>
                  <a:pt x="828299" y="954268"/>
                  <a:pt x="731990" y="979912"/>
                  <a:pt x="666478" y="914400"/>
                </a:cubicBezTo>
                <a:cubicBezTo>
                  <a:pt x="648213" y="896135"/>
                  <a:pt x="635481" y="873071"/>
                  <a:pt x="619983" y="852407"/>
                </a:cubicBezTo>
                <a:cubicBezTo>
                  <a:pt x="625149" y="754251"/>
                  <a:pt x="647673" y="655472"/>
                  <a:pt x="635482" y="557939"/>
                </a:cubicBezTo>
                <a:cubicBezTo>
                  <a:pt x="632763" y="536190"/>
                  <a:pt x="602443" y="587133"/>
                  <a:pt x="588987" y="604434"/>
                </a:cubicBezTo>
                <a:cubicBezTo>
                  <a:pt x="566115" y="633840"/>
                  <a:pt x="546159" y="665479"/>
                  <a:pt x="526993" y="697424"/>
                </a:cubicBezTo>
                <a:cubicBezTo>
                  <a:pt x="436845" y="847675"/>
                  <a:pt x="529564" y="707341"/>
                  <a:pt x="418505" y="836909"/>
                </a:cubicBezTo>
                <a:cubicBezTo>
                  <a:pt x="406383" y="851051"/>
                  <a:pt x="403007" y="873072"/>
                  <a:pt x="387509" y="883404"/>
                </a:cubicBezTo>
                <a:cubicBezTo>
                  <a:pt x="369786" y="895219"/>
                  <a:pt x="346180" y="893736"/>
                  <a:pt x="325516" y="898902"/>
                </a:cubicBezTo>
                <a:cubicBezTo>
                  <a:pt x="185167" y="880189"/>
                  <a:pt x="110057" y="929439"/>
                  <a:pt x="62044" y="821410"/>
                </a:cubicBezTo>
                <a:cubicBezTo>
                  <a:pt x="48774" y="791553"/>
                  <a:pt x="41380" y="759417"/>
                  <a:pt x="31048" y="728421"/>
                </a:cubicBezTo>
                <a:cubicBezTo>
                  <a:pt x="36214" y="661262"/>
                  <a:pt x="26455" y="591235"/>
                  <a:pt x="46546" y="526943"/>
                </a:cubicBezTo>
                <a:cubicBezTo>
                  <a:pt x="74911" y="436174"/>
                  <a:pt x="283638" y="495039"/>
                  <a:pt x="294519" y="495946"/>
                </a:cubicBezTo>
                <a:cubicBezTo>
                  <a:pt x="366226" y="519848"/>
                  <a:pt x="340751" y="505403"/>
                  <a:pt x="418505" y="573438"/>
                </a:cubicBezTo>
                <a:cubicBezTo>
                  <a:pt x="435000" y="587871"/>
                  <a:pt x="450968" y="603094"/>
                  <a:pt x="465000" y="619932"/>
                </a:cubicBezTo>
                <a:cubicBezTo>
                  <a:pt x="476925" y="634241"/>
                  <a:pt x="514370" y="663365"/>
                  <a:pt x="495997" y="666427"/>
                </a:cubicBezTo>
                <a:cubicBezTo>
                  <a:pt x="453976" y="673431"/>
                  <a:pt x="413520" y="645010"/>
                  <a:pt x="372010" y="635431"/>
                </a:cubicBezTo>
                <a:cubicBezTo>
                  <a:pt x="346343" y="629508"/>
                  <a:pt x="320349" y="625098"/>
                  <a:pt x="294519" y="619932"/>
                </a:cubicBezTo>
                <a:cubicBezTo>
                  <a:pt x="279021" y="609600"/>
                  <a:pt x="264684" y="597266"/>
                  <a:pt x="248024" y="588936"/>
                </a:cubicBezTo>
                <a:cubicBezTo>
                  <a:pt x="233412" y="581630"/>
                  <a:pt x="214286" y="583643"/>
                  <a:pt x="201529" y="573438"/>
                </a:cubicBezTo>
                <a:cubicBezTo>
                  <a:pt x="186984" y="561802"/>
                  <a:pt x="182993" y="540788"/>
                  <a:pt x="170532" y="526943"/>
                </a:cubicBezTo>
                <a:cubicBezTo>
                  <a:pt x="-19598" y="315686"/>
                  <a:pt x="124739" y="502048"/>
                  <a:pt x="15549" y="356461"/>
                </a:cubicBezTo>
                <a:cubicBezTo>
                  <a:pt x="10383" y="340963"/>
                  <a:pt x="-855" y="326277"/>
                  <a:pt x="51" y="309966"/>
                </a:cubicBezTo>
                <a:cubicBezTo>
                  <a:pt x="4388" y="231909"/>
                  <a:pt x="6326" y="151657"/>
                  <a:pt x="31048" y="77492"/>
                </a:cubicBezTo>
                <a:cubicBezTo>
                  <a:pt x="39216" y="52987"/>
                  <a:pt x="70614" y="43812"/>
                  <a:pt x="93041" y="30997"/>
                </a:cubicBezTo>
                <a:cubicBezTo>
                  <a:pt x="110331" y="21117"/>
                  <a:pt x="188113" y="3354"/>
                  <a:pt x="201529" y="0"/>
                </a:cubicBezTo>
                <a:cubicBezTo>
                  <a:pt x="289353" y="5166"/>
                  <a:pt x="379651" y="-5838"/>
                  <a:pt x="465000" y="15499"/>
                </a:cubicBezTo>
                <a:cubicBezTo>
                  <a:pt x="490059" y="21764"/>
                  <a:pt x="499943" y="54389"/>
                  <a:pt x="511495" y="77492"/>
                </a:cubicBezTo>
                <a:cubicBezTo>
                  <a:pt x="526107" y="106716"/>
                  <a:pt x="527880" y="141258"/>
                  <a:pt x="542492" y="170482"/>
                </a:cubicBezTo>
                <a:cubicBezTo>
                  <a:pt x="583014" y="251527"/>
                  <a:pt x="567884" y="210062"/>
                  <a:pt x="588987" y="294468"/>
                </a:cubicBezTo>
                <a:cubicBezTo>
                  <a:pt x="594153" y="340963"/>
                  <a:pt x="600050" y="387383"/>
                  <a:pt x="604485" y="433953"/>
                </a:cubicBezTo>
                <a:cubicBezTo>
                  <a:pt x="610383" y="495881"/>
                  <a:pt x="612267" y="558205"/>
                  <a:pt x="619983" y="619932"/>
                </a:cubicBezTo>
                <a:cubicBezTo>
                  <a:pt x="639241" y="773994"/>
                  <a:pt x="635482" y="604577"/>
                  <a:pt x="635482" y="728421"/>
                </a:cubicBezTo>
              </a:path>
            </a:pathLst>
          </a:cu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31">
            <a:extLst>
              <a:ext uri="{FF2B5EF4-FFF2-40B4-BE49-F238E27FC236}">
                <a16:creationId xmlns:a16="http://schemas.microsoft.com/office/drawing/2014/main" id="{1C2EB0E7-F273-436E-A571-7FE400CBEE8B}"/>
              </a:ext>
            </a:extLst>
          </p:cNvPr>
          <p:cNvSpPr/>
          <p:nvPr/>
        </p:nvSpPr>
        <p:spPr>
          <a:xfrm>
            <a:off x="9193620" y="5198421"/>
            <a:ext cx="781352" cy="726371"/>
          </a:xfrm>
          <a:custGeom>
            <a:avLst/>
            <a:gdLst>
              <a:gd name="connsiteX0" fmla="*/ 557990 w 1224417"/>
              <a:gd name="connsiteY0" fmla="*/ 619932 h 960895"/>
              <a:gd name="connsiteX1" fmla="*/ 588987 w 1224417"/>
              <a:gd name="connsiteY1" fmla="*/ 480448 h 960895"/>
              <a:gd name="connsiteX2" fmla="*/ 619983 w 1224417"/>
              <a:gd name="connsiteY2" fmla="*/ 371960 h 960895"/>
              <a:gd name="connsiteX3" fmla="*/ 635482 w 1224417"/>
              <a:gd name="connsiteY3" fmla="*/ 309966 h 960895"/>
              <a:gd name="connsiteX4" fmla="*/ 666478 w 1224417"/>
              <a:gd name="connsiteY4" fmla="*/ 247973 h 960895"/>
              <a:gd name="connsiteX5" fmla="*/ 712973 w 1224417"/>
              <a:gd name="connsiteY5" fmla="*/ 123987 h 960895"/>
              <a:gd name="connsiteX6" fmla="*/ 759468 w 1224417"/>
              <a:gd name="connsiteY6" fmla="*/ 77492 h 960895"/>
              <a:gd name="connsiteX7" fmla="*/ 836960 w 1224417"/>
              <a:gd name="connsiteY7" fmla="*/ 15499 h 960895"/>
              <a:gd name="connsiteX8" fmla="*/ 945448 w 1224417"/>
              <a:gd name="connsiteY8" fmla="*/ 46495 h 960895"/>
              <a:gd name="connsiteX9" fmla="*/ 1007441 w 1224417"/>
              <a:gd name="connsiteY9" fmla="*/ 139485 h 960895"/>
              <a:gd name="connsiteX10" fmla="*/ 1022939 w 1224417"/>
              <a:gd name="connsiteY10" fmla="*/ 201478 h 960895"/>
              <a:gd name="connsiteX11" fmla="*/ 1038438 w 1224417"/>
              <a:gd name="connsiteY11" fmla="*/ 247973 h 960895"/>
              <a:gd name="connsiteX12" fmla="*/ 1022939 w 1224417"/>
              <a:gd name="connsiteY12" fmla="*/ 418454 h 960895"/>
              <a:gd name="connsiteX13" fmla="*/ 929949 w 1224417"/>
              <a:gd name="connsiteY13" fmla="*/ 495946 h 960895"/>
              <a:gd name="connsiteX14" fmla="*/ 883454 w 1224417"/>
              <a:gd name="connsiteY14" fmla="*/ 526943 h 960895"/>
              <a:gd name="connsiteX15" fmla="*/ 821461 w 1224417"/>
              <a:gd name="connsiteY15" fmla="*/ 542441 h 960895"/>
              <a:gd name="connsiteX16" fmla="*/ 774966 w 1224417"/>
              <a:gd name="connsiteY16" fmla="*/ 557939 h 960895"/>
              <a:gd name="connsiteX17" fmla="*/ 712973 w 1224417"/>
              <a:gd name="connsiteY17" fmla="*/ 542441 h 960895"/>
              <a:gd name="connsiteX18" fmla="*/ 759468 w 1224417"/>
              <a:gd name="connsiteY18" fmla="*/ 526943 h 960895"/>
              <a:gd name="connsiteX19" fmla="*/ 805963 w 1224417"/>
              <a:gd name="connsiteY19" fmla="*/ 495946 h 960895"/>
              <a:gd name="connsiteX20" fmla="*/ 852458 w 1224417"/>
              <a:gd name="connsiteY20" fmla="*/ 480448 h 960895"/>
              <a:gd name="connsiteX21" fmla="*/ 914451 w 1224417"/>
              <a:gd name="connsiteY21" fmla="*/ 449451 h 960895"/>
              <a:gd name="connsiteX22" fmla="*/ 1084932 w 1224417"/>
              <a:gd name="connsiteY22" fmla="*/ 464949 h 960895"/>
              <a:gd name="connsiteX23" fmla="*/ 1131427 w 1224417"/>
              <a:gd name="connsiteY23" fmla="*/ 495946 h 960895"/>
              <a:gd name="connsiteX24" fmla="*/ 1208919 w 1224417"/>
              <a:gd name="connsiteY24" fmla="*/ 588936 h 960895"/>
              <a:gd name="connsiteX25" fmla="*/ 1224417 w 1224417"/>
              <a:gd name="connsiteY25" fmla="*/ 635431 h 960895"/>
              <a:gd name="connsiteX26" fmla="*/ 1208919 w 1224417"/>
              <a:gd name="connsiteY26" fmla="*/ 805912 h 960895"/>
              <a:gd name="connsiteX27" fmla="*/ 1115929 w 1224417"/>
              <a:gd name="connsiteY27" fmla="*/ 883404 h 960895"/>
              <a:gd name="connsiteX28" fmla="*/ 1069434 w 1224417"/>
              <a:gd name="connsiteY28" fmla="*/ 914400 h 960895"/>
              <a:gd name="connsiteX29" fmla="*/ 1022939 w 1224417"/>
              <a:gd name="connsiteY29" fmla="*/ 929899 h 960895"/>
              <a:gd name="connsiteX30" fmla="*/ 914451 w 1224417"/>
              <a:gd name="connsiteY30" fmla="*/ 960895 h 960895"/>
              <a:gd name="connsiteX31" fmla="*/ 666478 w 1224417"/>
              <a:gd name="connsiteY31" fmla="*/ 914400 h 960895"/>
              <a:gd name="connsiteX32" fmla="*/ 619983 w 1224417"/>
              <a:gd name="connsiteY32" fmla="*/ 852407 h 960895"/>
              <a:gd name="connsiteX33" fmla="*/ 635482 w 1224417"/>
              <a:gd name="connsiteY33" fmla="*/ 557939 h 960895"/>
              <a:gd name="connsiteX34" fmla="*/ 588987 w 1224417"/>
              <a:gd name="connsiteY34" fmla="*/ 604434 h 960895"/>
              <a:gd name="connsiteX35" fmla="*/ 526993 w 1224417"/>
              <a:gd name="connsiteY35" fmla="*/ 697424 h 960895"/>
              <a:gd name="connsiteX36" fmla="*/ 418505 w 1224417"/>
              <a:gd name="connsiteY36" fmla="*/ 836909 h 960895"/>
              <a:gd name="connsiteX37" fmla="*/ 387509 w 1224417"/>
              <a:gd name="connsiteY37" fmla="*/ 883404 h 960895"/>
              <a:gd name="connsiteX38" fmla="*/ 325516 w 1224417"/>
              <a:gd name="connsiteY38" fmla="*/ 898902 h 960895"/>
              <a:gd name="connsiteX39" fmla="*/ 62044 w 1224417"/>
              <a:gd name="connsiteY39" fmla="*/ 821410 h 960895"/>
              <a:gd name="connsiteX40" fmla="*/ 31048 w 1224417"/>
              <a:gd name="connsiteY40" fmla="*/ 728421 h 960895"/>
              <a:gd name="connsiteX41" fmla="*/ 46546 w 1224417"/>
              <a:gd name="connsiteY41" fmla="*/ 526943 h 960895"/>
              <a:gd name="connsiteX42" fmla="*/ 294519 w 1224417"/>
              <a:gd name="connsiteY42" fmla="*/ 495946 h 960895"/>
              <a:gd name="connsiteX43" fmla="*/ 418505 w 1224417"/>
              <a:gd name="connsiteY43" fmla="*/ 573438 h 960895"/>
              <a:gd name="connsiteX44" fmla="*/ 465000 w 1224417"/>
              <a:gd name="connsiteY44" fmla="*/ 619932 h 960895"/>
              <a:gd name="connsiteX45" fmla="*/ 495997 w 1224417"/>
              <a:gd name="connsiteY45" fmla="*/ 666427 h 960895"/>
              <a:gd name="connsiteX46" fmla="*/ 372010 w 1224417"/>
              <a:gd name="connsiteY46" fmla="*/ 635431 h 960895"/>
              <a:gd name="connsiteX47" fmla="*/ 294519 w 1224417"/>
              <a:gd name="connsiteY47" fmla="*/ 619932 h 960895"/>
              <a:gd name="connsiteX48" fmla="*/ 248024 w 1224417"/>
              <a:gd name="connsiteY48" fmla="*/ 588936 h 960895"/>
              <a:gd name="connsiteX49" fmla="*/ 201529 w 1224417"/>
              <a:gd name="connsiteY49" fmla="*/ 573438 h 960895"/>
              <a:gd name="connsiteX50" fmla="*/ 170532 w 1224417"/>
              <a:gd name="connsiteY50" fmla="*/ 526943 h 960895"/>
              <a:gd name="connsiteX51" fmla="*/ 15549 w 1224417"/>
              <a:gd name="connsiteY51" fmla="*/ 356461 h 960895"/>
              <a:gd name="connsiteX52" fmla="*/ 51 w 1224417"/>
              <a:gd name="connsiteY52" fmla="*/ 309966 h 960895"/>
              <a:gd name="connsiteX53" fmla="*/ 31048 w 1224417"/>
              <a:gd name="connsiteY53" fmla="*/ 77492 h 960895"/>
              <a:gd name="connsiteX54" fmla="*/ 93041 w 1224417"/>
              <a:gd name="connsiteY54" fmla="*/ 30997 h 960895"/>
              <a:gd name="connsiteX55" fmla="*/ 201529 w 1224417"/>
              <a:gd name="connsiteY55" fmla="*/ 0 h 960895"/>
              <a:gd name="connsiteX56" fmla="*/ 465000 w 1224417"/>
              <a:gd name="connsiteY56" fmla="*/ 15499 h 960895"/>
              <a:gd name="connsiteX57" fmla="*/ 511495 w 1224417"/>
              <a:gd name="connsiteY57" fmla="*/ 77492 h 960895"/>
              <a:gd name="connsiteX58" fmla="*/ 542492 w 1224417"/>
              <a:gd name="connsiteY58" fmla="*/ 170482 h 960895"/>
              <a:gd name="connsiteX59" fmla="*/ 588987 w 1224417"/>
              <a:gd name="connsiteY59" fmla="*/ 294468 h 960895"/>
              <a:gd name="connsiteX60" fmla="*/ 604485 w 1224417"/>
              <a:gd name="connsiteY60" fmla="*/ 433953 h 960895"/>
              <a:gd name="connsiteX61" fmla="*/ 619983 w 1224417"/>
              <a:gd name="connsiteY61" fmla="*/ 619932 h 960895"/>
              <a:gd name="connsiteX62" fmla="*/ 635482 w 1224417"/>
              <a:gd name="connsiteY62" fmla="*/ 728421 h 960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24417" h="960895">
                <a:moveTo>
                  <a:pt x="557990" y="619932"/>
                </a:moveTo>
                <a:cubicBezTo>
                  <a:pt x="570902" y="555370"/>
                  <a:pt x="572568" y="540652"/>
                  <a:pt x="588987" y="480448"/>
                </a:cubicBezTo>
                <a:cubicBezTo>
                  <a:pt x="598883" y="444164"/>
                  <a:pt x="610087" y="408244"/>
                  <a:pt x="619983" y="371960"/>
                </a:cubicBezTo>
                <a:cubicBezTo>
                  <a:pt x="625588" y="351410"/>
                  <a:pt x="628003" y="329910"/>
                  <a:pt x="635482" y="309966"/>
                </a:cubicBezTo>
                <a:cubicBezTo>
                  <a:pt x="643594" y="288334"/>
                  <a:pt x="657377" y="269208"/>
                  <a:pt x="666478" y="247973"/>
                </a:cubicBezTo>
                <a:cubicBezTo>
                  <a:pt x="686147" y="202079"/>
                  <a:pt x="683791" y="170679"/>
                  <a:pt x="712973" y="123987"/>
                </a:cubicBezTo>
                <a:cubicBezTo>
                  <a:pt x="724589" y="105401"/>
                  <a:pt x="745436" y="94330"/>
                  <a:pt x="759468" y="77492"/>
                </a:cubicBezTo>
                <a:cubicBezTo>
                  <a:pt x="813393" y="12782"/>
                  <a:pt x="760633" y="40941"/>
                  <a:pt x="836960" y="15499"/>
                </a:cubicBezTo>
                <a:cubicBezTo>
                  <a:pt x="873123" y="25831"/>
                  <a:pt x="915032" y="24374"/>
                  <a:pt x="945448" y="46495"/>
                </a:cubicBezTo>
                <a:cubicBezTo>
                  <a:pt x="975576" y="68406"/>
                  <a:pt x="1007441" y="139485"/>
                  <a:pt x="1007441" y="139485"/>
                </a:cubicBezTo>
                <a:cubicBezTo>
                  <a:pt x="1012607" y="160149"/>
                  <a:pt x="1017087" y="180997"/>
                  <a:pt x="1022939" y="201478"/>
                </a:cubicBezTo>
                <a:cubicBezTo>
                  <a:pt x="1027427" y="217186"/>
                  <a:pt x="1038438" y="231636"/>
                  <a:pt x="1038438" y="247973"/>
                </a:cubicBezTo>
                <a:cubicBezTo>
                  <a:pt x="1038438" y="305034"/>
                  <a:pt x="1034895" y="362659"/>
                  <a:pt x="1022939" y="418454"/>
                </a:cubicBezTo>
                <a:cubicBezTo>
                  <a:pt x="1011899" y="469976"/>
                  <a:pt x="967955" y="474228"/>
                  <a:pt x="929949" y="495946"/>
                </a:cubicBezTo>
                <a:cubicBezTo>
                  <a:pt x="913776" y="505187"/>
                  <a:pt x="900575" y="519606"/>
                  <a:pt x="883454" y="526943"/>
                </a:cubicBezTo>
                <a:cubicBezTo>
                  <a:pt x="863876" y="535334"/>
                  <a:pt x="841942" y="536589"/>
                  <a:pt x="821461" y="542441"/>
                </a:cubicBezTo>
                <a:cubicBezTo>
                  <a:pt x="805753" y="546929"/>
                  <a:pt x="790464" y="552773"/>
                  <a:pt x="774966" y="557939"/>
                </a:cubicBezTo>
                <a:cubicBezTo>
                  <a:pt x="754302" y="552773"/>
                  <a:pt x="722499" y="561493"/>
                  <a:pt x="712973" y="542441"/>
                </a:cubicBezTo>
                <a:cubicBezTo>
                  <a:pt x="705667" y="527829"/>
                  <a:pt x="744856" y="534249"/>
                  <a:pt x="759468" y="526943"/>
                </a:cubicBezTo>
                <a:cubicBezTo>
                  <a:pt x="776128" y="518613"/>
                  <a:pt x="789303" y="504276"/>
                  <a:pt x="805963" y="495946"/>
                </a:cubicBezTo>
                <a:cubicBezTo>
                  <a:pt x="820575" y="488640"/>
                  <a:pt x="837442" y="486883"/>
                  <a:pt x="852458" y="480448"/>
                </a:cubicBezTo>
                <a:cubicBezTo>
                  <a:pt x="873693" y="471347"/>
                  <a:pt x="893787" y="459783"/>
                  <a:pt x="914451" y="449451"/>
                </a:cubicBezTo>
                <a:cubicBezTo>
                  <a:pt x="971278" y="454617"/>
                  <a:pt x="1029137" y="452993"/>
                  <a:pt x="1084932" y="464949"/>
                </a:cubicBezTo>
                <a:cubicBezTo>
                  <a:pt x="1103145" y="468852"/>
                  <a:pt x="1117118" y="484021"/>
                  <a:pt x="1131427" y="495946"/>
                </a:cubicBezTo>
                <a:cubicBezTo>
                  <a:pt x="1176176" y="533237"/>
                  <a:pt x="1178441" y="543219"/>
                  <a:pt x="1208919" y="588936"/>
                </a:cubicBezTo>
                <a:cubicBezTo>
                  <a:pt x="1214085" y="604434"/>
                  <a:pt x="1224417" y="619094"/>
                  <a:pt x="1224417" y="635431"/>
                </a:cubicBezTo>
                <a:cubicBezTo>
                  <a:pt x="1224417" y="692492"/>
                  <a:pt x="1223622" y="750777"/>
                  <a:pt x="1208919" y="805912"/>
                </a:cubicBezTo>
                <a:cubicBezTo>
                  <a:pt x="1188728" y="881630"/>
                  <a:pt x="1164093" y="859322"/>
                  <a:pt x="1115929" y="883404"/>
                </a:cubicBezTo>
                <a:cubicBezTo>
                  <a:pt x="1099269" y="891734"/>
                  <a:pt x="1086094" y="906070"/>
                  <a:pt x="1069434" y="914400"/>
                </a:cubicBezTo>
                <a:cubicBezTo>
                  <a:pt x="1054822" y="921706"/>
                  <a:pt x="1038587" y="925205"/>
                  <a:pt x="1022939" y="929899"/>
                </a:cubicBezTo>
                <a:cubicBezTo>
                  <a:pt x="986915" y="940706"/>
                  <a:pt x="950614" y="950563"/>
                  <a:pt x="914451" y="960895"/>
                </a:cubicBezTo>
                <a:cubicBezTo>
                  <a:pt x="828299" y="954268"/>
                  <a:pt x="731990" y="979912"/>
                  <a:pt x="666478" y="914400"/>
                </a:cubicBezTo>
                <a:cubicBezTo>
                  <a:pt x="648213" y="896135"/>
                  <a:pt x="635481" y="873071"/>
                  <a:pt x="619983" y="852407"/>
                </a:cubicBezTo>
                <a:cubicBezTo>
                  <a:pt x="625149" y="754251"/>
                  <a:pt x="647673" y="655472"/>
                  <a:pt x="635482" y="557939"/>
                </a:cubicBezTo>
                <a:cubicBezTo>
                  <a:pt x="632763" y="536190"/>
                  <a:pt x="602443" y="587133"/>
                  <a:pt x="588987" y="604434"/>
                </a:cubicBezTo>
                <a:cubicBezTo>
                  <a:pt x="566115" y="633840"/>
                  <a:pt x="546159" y="665479"/>
                  <a:pt x="526993" y="697424"/>
                </a:cubicBezTo>
                <a:cubicBezTo>
                  <a:pt x="436845" y="847675"/>
                  <a:pt x="529564" y="707341"/>
                  <a:pt x="418505" y="836909"/>
                </a:cubicBezTo>
                <a:cubicBezTo>
                  <a:pt x="406383" y="851051"/>
                  <a:pt x="403007" y="873072"/>
                  <a:pt x="387509" y="883404"/>
                </a:cubicBezTo>
                <a:cubicBezTo>
                  <a:pt x="369786" y="895219"/>
                  <a:pt x="346180" y="893736"/>
                  <a:pt x="325516" y="898902"/>
                </a:cubicBezTo>
                <a:cubicBezTo>
                  <a:pt x="185167" y="880189"/>
                  <a:pt x="110057" y="929439"/>
                  <a:pt x="62044" y="821410"/>
                </a:cubicBezTo>
                <a:cubicBezTo>
                  <a:pt x="48774" y="791553"/>
                  <a:pt x="41380" y="759417"/>
                  <a:pt x="31048" y="728421"/>
                </a:cubicBezTo>
                <a:cubicBezTo>
                  <a:pt x="36214" y="661262"/>
                  <a:pt x="26455" y="591235"/>
                  <a:pt x="46546" y="526943"/>
                </a:cubicBezTo>
                <a:cubicBezTo>
                  <a:pt x="74911" y="436174"/>
                  <a:pt x="283638" y="495039"/>
                  <a:pt x="294519" y="495946"/>
                </a:cubicBezTo>
                <a:cubicBezTo>
                  <a:pt x="366226" y="519848"/>
                  <a:pt x="340751" y="505403"/>
                  <a:pt x="418505" y="573438"/>
                </a:cubicBezTo>
                <a:cubicBezTo>
                  <a:pt x="435000" y="587871"/>
                  <a:pt x="450968" y="603094"/>
                  <a:pt x="465000" y="619932"/>
                </a:cubicBezTo>
                <a:cubicBezTo>
                  <a:pt x="476925" y="634241"/>
                  <a:pt x="514370" y="663365"/>
                  <a:pt x="495997" y="666427"/>
                </a:cubicBezTo>
                <a:cubicBezTo>
                  <a:pt x="453976" y="673431"/>
                  <a:pt x="413520" y="645010"/>
                  <a:pt x="372010" y="635431"/>
                </a:cubicBezTo>
                <a:cubicBezTo>
                  <a:pt x="346343" y="629508"/>
                  <a:pt x="320349" y="625098"/>
                  <a:pt x="294519" y="619932"/>
                </a:cubicBezTo>
                <a:cubicBezTo>
                  <a:pt x="279021" y="609600"/>
                  <a:pt x="264684" y="597266"/>
                  <a:pt x="248024" y="588936"/>
                </a:cubicBezTo>
                <a:cubicBezTo>
                  <a:pt x="233412" y="581630"/>
                  <a:pt x="214286" y="583643"/>
                  <a:pt x="201529" y="573438"/>
                </a:cubicBezTo>
                <a:cubicBezTo>
                  <a:pt x="186984" y="561802"/>
                  <a:pt x="182993" y="540788"/>
                  <a:pt x="170532" y="526943"/>
                </a:cubicBezTo>
                <a:cubicBezTo>
                  <a:pt x="-19598" y="315686"/>
                  <a:pt x="124739" y="502048"/>
                  <a:pt x="15549" y="356461"/>
                </a:cubicBezTo>
                <a:cubicBezTo>
                  <a:pt x="10383" y="340963"/>
                  <a:pt x="-855" y="326277"/>
                  <a:pt x="51" y="309966"/>
                </a:cubicBezTo>
                <a:cubicBezTo>
                  <a:pt x="4388" y="231909"/>
                  <a:pt x="6326" y="151657"/>
                  <a:pt x="31048" y="77492"/>
                </a:cubicBezTo>
                <a:cubicBezTo>
                  <a:pt x="39216" y="52987"/>
                  <a:pt x="70614" y="43812"/>
                  <a:pt x="93041" y="30997"/>
                </a:cubicBezTo>
                <a:cubicBezTo>
                  <a:pt x="110331" y="21117"/>
                  <a:pt x="188113" y="3354"/>
                  <a:pt x="201529" y="0"/>
                </a:cubicBezTo>
                <a:cubicBezTo>
                  <a:pt x="289353" y="5166"/>
                  <a:pt x="379651" y="-5838"/>
                  <a:pt x="465000" y="15499"/>
                </a:cubicBezTo>
                <a:cubicBezTo>
                  <a:pt x="490059" y="21764"/>
                  <a:pt x="499943" y="54389"/>
                  <a:pt x="511495" y="77492"/>
                </a:cubicBezTo>
                <a:cubicBezTo>
                  <a:pt x="526107" y="106716"/>
                  <a:pt x="527880" y="141258"/>
                  <a:pt x="542492" y="170482"/>
                </a:cubicBezTo>
                <a:cubicBezTo>
                  <a:pt x="583014" y="251527"/>
                  <a:pt x="567884" y="210062"/>
                  <a:pt x="588987" y="294468"/>
                </a:cubicBezTo>
                <a:cubicBezTo>
                  <a:pt x="594153" y="340963"/>
                  <a:pt x="600050" y="387383"/>
                  <a:pt x="604485" y="433953"/>
                </a:cubicBezTo>
                <a:cubicBezTo>
                  <a:pt x="610383" y="495881"/>
                  <a:pt x="612267" y="558205"/>
                  <a:pt x="619983" y="619932"/>
                </a:cubicBezTo>
                <a:cubicBezTo>
                  <a:pt x="639241" y="773994"/>
                  <a:pt x="635482" y="604577"/>
                  <a:pt x="635482" y="728421"/>
                </a:cubicBezTo>
              </a:path>
            </a:pathLst>
          </a:cu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31">
            <a:extLst>
              <a:ext uri="{FF2B5EF4-FFF2-40B4-BE49-F238E27FC236}">
                <a16:creationId xmlns:a16="http://schemas.microsoft.com/office/drawing/2014/main" id="{1C2EB0E7-F273-436E-A571-7FE400CBEE8B}"/>
              </a:ext>
            </a:extLst>
          </p:cNvPr>
          <p:cNvSpPr/>
          <p:nvPr/>
        </p:nvSpPr>
        <p:spPr>
          <a:xfrm>
            <a:off x="10981356" y="5110349"/>
            <a:ext cx="781352" cy="726371"/>
          </a:xfrm>
          <a:custGeom>
            <a:avLst/>
            <a:gdLst>
              <a:gd name="connsiteX0" fmla="*/ 557990 w 1224417"/>
              <a:gd name="connsiteY0" fmla="*/ 619932 h 960895"/>
              <a:gd name="connsiteX1" fmla="*/ 588987 w 1224417"/>
              <a:gd name="connsiteY1" fmla="*/ 480448 h 960895"/>
              <a:gd name="connsiteX2" fmla="*/ 619983 w 1224417"/>
              <a:gd name="connsiteY2" fmla="*/ 371960 h 960895"/>
              <a:gd name="connsiteX3" fmla="*/ 635482 w 1224417"/>
              <a:gd name="connsiteY3" fmla="*/ 309966 h 960895"/>
              <a:gd name="connsiteX4" fmla="*/ 666478 w 1224417"/>
              <a:gd name="connsiteY4" fmla="*/ 247973 h 960895"/>
              <a:gd name="connsiteX5" fmla="*/ 712973 w 1224417"/>
              <a:gd name="connsiteY5" fmla="*/ 123987 h 960895"/>
              <a:gd name="connsiteX6" fmla="*/ 759468 w 1224417"/>
              <a:gd name="connsiteY6" fmla="*/ 77492 h 960895"/>
              <a:gd name="connsiteX7" fmla="*/ 836960 w 1224417"/>
              <a:gd name="connsiteY7" fmla="*/ 15499 h 960895"/>
              <a:gd name="connsiteX8" fmla="*/ 945448 w 1224417"/>
              <a:gd name="connsiteY8" fmla="*/ 46495 h 960895"/>
              <a:gd name="connsiteX9" fmla="*/ 1007441 w 1224417"/>
              <a:gd name="connsiteY9" fmla="*/ 139485 h 960895"/>
              <a:gd name="connsiteX10" fmla="*/ 1022939 w 1224417"/>
              <a:gd name="connsiteY10" fmla="*/ 201478 h 960895"/>
              <a:gd name="connsiteX11" fmla="*/ 1038438 w 1224417"/>
              <a:gd name="connsiteY11" fmla="*/ 247973 h 960895"/>
              <a:gd name="connsiteX12" fmla="*/ 1022939 w 1224417"/>
              <a:gd name="connsiteY12" fmla="*/ 418454 h 960895"/>
              <a:gd name="connsiteX13" fmla="*/ 929949 w 1224417"/>
              <a:gd name="connsiteY13" fmla="*/ 495946 h 960895"/>
              <a:gd name="connsiteX14" fmla="*/ 883454 w 1224417"/>
              <a:gd name="connsiteY14" fmla="*/ 526943 h 960895"/>
              <a:gd name="connsiteX15" fmla="*/ 821461 w 1224417"/>
              <a:gd name="connsiteY15" fmla="*/ 542441 h 960895"/>
              <a:gd name="connsiteX16" fmla="*/ 774966 w 1224417"/>
              <a:gd name="connsiteY16" fmla="*/ 557939 h 960895"/>
              <a:gd name="connsiteX17" fmla="*/ 712973 w 1224417"/>
              <a:gd name="connsiteY17" fmla="*/ 542441 h 960895"/>
              <a:gd name="connsiteX18" fmla="*/ 759468 w 1224417"/>
              <a:gd name="connsiteY18" fmla="*/ 526943 h 960895"/>
              <a:gd name="connsiteX19" fmla="*/ 805963 w 1224417"/>
              <a:gd name="connsiteY19" fmla="*/ 495946 h 960895"/>
              <a:gd name="connsiteX20" fmla="*/ 852458 w 1224417"/>
              <a:gd name="connsiteY20" fmla="*/ 480448 h 960895"/>
              <a:gd name="connsiteX21" fmla="*/ 914451 w 1224417"/>
              <a:gd name="connsiteY21" fmla="*/ 449451 h 960895"/>
              <a:gd name="connsiteX22" fmla="*/ 1084932 w 1224417"/>
              <a:gd name="connsiteY22" fmla="*/ 464949 h 960895"/>
              <a:gd name="connsiteX23" fmla="*/ 1131427 w 1224417"/>
              <a:gd name="connsiteY23" fmla="*/ 495946 h 960895"/>
              <a:gd name="connsiteX24" fmla="*/ 1208919 w 1224417"/>
              <a:gd name="connsiteY24" fmla="*/ 588936 h 960895"/>
              <a:gd name="connsiteX25" fmla="*/ 1224417 w 1224417"/>
              <a:gd name="connsiteY25" fmla="*/ 635431 h 960895"/>
              <a:gd name="connsiteX26" fmla="*/ 1208919 w 1224417"/>
              <a:gd name="connsiteY26" fmla="*/ 805912 h 960895"/>
              <a:gd name="connsiteX27" fmla="*/ 1115929 w 1224417"/>
              <a:gd name="connsiteY27" fmla="*/ 883404 h 960895"/>
              <a:gd name="connsiteX28" fmla="*/ 1069434 w 1224417"/>
              <a:gd name="connsiteY28" fmla="*/ 914400 h 960895"/>
              <a:gd name="connsiteX29" fmla="*/ 1022939 w 1224417"/>
              <a:gd name="connsiteY29" fmla="*/ 929899 h 960895"/>
              <a:gd name="connsiteX30" fmla="*/ 914451 w 1224417"/>
              <a:gd name="connsiteY30" fmla="*/ 960895 h 960895"/>
              <a:gd name="connsiteX31" fmla="*/ 666478 w 1224417"/>
              <a:gd name="connsiteY31" fmla="*/ 914400 h 960895"/>
              <a:gd name="connsiteX32" fmla="*/ 619983 w 1224417"/>
              <a:gd name="connsiteY32" fmla="*/ 852407 h 960895"/>
              <a:gd name="connsiteX33" fmla="*/ 635482 w 1224417"/>
              <a:gd name="connsiteY33" fmla="*/ 557939 h 960895"/>
              <a:gd name="connsiteX34" fmla="*/ 588987 w 1224417"/>
              <a:gd name="connsiteY34" fmla="*/ 604434 h 960895"/>
              <a:gd name="connsiteX35" fmla="*/ 526993 w 1224417"/>
              <a:gd name="connsiteY35" fmla="*/ 697424 h 960895"/>
              <a:gd name="connsiteX36" fmla="*/ 418505 w 1224417"/>
              <a:gd name="connsiteY36" fmla="*/ 836909 h 960895"/>
              <a:gd name="connsiteX37" fmla="*/ 387509 w 1224417"/>
              <a:gd name="connsiteY37" fmla="*/ 883404 h 960895"/>
              <a:gd name="connsiteX38" fmla="*/ 325516 w 1224417"/>
              <a:gd name="connsiteY38" fmla="*/ 898902 h 960895"/>
              <a:gd name="connsiteX39" fmla="*/ 62044 w 1224417"/>
              <a:gd name="connsiteY39" fmla="*/ 821410 h 960895"/>
              <a:gd name="connsiteX40" fmla="*/ 31048 w 1224417"/>
              <a:gd name="connsiteY40" fmla="*/ 728421 h 960895"/>
              <a:gd name="connsiteX41" fmla="*/ 46546 w 1224417"/>
              <a:gd name="connsiteY41" fmla="*/ 526943 h 960895"/>
              <a:gd name="connsiteX42" fmla="*/ 294519 w 1224417"/>
              <a:gd name="connsiteY42" fmla="*/ 495946 h 960895"/>
              <a:gd name="connsiteX43" fmla="*/ 418505 w 1224417"/>
              <a:gd name="connsiteY43" fmla="*/ 573438 h 960895"/>
              <a:gd name="connsiteX44" fmla="*/ 465000 w 1224417"/>
              <a:gd name="connsiteY44" fmla="*/ 619932 h 960895"/>
              <a:gd name="connsiteX45" fmla="*/ 495997 w 1224417"/>
              <a:gd name="connsiteY45" fmla="*/ 666427 h 960895"/>
              <a:gd name="connsiteX46" fmla="*/ 372010 w 1224417"/>
              <a:gd name="connsiteY46" fmla="*/ 635431 h 960895"/>
              <a:gd name="connsiteX47" fmla="*/ 294519 w 1224417"/>
              <a:gd name="connsiteY47" fmla="*/ 619932 h 960895"/>
              <a:gd name="connsiteX48" fmla="*/ 248024 w 1224417"/>
              <a:gd name="connsiteY48" fmla="*/ 588936 h 960895"/>
              <a:gd name="connsiteX49" fmla="*/ 201529 w 1224417"/>
              <a:gd name="connsiteY49" fmla="*/ 573438 h 960895"/>
              <a:gd name="connsiteX50" fmla="*/ 170532 w 1224417"/>
              <a:gd name="connsiteY50" fmla="*/ 526943 h 960895"/>
              <a:gd name="connsiteX51" fmla="*/ 15549 w 1224417"/>
              <a:gd name="connsiteY51" fmla="*/ 356461 h 960895"/>
              <a:gd name="connsiteX52" fmla="*/ 51 w 1224417"/>
              <a:gd name="connsiteY52" fmla="*/ 309966 h 960895"/>
              <a:gd name="connsiteX53" fmla="*/ 31048 w 1224417"/>
              <a:gd name="connsiteY53" fmla="*/ 77492 h 960895"/>
              <a:gd name="connsiteX54" fmla="*/ 93041 w 1224417"/>
              <a:gd name="connsiteY54" fmla="*/ 30997 h 960895"/>
              <a:gd name="connsiteX55" fmla="*/ 201529 w 1224417"/>
              <a:gd name="connsiteY55" fmla="*/ 0 h 960895"/>
              <a:gd name="connsiteX56" fmla="*/ 465000 w 1224417"/>
              <a:gd name="connsiteY56" fmla="*/ 15499 h 960895"/>
              <a:gd name="connsiteX57" fmla="*/ 511495 w 1224417"/>
              <a:gd name="connsiteY57" fmla="*/ 77492 h 960895"/>
              <a:gd name="connsiteX58" fmla="*/ 542492 w 1224417"/>
              <a:gd name="connsiteY58" fmla="*/ 170482 h 960895"/>
              <a:gd name="connsiteX59" fmla="*/ 588987 w 1224417"/>
              <a:gd name="connsiteY59" fmla="*/ 294468 h 960895"/>
              <a:gd name="connsiteX60" fmla="*/ 604485 w 1224417"/>
              <a:gd name="connsiteY60" fmla="*/ 433953 h 960895"/>
              <a:gd name="connsiteX61" fmla="*/ 619983 w 1224417"/>
              <a:gd name="connsiteY61" fmla="*/ 619932 h 960895"/>
              <a:gd name="connsiteX62" fmla="*/ 635482 w 1224417"/>
              <a:gd name="connsiteY62" fmla="*/ 728421 h 960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24417" h="960895">
                <a:moveTo>
                  <a:pt x="557990" y="619932"/>
                </a:moveTo>
                <a:cubicBezTo>
                  <a:pt x="570902" y="555370"/>
                  <a:pt x="572568" y="540652"/>
                  <a:pt x="588987" y="480448"/>
                </a:cubicBezTo>
                <a:cubicBezTo>
                  <a:pt x="598883" y="444164"/>
                  <a:pt x="610087" y="408244"/>
                  <a:pt x="619983" y="371960"/>
                </a:cubicBezTo>
                <a:cubicBezTo>
                  <a:pt x="625588" y="351410"/>
                  <a:pt x="628003" y="329910"/>
                  <a:pt x="635482" y="309966"/>
                </a:cubicBezTo>
                <a:cubicBezTo>
                  <a:pt x="643594" y="288334"/>
                  <a:pt x="657377" y="269208"/>
                  <a:pt x="666478" y="247973"/>
                </a:cubicBezTo>
                <a:cubicBezTo>
                  <a:pt x="686147" y="202079"/>
                  <a:pt x="683791" y="170679"/>
                  <a:pt x="712973" y="123987"/>
                </a:cubicBezTo>
                <a:cubicBezTo>
                  <a:pt x="724589" y="105401"/>
                  <a:pt x="745436" y="94330"/>
                  <a:pt x="759468" y="77492"/>
                </a:cubicBezTo>
                <a:cubicBezTo>
                  <a:pt x="813393" y="12782"/>
                  <a:pt x="760633" y="40941"/>
                  <a:pt x="836960" y="15499"/>
                </a:cubicBezTo>
                <a:cubicBezTo>
                  <a:pt x="873123" y="25831"/>
                  <a:pt x="915032" y="24374"/>
                  <a:pt x="945448" y="46495"/>
                </a:cubicBezTo>
                <a:cubicBezTo>
                  <a:pt x="975576" y="68406"/>
                  <a:pt x="1007441" y="139485"/>
                  <a:pt x="1007441" y="139485"/>
                </a:cubicBezTo>
                <a:cubicBezTo>
                  <a:pt x="1012607" y="160149"/>
                  <a:pt x="1017087" y="180997"/>
                  <a:pt x="1022939" y="201478"/>
                </a:cubicBezTo>
                <a:cubicBezTo>
                  <a:pt x="1027427" y="217186"/>
                  <a:pt x="1038438" y="231636"/>
                  <a:pt x="1038438" y="247973"/>
                </a:cubicBezTo>
                <a:cubicBezTo>
                  <a:pt x="1038438" y="305034"/>
                  <a:pt x="1034895" y="362659"/>
                  <a:pt x="1022939" y="418454"/>
                </a:cubicBezTo>
                <a:cubicBezTo>
                  <a:pt x="1011899" y="469976"/>
                  <a:pt x="967955" y="474228"/>
                  <a:pt x="929949" y="495946"/>
                </a:cubicBezTo>
                <a:cubicBezTo>
                  <a:pt x="913776" y="505187"/>
                  <a:pt x="900575" y="519606"/>
                  <a:pt x="883454" y="526943"/>
                </a:cubicBezTo>
                <a:cubicBezTo>
                  <a:pt x="863876" y="535334"/>
                  <a:pt x="841942" y="536589"/>
                  <a:pt x="821461" y="542441"/>
                </a:cubicBezTo>
                <a:cubicBezTo>
                  <a:pt x="805753" y="546929"/>
                  <a:pt x="790464" y="552773"/>
                  <a:pt x="774966" y="557939"/>
                </a:cubicBezTo>
                <a:cubicBezTo>
                  <a:pt x="754302" y="552773"/>
                  <a:pt x="722499" y="561493"/>
                  <a:pt x="712973" y="542441"/>
                </a:cubicBezTo>
                <a:cubicBezTo>
                  <a:pt x="705667" y="527829"/>
                  <a:pt x="744856" y="534249"/>
                  <a:pt x="759468" y="526943"/>
                </a:cubicBezTo>
                <a:cubicBezTo>
                  <a:pt x="776128" y="518613"/>
                  <a:pt x="789303" y="504276"/>
                  <a:pt x="805963" y="495946"/>
                </a:cubicBezTo>
                <a:cubicBezTo>
                  <a:pt x="820575" y="488640"/>
                  <a:pt x="837442" y="486883"/>
                  <a:pt x="852458" y="480448"/>
                </a:cubicBezTo>
                <a:cubicBezTo>
                  <a:pt x="873693" y="471347"/>
                  <a:pt x="893787" y="459783"/>
                  <a:pt x="914451" y="449451"/>
                </a:cubicBezTo>
                <a:cubicBezTo>
                  <a:pt x="971278" y="454617"/>
                  <a:pt x="1029137" y="452993"/>
                  <a:pt x="1084932" y="464949"/>
                </a:cubicBezTo>
                <a:cubicBezTo>
                  <a:pt x="1103145" y="468852"/>
                  <a:pt x="1117118" y="484021"/>
                  <a:pt x="1131427" y="495946"/>
                </a:cubicBezTo>
                <a:cubicBezTo>
                  <a:pt x="1176176" y="533237"/>
                  <a:pt x="1178441" y="543219"/>
                  <a:pt x="1208919" y="588936"/>
                </a:cubicBezTo>
                <a:cubicBezTo>
                  <a:pt x="1214085" y="604434"/>
                  <a:pt x="1224417" y="619094"/>
                  <a:pt x="1224417" y="635431"/>
                </a:cubicBezTo>
                <a:cubicBezTo>
                  <a:pt x="1224417" y="692492"/>
                  <a:pt x="1223622" y="750777"/>
                  <a:pt x="1208919" y="805912"/>
                </a:cubicBezTo>
                <a:cubicBezTo>
                  <a:pt x="1188728" y="881630"/>
                  <a:pt x="1164093" y="859322"/>
                  <a:pt x="1115929" y="883404"/>
                </a:cubicBezTo>
                <a:cubicBezTo>
                  <a:pt x="1099269" y="891734"/>
                  <a:pt x="1086094" y="906070"/>
                  <a:pt x="1069434" y="914400"/>
                </a:cubicBezTo>
                <a:cubicBezTo>
                  <a:pt x="1054822" y="921706"/>
                  <a:pt x="1038587" y="925205"/>
                  <a:pt x="1022939" y="929899"/>
                </a:cubicBezTo>
                <a:cubicBezTo>
                  <a:pt x="986915" y="940706"/>
                  <a:pt x="950614" y="950563"/>
                  <a:pt x="914451" y="960895"/>
                </a:cubicBezTo>
                <a:cubicBezTo>
                  <a:pt x="828299" y="954268"/>
                  <a:pt x="731990" y="979912"/>
                  <a:pt x="666478" y="914400"/>
                </a:cubicBezTo>
                <a:cubicBezTo>
                  <a:pt x="648213" y="896135"/>
                  <a:pt x="635481" y="873071"/>
                  <a:pt x="619983" y="852407"/>
                </a:cubicBezTo>
                <a:cubicBezTo>
                  <a:pt x="625149" y="754251"/>
                  <a:pt x="647673" y="655472"/>
                  <a:pt x="635482" y="557939"/>
                </a:cubicBezTo>
                <a:cubicBezTo>
                  <a:pt x="632763" y="536190"/>
                  <a:pt x="602443" y="587133"/>
                  <a:pt x="588987" y="604434"/>
                </a:cubicBezTo>
                <a:cubicBezTo>
                  <a:pt x="566115" y="633840"/>
                  <a:pt x="546159" y="665479"/>
                  <a:pt x="526993" y="697424"/>
                </a:cubicBezTo>
                <a:cubicBezTo>
                  <a:pt x="436845" y="847675"/>
                  <a:pt x="529564" y="707341"/>
                  <a:pt x="418505" y="836909"/>
                </a:cubicBezTo>
                <a:cubicBezTo>
                  <a:pt x="406383" y="851051"/>
                  <a:pt x="403007" y="873072"/>
                  <a:pt x="387509" y="883404"/>
                </a:cubicBezTo>
                <a:cubicBezTo>
                  <a:pt x="369786" y="895219"/>
                  <a:pt x="346180" y="893736"/>
                  <a:pt x="325516" y="898902"/>
                </a:cubicBezTo>
                <a:cubicBezTo>
                  <a:pt x="185167" y="880189"/>
                  <a:pt x="110057" y="929439"/>
                  <a:pt x="62044" y="821410"/>
                </a:cubicBezTo>
                <a:cubicBezTo>
                  <a:pt x="48774" y="791553"/>
                  <a:pt x="41380" y="759417"/>
                  <a:pt x="31048" y="728421"/>
                </a:cubicBezTo>
                <a:cubicBezTo>
                  <a:pt x="36214" y="661262"/>
                  <a:pt x="26455" y="591235"/>
                  <a:pt x="46546" y="526943"/>
                </a:cubicBezTo>
                <a:cubicBezTo>
                  <a:pt x="74911" y="436174"/>
                  <a:pt x="283638" y="495039"/>
                  <a:pt x="294519" y="495946"/>
                </a:cubicBezTo>
                <a:cubicBezTo>
                  <a:pt x="366226" y="519848"/>
                  <a:pt x="340751" y="505403"/>
                  <a:pt x="418505" y="573438"/>
                </a:cubicBezTo>
                <a:cubicBezTo>
                  <a:pt x="435000" y="587871"/>
                  <a:pt x="450968" y="603094"/>
                  <a:pt x="465000" y="619932"/>
                </a:cubicBezTo>
                <a:cubicBezTo>
                  <a:pt x="476925" y="634241"/>
                  <a:pt x="514370" y="663365"/>
                  <a:pt x="495997" y="666427"/>
                </a:cubicBezTo>
                <a:cubicBezTo>
                  <a:pt x="453976" y="673431"/>
                  <a:pt x="413520" y="645010"/>
                  <a:pt x="372010" y="635431"/>
                </a:cubicBezTo>
                <a:cubicBezTo>
                  <a:pt x="346343" y="629508"/>
                  <a:pt x="320349" y="625098"/>
                  <a:pt x="294519" y="619932"/>
                </a:cubicBezTo>
                <a:cubicBezTo>
                  <a:pt x="279021" y="609600"/>
                  <a:pt x="264684" y="597266"/>
                  <a:pt x="248024" y="588936"/>
                </a:cubicBezTo>
                <a:cubicBezTo>
                  <a:pt x="233412" y="581630"/>
                  <a:pt x="214286" y="583643"/>
                  <a:pt x="201529" y="573438"/>
                </a:cubicBezTo>
                <a:cubicBezTo>
                  <a:pt x="186984" y="561802"/>
                  <a:pt x="182993" y="540788"/>
                  <a:pt x="170532" y="526943"/>
                </a:cubicBezTo>
                <a:cubicBezTo>
                  <a:pt x="-19598" y="315686"/>
                  <a:pt x="124739" y="502048"/>
                  <a:pt x="15549" y="356461"/>
                </a:cubicBezTo>
                <a:cubicBezTo>
                  <a:pt x="10383" y="340963"/>
                  <a:pt x="-855" y="326277"/>
                  <a:pt x="51" y="309966"/>
                </a:cubicBezTo>
                <a:cubicBezTo>
                  <a:pt x="4388" y="231909"/>
                  <a:pt x="6326" y="151657"/>
                  <a:pt x="31048" y="77492"/>
                </a:cubicBezTo>
                <a:cubicBezTo>
                  <a:pt x="39216" y="52987"/>
                  <a:pt x="70614" y="43812"/>
                  <a:pt x="93041" y="30997"/>
                </a:cubicBezTo>
                <a:cubicBezTo>
                  <a:pt x="110331" y="21117"/>
                  <a:pt x="188113" y="3354"/>
                  <a:pt x="201529" y="0"/>
                </a:cubicBezTo>
                <a:cubicBezTo>
                  <a:pt x="289353" y="5166"/>
                  <a:pt x="379651" y="-5838"/>
                  <a:pt x="465000" y="15499"/>
                </a:cubicBezTo>
                <a:cubicBezTo>
                  <a:pt x="490059" y="21764"/>
                  <a:pt x="499943" y="54389"/>
                  <a:pt x="511495" y="77492"/>
                </a:cubicBezTo>
                <a:cubicBezTo>
                  <a:pt x="526107" y="106716"/>
                  <a:pt x="527880" y="141258"/>
                  <a:pt x="542492" y="170482"/>
                </a:cubicBezTo>
                <a:cubicBezTo>
                  <a:pt x="583014" y="251527"/>
                  <a:pt x="567884" y="210062"/>
                  <a:pt x="588987" y="294468"/>
                </a:cubicBezTo>
                <a:cubicBezTo>
                  <a:pt x="594153" y="340963"/>
                  <a:pt x="600050" y="387383"/>
                  <a:pt x="604485" y="433953"/>
                </a:cubicBezTo>
                <a:cubicBezTo>
                  <a:pt x="610383" y="495881"/>
                  <a:pt x="612267" y="558205"/>
                  <a:pt x="619983" y="619932"/>
                </a:cubicBezTo>
                <a:cubicBezTo>
                  <a:pt x="639241" y="773994"/>
                  <a:pt x="635482" y="604577"/>
                  <a:pt x="635482" y="728421"/>
                </a:cubicBezTo>
              </a:path>
            </a:pathLst>
          </a:cu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23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01440" y="396240"/>
            <a:ext cx="5059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day one word</a:t>
            </a:r>
            <a:endParaRPr lang="en-GB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0" y="2057400"/>
            <a:ext cx="2926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Family</a:t>
            </a:r>
            <a:endParaRPr lang="en-GB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990850" y="2285999"/>
            <a:ext cx="1028700" cy="27277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394" y="2403309"/>
            <a:ext cx="1048603" cy="3109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25000" y="2057400"/>
            <a:ext cx="2392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endParaRPr lang="en-GB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57598" y="5072149"/>
            <a:ext cx="8715202" cy="112221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love my Family.</a:t>
            </a:r>
            <a:endParaRPr lang="en-GB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 descr="Screen_Capture_Img_5281-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4" r="6395"/>
          <a:stretch>
            <a:fillRect/>
          </a:stretch>
        </p:blipFill>
        <p:spPr>
          <a:xfrm>
            <a:off x="4649585" y="1662544"/>
            <a:ext cx="3406740" cy="244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69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64719" y="1898518"/>
            <a:ext cx="66151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Nahidal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Arjin</a:t>
            </a:r>
            <a:endParaRPr lang="en-GB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4719" y="3037292"/>
            <a:ext cx="6179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  <a:endParaRPr lang="en-GB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4720" y="3806733"/>
            <a:ext cx="76793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Boddipur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Govt. Primary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chool</a:t>
            </a:r>
            <a:endParaRPr lang="en-GB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4720" y="5253283"/>
            <a:ext cx="80082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Satkhira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Sadar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Satkhira</a:t>
            </a:r>
            <a:endParaRPr lang="en-GB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67826" y="321561"/>
            <a:ext cx="2476500" cy="22167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9468649" y="236944"/>
            <a:ext cx="2476500" cy="2216727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7637606" y="1685810"/>
            <a:ext cx="3879273" cy="4739306"/>
          </a:xfrm>
          <a:prstGeom prst="rect">
            <a:avLst/>
          </a:prstGeom>
          <a:noFill/>
          <a:ln w="57150">
            <a:noFill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400" b="1" dirty="0" smtClean="0">
                <a:ln w="0"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English For Today</a:t>
            </a:r>
          </a:p>
          <a:p>
            <a:pPr marL="0" indent="0">
              <a:buFont typeface="Arial" pitchFamily="34" charset="0"/>
              <a:buNone/>
            </a:pPr>
            <a:r>
              <a:rPr lang="en-US" sz="4400" b="1" dirty="0" smtClean="0">
                <a:ln w="0"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Class: Three</a:t>
            </a:r>
          </a:p>
          <a:p>
            <a:pPr marL="0" indent="0">
              <a:buFont typeface="Arial" pitchFamily="34" charset="0"/>
              <a:buNone/>
            </a:pPr>
            <a:r>
              <a:rPr lang="en-US" sz="4400" b="1" dirty="0" smtClean="0">
                <a:ln w="0"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Unit: 34 </a:t>
            </a:r>
          </a:p>
          <a:p>
            <a:pPr marL="0" indent="0">
              <a:buFont typeface="Arial" pitchFamily="34" charset="0"/>
              <a:buNone/>
            </a:pPr>
            <a:r>
              <a:rPr lang="en-US" sz="4400" b="1" dirty="0" smtClean="0">
                <a:ln w="0"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Lesson: I’m </a:t>
            </a:r>
            <a:r>
              <a:rPr lang="en-US" sz="4400" b="1" dirty="0" err="1" smtClean="0">
                <a:ln w="0"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Tisha</a:t>
            </a:r>
            <a:r>
              <a:rPr lang="en-US" sz="4400" b="1" dirty="0" smtClean="0">
                <a:ln w="0"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…….Old. 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209336" y="2000156"/>
            <a:ext cx="328864" cy="3808604"/>
            <a:chOff x="6271152" y="1534902"/>
            <a:chExt cx="249701" cy="3167417"/>
          </a:xfrm>
          <a:solidFill>
            <a:srgbClr val="C00000"/>
          </a:solidFill>
        </p:grpSpPr>
        <p:cxnSp>
          <p:nvCxnSpPr>
            <p:cNvPr id="17" name="Straight Connector 16"/>
            <p:cNvCxnSpPr/>
            <p:nvPr/>
          </p:nvCxnSpPr>
          <p:spPr>
            <a:xfrm>
              <a:off x="6387210" y="1563064"/>
              <a:ext cx="42203" cy="3111093"/>
            </a:xfrm>
            <a:prstGeom prst="line">
              <a:avLst/>
            </a:prstGeom>
            <a:grpFill/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lowchart: Connector 17"/>
            <p:cNvSpPr/>
            <p:nvPr/>
          </p:nvSpPr>
          <p:spPr>
            <a:xfrm>
              <a:off x="6271152" y="1534902"/>
              <a:ext cx="182880" cy="128742"/>
            </a:xfrm>
            <a:prstGeom prst="flowChartConnector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b="1" dirty="0" smtClean="0">
                <a:latin typeface="Times New Roman" panose="02020603050405020304" pitchFamily="18" charset="0"/>
              </a:endParaRPr>
            </a:p>
          </p:txBody>
        </p:sp>
        <p:sp>
          <p:nvSpPr>
            <p:cNvPr id="19" name="Flowchart: Connector 18"/>
            <p:cNvSpPr/>
            <p:nvPr/>
          </p:nvSpPr>
          <p:spPr>
            <a:xfrm>
              <a:off x="6337973" y="4573577"/>
              <a:ext cx="182880" cy="128742"/>
            </a:xfrm>
            <a:prstGeom prst="flowChartConnector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b="1" dirty="0" smtClean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000902" y="1617954"/>
            <a:ext cx="328864" cy="3808604"/>
            <a:chOff x="6271152" y="1534902"/>
            <a:chExt cx="249701" cy="3167417"/>
          </a:xfrm>
          <a:solidFill>
            <a:srgbClr val="C00000"/>
          </a:solidFill>
        </p:grpSpPr>
        <p:cxnSp>
          <p:nvCxnSpPr>
            <p:cNvPr id="21" name="Straight Connector 20"/>
            <p:cNvCxnSpPr/>
            <p:nvPr/>
          </p:nvCxnSpPr>
          <p:spPr>
            <a:xfrm>
              <a:off x="6387210" y="1563064"/>
              <a:ext cx="42203" cy="3111093"/>
            </a:xfrm>
            <a:prstGeom prst="line">
              <a:avLst/>
            </a:prstGeom>
            <a:grpFill/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Flowchart: Connector 21"/>
            <p:cNvSpPr/>
            <p:nvPr/>
          </p:nvSpPr>
          <p:spPr>
            <a:xfrm>
              <a:off x="6271152" y="1534902"/>
              <a:ext cx="182880" cy="128742"/>
            </a:xfrm>
            <a:prstGeom prst="flowChartConnector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b="1" dirty="0" smtClean="0">
                <a:latin typeface="Times New Roman" panose="02020603050405020304" pitchFamily="18" charset="0"/>
              </a:endParaRPr>
            </a:p>
          </p:txBody>
        </p:sp>
        <p:sp>
          <p:nvSpPr>
            <p:cNvPr id="23" name="Flowchart: Connector 22"/>
            <p:cNvSpPr/>
            <p:nvPr/>
          </p:nvSpPr>
          <p:spPr>
            <a:xfrm>
              <a:off x="6337973" y="4573577"/>
              <a:ext cx="182880" cy="128742"/>
            </a:xfrm>
            <a:prstGeom prst="flowChartConnector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b="1" dirty="0" smtClean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771623" y="2000156"/>
            <a:ext cx="328864" cy="3808604"/>
            <a:chOff x="6271152" y="1534902"/>
            <a:chExt cx="249701" cy="3167417"/>
          </a:xfrm>
          <a:solidFill>
            <a:srgbClr val="C00000"/>
          </a:solidFill>
        </p:grpSpPr>
        <p:cxnSp>
          <p:nvCxnSpPr>
            <p:cNvPr id="25" name="Straight Connector 24"/>
            <p:cNvCxnSpPr/>
            <p:nvPr/>
          </p:nvCxnSpPr>
          <p:spPr>
            <a:xfrm>
              <a:off x="6387210" y="1563064"/>
              <a:ext cx="42203" cy="3111093"/>
            </a:xfrm>
            <a:prstGeom prst="line">
              <a:avLst/>
            </a:prstGeom>
            <a:grpFill/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Flowchart: Connector 25"/>
            <p:cNvSpPr/>
            <p:nvPr/>
          </p:nvSpPr>
          <p:spPr>
            <a:xfrm>
              <a:off x="6271152" y="1534902"/>
              <a:ext cx="182880" cy="128742"/>
            </a:xfrm>
            <a:prstGeom prst="flowChartConnector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b="1" dirty="0" smtClean="0">
                <a:latin typeface="Times New Roman" panose="02020603050405020304" pitchFamily="18" charset="0"/>
              </a:endParaRPr>
            </a:p>
          </p:txBody>
        </p:sp>
        <p:sp>
          <p:nvSpPr>
            <p:cNvPr id="27" name="Flowchart: Connector 26"/>
            <p:cNvSpPr/>
            <p:nvPr/>
          </p:nvSpPr>
          <p:spPr>
            <a:xfrm>
              <a:off x="6337973" y="4573577"/>
              <a:ext cx="182880" cy="128742"/>
            </a:xfrm>
            <a:prstGeom prst="flowChartConnector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b="1" dirty="0" smtClean="0"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8255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228600"/>
            <a:ext cx="11701463" cy="634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6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8420" y="606508"/>
            <a:ext cx="76847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Good morning, students.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200524" y="1998538"/>
            <a:ext cx="692086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Good morning, Teacher.</a:t>
            </a:r>
          </a:p>
        </p:txBody>
      </p:sp>
      <p:sp>
        <p:nvSpPr>
          <p:cNvPr id="5" name="Rectangle 4"/>
          <p:cNvSpPr/>
          <p:nvPr/>
        </p:nvSpPr>
        <p:spPr>
          <a:xfrm>
            <a:off x="2455545" y="3775289"/>
            <a:ext cx="7022154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How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are you 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students?</a:t>
            </a:r>
          </a:p>
        </p:txBody>
      </p:sp>
      <p:sp>
        <p:nvSpPr>
          <p:cNvPr id="6" name="Rectangle 5"/>
          <p:cNvSpPr/>
          <p:nvPr/>
        </p:nvSpPr>
        <p:spPr>
          <a:xfrm>
            <a:off x="3284220" y="5166607"/>
            <a:ext cx="80391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Fine, thank you teacher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42352" y="2222688"/>
            <a:ext cx="1258172" cy="10905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359" y="606508"/>
            <a:ext cx="1511360" cy="11203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774" y="3599836"/>
            <a:ext cx="1511360" cy="11203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5134" y="5180155"/>
            <a:ext cx="1258172" cy="10905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7770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35873" y="464030"/>
            <a:ext cx="8589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Let’s See a Video</a:t>
            </a:r>
            <a:endParaRPr lang="en-GB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C65797-5FB4-4214-A2E3-AF270C658C57}"/>
              </a:ext>
            </a:extLst>
          </p:cNvPr>
          <p:cNvSpPr txBox="1"/>
          <p:nvPr/>
        </p:nvSpPr>
        <p:spPr>
          <a:xfrm>
            <a:off x="2827905" y="1395917"/>
            <a:ext cx="8077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the video  below:</a:t>
            </a:r>
          </a:p>
        </p:txBody>
      </p:sp>
      <p:sp>
        <p:nvSpPr>
          <p:cNvPr id="6" name="Rectangle 5"/>
          <p:cNvSpPr/>
          <p:nvPr/>
        </p:nvSpPr>
        <p:spPr>
          <a:xfrm>
            <a:off x="1874985" y="4546514"/>
            <a:ext cx="88756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see in the video?</a:t>
            </a:r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798150"/>
              </p:ext>
            </p:extLst>
          </p:nvPr>
        </p:nvGraphicFramePr>
        <p:xfrm>
          <a:off x="2352675" y="3135313"/>
          <a:ext cx="7488238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Packager Shell Object" showAsIcon="1" r:id="rId3" imgW="7488000" imgH="582120" progId="Package">
                  <p:embed/>
                </p:oleObj>
              </mc:Choice>
              <mc:Fallback>
                <p:oleObj name="Packager Shell Object" showAsIcon="1" r:id="rId3" imgW="7488000" imgH="5821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52675" y="3135313"/>
                        <a:ext cx="7488238" cy="582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982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95FA85-9325-4244-A4A6-DE6376847281}"/>
              </a:ext>
            </a:extLst>
          </p:cNvPr>
          <p:cNvSpPr txBox="1"/>
          <p:nvPr/>
        </p:nvSpPr>
        <p:spPr>
          <a:xfrm>
            <a:off x="1541318" y="395920"/>
            <a:ext cx="8627918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and say about it.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81" y="1720828"/>
            <a:ext cx="4135684" cy="31390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544" y="1720828"/>
            <a:ext cx="4148692" cy="31220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14E5F1-AA88-4F4E-B164-2F8A0B534BA9}"/>
              </a:ext>
            </a:extLst>
          </p:cNvPr>
          <p:cNvSpPr txBox="1"/>
          <p:nvPr/>
        </p:nvSpPr>
        <p:spPr>
          <a:xfrm>
            <a:off x="3086843" y="4967179"/>
            <a:ext cx="5181600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</a:t>
            </a:r>
          </a:p>
        </p:txBody>
      </p:sp>
    </p:spTree>
    <p:extLst>
      <p:ext uri="{BB962C8B-B14F-4D97-AF65-F5344CB8AC3E}">
        <p14:creationId xmlns:p14="http://schemas.microsoft.com/office/powerpoint/2010/main" val="228450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H="1">
            <a:off x="2438399" y="3410588"/>
            <a:ext cx="70658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family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1343889" y="916769"/>
            <a:ext cx="89223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</a:t>
            </a:r>
            <a:r>
              <a:rPr lang="en-US" sz="6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declearation</a:t>
            </a:r>
            <a:endParaRPr lang="en-US" sz="6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19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C58A15C-BF2E-490D-BECB-817F0C936717}"/>
              </a:ext>
            </a:extLst>
          </p:cNvPr>
          <p:cNvSpPr/>
          <p:nvPr/>
        </p:nvSpPr>
        <p:spPr>
          <a:xfrm>
            <a:off x="2222503" y="1666488"/>
            <a:ext cx="9831463" cy="1442472"/>
          </a:xfrm>
          <a:prstGeom prst="rect">
            <a:avLst/>
          </a:prstGeom>
          <a:solidFill>
            <a:srgbClr val="C00000">
              <a:alpha val="6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Listening-4.3.1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enjoy and understand simple stories.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95758" y="3989656"/>
            <a:ext cx="8952930" cy="816129"/>
          </a:xfrm>
          <a:prstGeom prst="rect">
            <a:avLst/>
          </a:prstGeom>
          <a:solidFill>
            <a:srgbClr val="44D48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Reading- 5.1.1 read simple paragraphs.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2257018" y="3363159"/>
            <a:ext cx="4477152" cy="490331"/>
            <a:chOff x="-2399528" y="3214688"/>
            <a:chExt cx="4477152" cy="49033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F0093C7-1275-4E6D-9F6D-526296C0C349}"/>
                </a:ext>
              </a:extLst>
            </p:cNvPr>
            <p:cNvGrpSpPr/>
            <p:nvPr/>
          </p:nvGrpSpPr>
          <p:grpSpPr>
            <a:xfrm rot="3000000">
              <a:off x="-346483" y="1273055"/>
              <a:ext cx="371061" cy="4477152"/>
              <a:chOff x="-92766" y="1270978"/>
              <a:chExt cx="371061" cy="4477152"/>
            </a:xfrm>
          </p:grpSpPr>
          <p:sp>
            <p:nvSpPr>
              <p:cNvPr id="8" name="Isosceles Triangle 7">
                <a:extLst>
                  <a:ext uri="{FF2B5EF4-FFF2-40B4-BE49-F238E27FC236}">
                    <a16:creationId xmlns:a16="http://schemas.microsoft.com/office/drawing/2014/main" id="{D69EE11B-37FA-47EB-90EE-E073CDF2C1CA}"/>
                  </a:ext>
                </a:extLst>
              </p:cNvPr>
              <p:cNvSpPr/>
              <p:nvPr/>
            </p:nvSpPr>
            <p:spPr>
              <a:xfrm>
                <a:off x="-8518" y="1270978"/>
                <a:ext cx="228177" cy="2158022"/>
              </a:xfrm>
              <a:prstGeom prst="triangle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id="{DC33AA7D-B96E-438C-8070-0526A667BD6B}"/>
                  </a:ext>
                </a:extLst>
              </p:cNvPr>
              <p:cNvSpPr/>
              <p:nvPr/>
            </p:nvSpPr>
            <p:spPr>
              <a:xfrm rot="10800000">
                <a:off x="-92766" y="3429000"/>
                <a:ext cx="371061" cy="2319130"/>
              </a:xfrm>
              <a:prstGeom prst="triangl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AC37CF4-81F8-41D2-9D96-A6FC812C2A90}"/>
                </a:ext>
              </a:extLst>
            </p:cNvPr>
            <p:cNvSpPr/>
            <p:nvPr/>
          </p:nvSpPr>
          <p:spPr>
            <a:xfrm>
              <a:off x="-384165" y="3214688"/>
              <a:ext cx="569843" cy="490331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Arc 9">
            <a:extLst>
              <a:ext uri="{FF2B5EF4-FFF2-40B4-BE49-F238E27FC236}">
                <a16:creationId xmlns:a16="http://schemas.microsoft.com/office/drawing/2014/main" id="{A3AB87E9-E9FF-4662-869D-057B8BE28294}"/>
              </a:ext>
            </a:extLst>
          </p:cNvPr>
          <p:cNvSpPr/>
          <p:nvPr/>
        </p:nvSpPr>
        <p:spPr>
          <a:xfrm>
            <a:off x="-1833194" y="1216307"/>
            <a:ext cx="3982281" cy="4293704"/>
          </a:xfrm>
          <a:prstGeom prst="arc">
            <a:avLst>
              <a:gd name="adj1" fmla="val 15915382"/>
              <a:gd name="adj2" fmla="val 5710910"/>
            </a:avLst>
          </a:prstGeom>
          <a:noFill/>
          <a:ln w="571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5BD0C86-35A2-4C51-897A-615ED347360E}"/>
              </a:ext>
            </a:extLst>
          </p:cNvPr>
          <p:cNvSpPr/>
          <p:nvPr/>
        </p:nvSpPr>
        <p:spPr>
          <a:xfrm>
            <a:off x="1788180" y="1954468"/>
            <a:ext cx="574216" cy="516958"/>
          </a:xfrm>
          <a:prstGeom prst="ellips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36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E7123B9-8812-4456-99FA-BD370DA2CF82}"/>
              </a:ext>
            </a:extLst>
          </p:cNvPr>
          <p:cNvSpPr/>
          <p:nvPr/>
        </p:nvSpPr>
        <p:spPr>
          <a:xfrm>
            <a:off x="1777973" y="4139242"/>
            <a:ext cx="574216" cy="516958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34404" y="4044293"/>
            <a:ext cx="461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GB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05191" y="293315"/>
            <a:ext cx="93880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   Learning 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Outcomes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8BF684D-3076-470C-B64A-C6E7FCCA86F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46" y="5510011"/>
            <a:ext cx="11970327" cy="118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71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80000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1" grpId="0" animBg="1"/>
      <p:bldP spid="12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481" y="2702112"/>
            <a:ext cx="4950381" cy="34007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38427" y="546960"/>
            <a:ext cx="75645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b="1" dirty="0" smtClean="0">
                <a:latin typeface="Times New Roman" panose="02020603050405020304" pitchFamily="18" charset="0"/>
              </a:rPr>
              <a:t>Teacher’s reading</a:t>
            </a:r>
            <a:endParaRPr lang="en-GB" sz="6000" b="1" dirty="0" smtClean="0">
              <a:latin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8900" y="4017770"/>
            <a:ext cx="5149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Times New Roman" panose="02020603050405020304" pitchFamily="18" charset="0"/>
              </a:rPr>
              <a:t>Open page at 68</a:t>
            </a:r>
            <a:endParaRPr lang="en-GB" sz="4400" b="1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8782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1910605"/>
              </p:ext>
            </p:extLst>
          </p:nvPr>
        </p:nvGraphicFramePr>
        <p:xfrm>
          <a:off x="1114570" y="3344718"/>
          <a:ext cx="1317625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" name="Packager Shell Object" showAsIcon="1" r:id="rId3" imgW="1318320" imgH="582120" progId="Package">
                  <p:embed/>
                </p:oleObj>
              </mc:Choice>
              <mc:Fallback>
                <p:oleObj name="Packager Shell Object" showAsIcon="1" r:id="rId3" imgW="1318320" imgH="582120" progId="Package">
                  <p:embed/>
                  <p:pic>
                    <p:nvPicPr>
                      <p:cNvPr id="4" name="Object 3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570" y="3344718"/>
                        <a:ext cx="1317625" cy="582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819" y="1464324"/>
            <a:ext cx="4953000" cy="4343400"/>
          </a:xfrm>
          <a:prstGeom prst="rect">
            <a:avLst/>
          </a:prstGeom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id="{9C46B29A-53C8-4241-997B-D0E60561D9DC}"/>
              </a:ext>
            </a:extLst>
          </p:cNvPr>
          <p:cNvSpPr txBox="1"/>
          <p:nvPr/>
        </p:nvSpPr>
        <p:spPr>
          <a:xfrm>
            <a:off x="2432195" y="497414"/>
            <a:ext cx="7681718" cy="83099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800" b="1" dirty="0">
                <a:latin typeface="Times New Roman" panose="02020603050405020304" pitchFamily="18" charset="0"/>
              </a:rPr>
              <a:t>Listen to the audio carefully.</a:t>
            </a:r>
          </a:p>
        </p:txBody>
      </p:sp>
      <p:sp>
        <p:nvSpPr>
          <p:cNvPr id="2" name="Rectangle 1"/>
          <p:cNvSpPr/>
          <p:nvPr/>
        </p:nvSpPr>
        <p:spPr>
          <a:xfrm>
            <a:off x="541998" y="5589694"/>
            <a:ext cx="57310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</a:rPr>
              <a:t>Listen to the audio again.</a:t>
            </a:r>
          </a:p>
        </p:txBody>
      </p:sp>
    </p:spTree>
    <p:extLst>
      <p:ext uri="{BB962C8B-B14F-4D97-AF65-F5344CB8AC3E}">
        <p14:creationId xmlns:p14="http://schemas.microsoft.com/office/powerpoint/2010/main" val="43798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3600" b="1" dirty="0" smtClean="0">
            <a:latin typeface="Times New Roman" panose="02020603050405020304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4000" dirty="0" smtClean="0">
            <a:latin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297</Words>
  <Application>Microsoft Office PowerPoint</Application>
  <PresentationFormat>Widescreen</PresentationFormat>
  <Paragraphs>68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Times New Roman</vt:lpstr>
      <vt:lpstr>Vladimir Script</vt:lpstr>
      <vt:lpstr>Office Theme</vt:lpstr>
      <vt:lpstr>Packager Shell Object</vt:lpstr>
      <vt:lpstr>jh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pc</cp:lastModifiedBy>
  <cp:revision>184</cp:revision>
  <dcterms:created xsi:type="dcterms:W3CDTF">2020-01-01T11:16:16Z</dcterms:created>
  <dcterms:modified xsi:type="dcterms:W3CDTF">2021-09-04T11:46:25Z</dcterms:modified>
  <cp:contentStatus/>
</cp:coreProperties>
</file>