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57" r:id="rId8"/>
    <p:sldId id="292" r:id="rId9"/>
    <p:sldId id="293" r:id="rId10"/>
    <p:sldId id="294" r:id="rId11"/>
    <p:sldId id="310" r:id="rId12"/>
    <p:sldId id="299" r:id="rId13"/>
    <p:sldId id="297" r:id="rId14"/>
    <p:sldId id="295" r:id="rId15"/>
    <p:sldId id="296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352F-D6C2-453B-A00F-5DE2868C805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887E-D4D3-410C-BA1B-B761A30D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fif"/><Relationship Id="rId4" Type="http://schemas.openxmlformats.org/officeDocument/2006/relationships/image" Target="../media/image34.jp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h3kKyum4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59" y="1845248"/>
            <a:ext cx="6996311" cy="466420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00452" y="154350"/>
            <a:ext cx="11706106" cy="6464499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0113" y="639902"/>
            <a:ext cx="9080005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219199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35098" r="27843" b="23333"/>
          <a:stretch/>
        </p:blipFill>
        <p:spPr>
          <a:xfrm>
            <a:off x="9836020" y="1183039"/>
            <a:ext cx="1366520" cy="895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2370" y="5060113"/>
            <a:ext cx="9867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অঞ্চলে গম উৎপাদন বেশি হয়।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1074611"/>
            <a:ext cx="2314550" cy="216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4" y="1046904"/>
            <a:ext cx="2459505" cy="219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5" y="1074611"/>
            <a:ext cx="2452255" cy="21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4" y="1074612"/>
            <a:ext cx="2324211" cy="21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28325" y="3404073"/>
            <a:ext cx="186851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59425" y="3351319"/>
            <a:ext cx="165290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পাকা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28855" y="3361028"/>
            <a:ext cx="24669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অঞ্চল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4005" y="3351319"/>
            <a:ext cx="15472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শীতকাল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07234" y="2448057"/>
            <a:ext cx="1953493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কেক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4153" y="2420214"/>
            <a:ext cx="2022765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রোটা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271" y="2473035"/>
            <a:ext cx="196734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ুটি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2747" y="2420214"/>
            <a:ext cx="1967347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পাউরুটি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1381" y="3653747"/>
            <a:ext cx="10501746" cy="248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গমের আটায় তৈরি বিভিন্ন খাবারের চাহিদা দিন দিন বাড়ছে।ফলে গম চাষের প্রসার ঘটছে।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6" y="639172"/>
            <a:ext cx="2317174" cy="18088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45" y="707030"/>
            <a:ext cx="2218867" cy="1753018"/>
          </a:xfrm>
          <a:prstGeom prst="rect">
            <a:avLst/>
          </a:prstGeom>
        </p:spPr>
      </p:pic>
      <p:pic>
        <p:nvPicPr>
          <p:cNvPr id="12" name="Picture 11" descr="চুলায় ও ব্লেন্ডারে ভ্যানিলা &lt;strong&gt;কেক&lt;/strong&gt; রেসিপি | Super Eas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71" y="707030"/>
            <a:ext cx="2329205" cy="1741027"/>
          </a:xfrm>
          <a:prstGeom prst="rect">
            <a:avLst/>
          </a:prstGeom>
        </p:spPr>
      </p:pic>
      <p:pic>
        <p:nvPicPr>
          <p:cNvPr id="13" name="Picture 12" descr="ফ্রেঞ্চ টোস্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7315" y="721682"/>
            <a:ext cx="2481883" cy="1698532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272145"/>
            <a:ext cx="10709563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আমাদের দেশে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উৎপাদিত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4336024"/>
            <a:ext cx="11168401" cy="20054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 ডাল যেমন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ছোলা,মসুর,মটর,মুগ,মাসকলাই,অড়হর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 পশ্চিম অঞ্চলে ডাল চাষ বেশি হয়।তবে দেশের চাহিদা পূরণের জন্য বিদেশ থেকে ডাল আমদানি করতে হয়।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4" y="674296"/>
            <a:ext cx="2046299" cy="166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7" y="2364958"/>
            <a:ext cx="2271502" cy="175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16" y="644977"/>
            <a:ext cx="2213714" cy="169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816703" y="1623316"/>
            <a:ext cx="1145474" cy="59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929" y="1870823"/>
            <a:ext cx="1519827" cy="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ছোলা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748" y="3503478"/>
            <a:ext cx="1497767" cy="563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17" y="2456036"/>
            <a:ext cx="2213713" cy="16641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427554" y="3545811"/>
            <a:ext cx="1515024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মুগ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5" y="2479720"/>
            <a:ext cx="2480446" cy="166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560296" y="3600622"/>
            <a:ext cx="2069760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মাসকলাই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33390"/>
          <a:stretch/>
        </p:blipFill>
        <p:spPr>
          <a:xfrm>
            <a:off x="6396896" y="778499"/>
            <a:ext cx="2531235" cy="1613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699221"/>
            <a:ext cx="2149093" cy="175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2569944"/>
            <a:ext cx="2273783" cy="168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765820" y="1821757"/>
            <a:ext cx="1589697" cy="5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অড়হর</a:t>
            </a:r>
            <a:r>
              <a:rPr lang="bn-IN" sz="36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6" grpId="0"/>
      <p:bldP spid="7" grpId="0"/>
      <p:bldP spid="8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073" y="498764"/>
            <a:ext cx="5583382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43925"/>
              </p:ext>
            </p:extLst>
          </p:nvPr>
        </p:nvGraphicFramePr>
        <p:xfrm>
          <a:off x="1440872" y="3366654"/>
          <a:ext cx="9065492" cy="282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28">
                  <a:extLst>
                    <a:ext uri="{9D8B030D-6E8A-4147-A177-3AD203B41FA5}">
                      <a16:colId xmlns:a16="http://schemas.microsoft.com/office/drawing/2014/main" val="3481228849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173830413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2409340213"/>
                    </a:ext>
                  </a:extLst>
                </a:gridCol>
                <a:gridCol w="1708727">
                  <a:extLst>
                    <a:ext uri="{9D8B030D-6E8A-4147-A177-3AD203B41FA5}">
                      <a16:colId xmlns:a16="http://schemas.microsoft.com/office/drawing/2014/main" val="2606090052"/>
                    </a:ext>
                  </a:extLst>
                </a:gridCol>
              </a:tblGrid>
              <a:tr h="942366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ধান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26682"/>
                  </a:ext>
                </a:extLst>
              </a:tr>
              <a:tr h="94236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উৎপাদন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(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মিলিয়ন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৩.৪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০.৭৫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30072"/>
                  </a:ext>
                </a:extLst>
              </a:tr>
              <a:tr h="94236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আমদানি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০.৫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  <a:endParaRPr lang="en-US" sz="360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8481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0872" y="1880754"/>
            <a:ext cx="9065492" cy="1323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শস্যটি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শস্যটি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আমদানি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874" y="461640"/>
            <a:ext cx="11149378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4" y="1270294"/>
            <a:ext cx="3616036" cy="5047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 দুইটি বাক্য লেখ।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5542" y="1270295"/>
            <a:ext cx="3444111" cy="5047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দুইটি বাক্য লেখ।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9341" y="1270295"/>
            <a:ext cx="3218911" cy="5031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কৃষিজাত দ্রব্য হিসেবে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দুইটি বাক্য লেখ।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48" y="1818965"/>
            <a:ext cx="2366096" cy="1528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00" y="1838960"/>
            <a:ext cx="2272824" cy="152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6" t="45379"/>
          <a:stretch/>
        </p:blipFill>
        <p:spPr>
          <a:xfrm>
            <a:off x="5510149" y="1838960"/>
            <a:ext cx="2106884" cy="1508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0" y="275469"/>
            <a:ext cx="1077862" cy="928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235527" y="90054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৩০ ও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7" y="2246778"/>
            <a:ext cx="3408974" cy="33400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1" y="2246779"/>
            <a:ext cx="3211456" cy="334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207818" y="194604"/>
            <a:ext cx="11834128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2119746"/>
            <a:ext cx="10848110" cy="37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১।বাংলাদেশের প্রায় কত ভাগ মানুষ কৃষি কাজ করে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চাষাবাদের জন্য এদেশের মাটি উপযোগী কেন?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কোন অঞ্চলে গম চাষ হয়।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কয়েকটি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ডালের নাম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623454"/>
            <a:ext cx="10848110" cy="1316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287" y="203200"/>
            <a:ext cx="11606174" cy="6192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কৃষিপণ্য কি কি?ধান ও ডাল সম্পর্কে ৪টি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২।নিচের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dirty="0"/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437" y="421244"/>
            <a:ext cx="745299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02733"/>
              </p:ext>
            </p:extLst>
          </p:nvPr>
        </p:nvGraphicFramePr>
        <p:xfrm>
          <a:off x="726634" y="4295755"/>
          <a:ext cx="10516132" cy="174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45">
                  <a:extLst>
                    <a:ext uri="{9D8B030D-6E8A-4147-A177-3AD203B41FA5}">
                      <a16:colId xmlns:a16="http://schemas.microsoft.com/office/drawing/2014/main" val="2042086568"/>
                    </a:ext>
                  </a:extLst>
                </a:gridCol>
              </a:tblGrid>
              <a:tr h="527715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ধান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গম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কীভাবে এটি খাই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কোথায় উৎপন্ন হয়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rame 9"/>
          <p:cNvSpPr/>
          <p:nvPr/>
        </p:nvSpPr>
        <p:spPr>
          <a:xfrm>
            <a:off x="135543" y="203200"/>
            <a:ext cx="11943470" cy="6541478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959436" y="1392267"/>
            <a:ext cx="1283038" cy="3052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871" y="452000"/>
            <a:ext cx="2263192" cy="1610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8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2" y="884238"/>
            <a:ext cx="2230582" cy="2553861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517433" y="884238"/>
            <a:ext cx="1523999" cy="495153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773666"/>
            <a:ext cx="5292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8762" y="3712111"/>
            <a:ext cx="330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৪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৩০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76199" y="161499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04" y="1054372"/>
            <a:ext cx="2367467" cy="24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109" y="845128"/>
            <a:ext cx="7758546" cy="1122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78" y="1967346"/>
            <a:ext cx="7775477" cy="437370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2217" y="728549"/>
            <a:ext cx="10086110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17" y="4827124"/>
            <a:ext cx="9947563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7761" y="141906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4759" y="2875002"/>
            <a:ext cx="494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https://www.youtube.com/watch?v=xkh3kKyum4c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93547" y="4938927"/>
            <a:ext cx="9453502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দেখতে পাচ্ছ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3547" y="518353"/>
            <a:ext cx="9437689" cy="88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47" y="1440190"/>
            <a:ext cx="2648962" cy="1671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47" y="3118306"/>
            <a:ext cx="2648962" cy="1820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98" y="1433521"/>
            <a:ext cx="2807056" cy="16779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68" y="3143291"/>
            <a:ext cx="2803485" cy="17956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13" y="1414915"/>
            <a:ext cx="2649436" cy="17430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13" y="3173391"/>
            <a:ext cx="2649436" cy="176553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15037" y="65648"/>
            <a:ext cx="11956473" cy="6686843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en-US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6474" y="457200"/>
            <a:ext cx="11277600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১৫.৩.১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বাংলাদেশের প্রধান প্রধান কৃষিজাত দ্রব্য সম্পর্কে বলতে পারবে।</a:t>
            </a:r>
            <a:endParaRPr lang="en-US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১৫.৩.২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 যে, একটি কৃষিভিত্তিক দেশ তা বলতে পারবে।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87037" y="90054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4" y="3691507"/>
            <a:ext cx="1159774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 কৃষি প্রধান দেশ।জনসংখ্যার শতকরা প্রায় ৮০ ভাগ মানুষ কৃষিকাজের মাধ্যমে জীবিকা নির্বাহ করে।চাষাবাদের জন্য এদেশের মাটি খুব উপযোগী কারণ বাংলাদেশ একটা ব-দ্বীপ অঞ্চল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অর্থনীতির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২০%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অর্থনীতি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শব্দটি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Economics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শব্দের প্রতিশব্দ।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Economics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শব্দটি গ্রিক শব্দ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Oikonomia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থেকে এসেছে। যার অর্থ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গৃহস্থ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ালির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পরিচালনা।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as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53" y="538351"/>
            <a:ext cx="2687781" cy="21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4" y="482329"/>
            <a:ext cx="2758052" cy="217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64" y="538351"/>
            <a:ext cx="2592809" cy="21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20070" y="2706838"/>
            <a:ext cx="19673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ব-দ্বীপ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94" y="2653198"/>
            <a:ext cx="27580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৮০%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কৃষিজীবি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952" y="2712779"/>
            <a:ext cx="2304382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কৃষিজীবি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6073" y="2682001"/>
            <a:ext cx="311690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অর্থনীতির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২০%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79097" y="123918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91" y="531881"/>
            <a:ext cx="2772162" cy="20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66286" y="2536620"/>
            <a:ext cx="2098479" cy="785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31510" y="2478829"/>
            <a:ext cx="1664093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বোরো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289" y="3548381"/>
            <a:ext cx="11187734" cy="2782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 বাংলাদেশের মানুষের প্রধান খাদ্য।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 আমাদের প্রধান ফসল।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প্রধানত আউশ,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আমন ও বোরো এই তিন ধরনের ধান চাষ হয়।</a:t>
            </a:r>
          </a:p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89" y="886877"/>
            <a:ext cx="2093433" cy="1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03" y="938637"/>
            <a:ext cx="2127801" cy="1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71" y="886877"/>
            <a:ext cx="2166173" cy="1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9" y="847745"/>
            <a:ext cx="2408431" cy="153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324991" y="2507670"/>
            <a:ext cx="1925064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আউশ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60365" y="2529351"/>
            <a:ext cx="2060835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2" y="847745"/>
            <a:ext cx="2125973" cy="155906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6319" y="2482486"/>
            <a:ext cx="2098479" cy="785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8502" y="3920833"/>
            <a:ext cx="11102704" cy="22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শস্য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গুঁড়া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 বিভিন্ন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খাবার তৈরি হয়।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পোলাও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পায়েস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683" y="2717132"/>
            <a:ext cx="255486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পায়েস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443" y="2676184"/>
            <a:ext cx="2578541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ভাঁপা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2159" y="2676183"/>
            <a:ext cx="280713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পুলি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" y="654824"/>
            <a:ext cx="2352675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7" y="686313"/>
            <a:ext cx="2857500" cy="1880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6" y="676854"/>
            <a:ext cx="2578541" cy="1880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5285" r="11864" b="15266"/>
          <a:stretch/>
        </p:blipFill>
        <p:spPr>
          <a:xfrm>
            <a:off x="8917274" y="641020"/>
            <a:ext cx="2726632" cy="1880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17274" y="2676183"/>
            <a:ext cx="2807136" cy="893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পোয়া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96982" y="152401"/>
            <a:ext cx="11956473" cy="65532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526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asiddiqua1912@gmail.com</dc:creator>
  <cp:lastModifiedBy>asiddiqua1912@gmail.com</cp:lastModifiedBy>
  <cp:revision>53</cp:revision>
  <dcterms:created xsi:type="dcterms:W3CDTF">2021-08-24T16:28:44Z</dcterms:created>
  <dcterms:modified xsi:type="dcterms:W3CDTF">2021-09-04T13:27:28Z</dcterms:modified>
</cp:coreProperties>
</file>