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6" r:id="rId2"/>
    <p:sldId id="296" r:id="rId3"/>
    <p:sldId id="297" r:id="rId4"/>
    <p:sldId id="298" r:id="rId5"/>
    <p:sldId id="267"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252" y="102"/>
      </p:cViewPr>
      <p:guideLst/>
    </p:cSldViewPr>
  </p:slideViewPr>
  <p:notesTextViewPr>
    <p:cViewPr>
      <p:scale>
        <a:sx n="1" d="1"/>
        <a:sy n="1" d="1"/>
      </p:scale>
      <p:origin x="0" y="0"/>
    </p:cViewPr>
  </p:notesTextViewPr>
  <p:notesViewPr>
    <p:cSldViewPr snapToGrid="0" showGuides="1">
      <p:cViewPr varScale="1">
        <p:scale>
          <a:sx n="95" d="100"/>
          <a:sy n="95" d="100"/>
        </p:scale>
        <p:origin x="27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naid Bin Nazim" userId="233d7577755c54d1" providerId="LiveId" clId="{A4D358D4-EED4-463B-9B6B-C05FBA1857B6}"/>
    <pc:docChg chg="undo custSel addSld delSld modSld sldOrd">
      <pc:chgData name="Zunaid Bin Nazim" userId="233d7577755c54d1" providerId="LiveId" clId="{A4D358D4-EED4-463B-9B6B-C05FBA1857B6}" dt="2021-09-04T16:02:44.940" v="637" actId="2711"/>
      <pc:docMkLst>
        <pc:docMk/>
      </pc:docMkLst>
      <pc:sldChg chg="modSp mod">
        <pc:chgData name="Zunaid Bin Nazim" userId="233d7577755c54d1" providerId="LiveId" clId="{A4D358D4-EED4-463B-9B6B-C05FBA1857B6}" dt="2021-09-04T15:55:34.185" v="554" actId="207"/>
        <pc:sldMkLst>
          <pc:docMk/>
          <pc:sldMk cId="3266759481" sldId="266"/>
        </pc:sldMkLst>
        <pc:spChg chg="mod">
          <ac:chgData name="Zunaid Bin Nazim" userId="233d7577755c54d1" providerId="LiveId" clId="{A4D358D4-EED4-463B-9B6B-C05FBA1857B6}" dt="2021-09-04T15:55:34.185" v="554" actId="207"/>
          <ac:spMkLst>
            <pc:docMk/>
            <pc:sldMk cId="3266759481" sldId="266"/>
            <ac:spMk id="8" creationId="{616684A0-F80F-431C-993C-E4338D0016F5}"/>
          </ac:spMkLst>
        </pc:spChg>
      </pc:sldChg>
      <pc:sldChg chg="addSp delSp modSp mod ord modAnim">
        <pc:chgData name="Zunaid Bin Nazim" userId="233d7577755c54d1" providerId="LiveId" clId="{A4D358D4-EED4-463B-9B6B-C05FBA1857B6}" dt="2021-09-04T15:56:02.877" v="565" actId="207"/>
        <pc:sldMkLst>
          <pc:docMk/>
          <pc:sldMk cId="611571637" sldId="267"/>
        </pc:sldMkLst>
        <pc:spChg chg="del mod">
          <ac:chgData name="Zunaid Bin Nazim" userId="233d7577755c54d1" providerId="LiveId" clId="{A4D358D4-EED4-463B-9B6B-C05FBA1857B6}" dt="2021-09-04T13:18:49.691" v="35" actId="478"/>
          <ac:spMkLst>
            <pc:docMk/>
            <pc:sldMk cId="611571637" sldId="267"/>
            <ac:spMk id="2" creationId="{00000000-0000-0000-0000-000000000000}"/>
          </ac:spMkLst>
        </pc:spChg>
        <pc:spChg chg="del mod">
          <ac:chgData name="Zunaid Bin Nazim" userId="233d7577755c54d1" providerId="LiveId" clId="{A4D358D4-EED4-463B-9B6B-C05FBA1857B6}" dt="2021-09-04T13:18:58.871" v="37" actId="478"/>
          <ac:spMkLst>
            <pc:docMk/>
            <pc:sldMk cId="611571637" sldId="267"/>
            <ac:spMk id="3" creationId="{00000000-0000-0000-0000-000000000000}"/>
          </ac:spMkLst>
        </pc:spChg>
        <pc:spChg chg="add del mod">
          <ac:chgData name="Zunaid Bin Nazim" userId="233d7577755c54d1" providerId="LiveId" clId="{A4D358D4-EED4-463B-9B6B-C05FBA1857B6}" dt="2021-09-04T13:19:07.091" v="38" actId="478"/>
          <ac:spMkLst>
            <pc:docMk/>
            <pc:sldMk cId="611571637" sldId="267"/>
            <ac:spMk id="5" creationId="{37AEA51F-DF70-4726-B1E8-A56069BBBD96}"/>
          </ac:spMkLst>
        </pc:spChg>
        <pc:spChg chg="add mod">
          <ac:chgData name="Zunaid Bin Nazim" userId="233d7577755c54d1" providerId="LiveId" clId="{A4D358D4-EED4-463B-9B6B-C05FBA1857B6}" dt="2021-09-04T15:56:02.877" v="565" actId="207"/>
          <ac:spMkLst>
            <pc:docMk/>
            <pc:sldMk cId="611571637" sldId="267"/>
            <ac:spMk id="6" creationId="{3E3D5ADB-EE7D-49C9-BD0A-BEABE12397E3}"/>
          </ac:spMkLst>
        </pc:spChg>
        <pc:spChg chg="add mod">
          <ac:chgData name="Zunaid Bin Nazim" userId="233d7577755c54d1" providerId="LiveId" clId="{A4D358D4-EED4-463B-9B6B-C05FBA1857B6}" dt="2021-09-04T15:55:55.502" v="564" actId="1076"/>
          <ac:spMkLst>
            <pc:docMk/>
            <pc:sldMk cId="611571637" sldId="267"/>
            <ac:spMk id="7" creationId="{7E47C43D-D241-4B77-9B52-2F7204C37FE4}"/>
          </ac:spMkLst>
        </pc:spChg>
      </pc:sldChg>
      <pc:sldChg chg="del">
        <pc:chgData name="Zunaid Bin Nazim" userId="233d7577755c54d1" providerId="LiveId" clId="{A4D358D4-EED4-463B-9B6B-C05FBA1857B6}" dt="2021-09-04T15:56:06.406" v="566" actId="47"/>
        <pc:sldMkLst>
          <pc:docMk/>
          <pc:sldMk cId="168541931" sldId="268"/>
        </pc:sldMkLst>
      </pc:sldChg>
      <pc:sldChg chg="del">
        <pc:chgData name="Zunaid Bin Nazim" userId="233d7577755c54d1" providerId="LiveId" clId="{A4D358D4-EED4-463B-9B6B-C05FBA1857B6}" dt="2021-09-04T15:56:07.176" v="567" actId="47"/>
        <pc:sldMkLst>
          <pc:docMk/>
          <pc:sldMk cId="3456508599" sldId="269"/>
        </pc:sldMkLst>
      </pc:sldChg>
      <pc:sldChg chg="del">
        <pc:chgData name="Zunaid Bin Nazim" userId="233d7577755c54d1" providerId="LiveId" clId="{A4D358D4-EED4-463B-9B6B-C05FBA1857B6}" dt="2021-09-04T15:56:07.733" v="568" actId="47"/>
        <pc:sldMkLst>
          <pc:docMk/>
          <pc:sldMk cId="1873947095" sldId="270"/>
        </pc:sldMkLst>
      </pc:sldChg>
      <pc:sldChg chg="del">
        <pc:chgData name="Zunaid Bin Nazim" userId="233d7577755c54d1" providerId="LiveId" clId="{A4D358D4-EED4-463B-9B6B-C05FBA1857B6}" dt="2021-09-04T15:56:08.656" v="569" actId="47"/>
        <pc:sldMkLst>
          <pc:docMk/>
          <pc:sldMk cId="3029429633" sldId="271"/>
        </pc:sldMkLst>
      </pc:sldChg>
      <pc:sldChg chg="del">
        <pc:chgData name="Zunaid Bin Nazim" userId="233d7577755c54d1" providerId="LiveId" clId="{A4D358D4-EED4-463B-9B6B-C05FBA1857B6}" dt="2021-09-04T15:56:09.524" v="570" actId="47"/>
        <pc:sldMkLst>
          <pc:docMk/>
          <pc:sldMk cId="508878349" sldId="272"/>
        </pc:sldMkLst>
      </pc:sldChg>
      <pc:sldChg chg="del">
        <pc:chgData name="Zunaid Bin Nazim" userId="233d7577755c54d1" providerId="LiveId" clId="{A4D358D4-EED4-463B-9B6B-C05FBA1857B6}" dt="2021-09-04T15:56:14.861" v="572" actId="47"/>
        <pc:sldMkLst>
          <pc:docMk/>
          <pc:sldMk cId="2738176276" sldId="273"/>
        </pc:sldMkLst>
      </pc:sldChg>
      <pc:sldChg chg="del">
        <pc:chgData name="Zunaid Bin Nazim" userId="233d7577755c54d1" providerId="LiveId" clId="{A4D358D4-EED4-463B-9B6B-C05FBA1857B6}" dt="2021-09-04T15:56:11.702" v="571" actId="47"/>
        <pc:sldMkLst>
          <pc:docMk/>
          <pc:sldMk cId="213999014" sldId="274"/>
        </pc:sldMkLst>
      </pc:sldChg>
      <pc:sldChg chg="addSp delSp modSp mod">
        <pc:chgData name="Zunaid Bin Nazim" userId="233d7577755c54d1" providerId="LiveId" clId="{A4D358D4-EED4-463B-9B6B-C05FBA1857B6}" dt="2021-09-04T16:02:44.940" v="637" actId="2711"/>
        <pc:sldMkLst>
          <pc:docMk/>
          <pc:sldMk cId="1205820953" sldId="275"/>
        </pc:sldMkLst>
        <pc:spChg chg="del">
          <ac:chgData name="Zunaid Bin Nazim" userId="233d7577755c54d1" providerId="LiveId" clId="{A4D358D4-EED4-463B-9B6B-C05FBA1857B6}" dt="2021-09-04T15:56:17.898" v="573" actId="478"/>
          <ac:spMkLst>
            <pc:docMk/>
            <pc:sldMk cId="1205820953" sldId="275"/>
            <ac:spMk id="2" creationId="{00000000-0000-0000-0000-000000000000}"/>
          </ac:spMkLst>
        </pc:spChg>
        <pc:spChg chg="del">
          <ac:chgData name="Zunaid Bin Nazim" userId="233d7577755c54d1" providerId="LiveId" clId="{A4D358D4-EED4-463B-9B6B-C05FBA1857B6}" dt="2021-09-04T15:56:22.823" v="576" actId="478"/>
          <ac:spMkLst>
            <pc:docMk/>
            <pc:sldMk cId="1205820953" sldId="275"/>
            <ac:spMk id="3" creationId="{00000000-0000-0000-0000-000000000000}"/>
          </ac:spMkLst>
        </pc:spChg>
        <pc:spChg chg="del">
          <ac:chgData name="Zunaid Bin Nazim" userId="233d7577755c54d1" providerId="LiveId" clId="{A4D358D4-EED4-463B-9B6B-C05FBA1857B6}" dt="2021-09-04T15:56:21.327" v="575" actId="478"/>
          <ac:spMkLst>
            <pc:docMk/>
            <pc:sldMk cId="1205820953" sldId="275"/>
            <ac:spMk id="5" creationId="{00000000-0000-0000-0000-000000000000}"/>
          </ac:spMkLst>
        </pc:spChg>
        <pc:spChg chg="add del mod">
          <ac:chgData name="Zunaid Bin Nazim" userId="233d7577755c54d1" providerId="LiveId" clId="{A4D358D4-EED4-463B-9B6B-C05FBA1857B6}" dt="2021-09-04T15:56:19.535" v="574" actId="478"/>
          <ac:spMkLst>
            <pc:docMk/>
            <pc:sldMk cId="1205820953" sldId="275"/>
            <ac:spMk id="6" creationId="{BC2375ED-3BAA-4A2D-9FB3-A1B7DB59BD11}"/>
          </ac:spMkLst>
        </pc:spChg>
        <pc:spChg chg="add del mod">
          <ac:chgData name="Zunaid Bin Nazim" userId="233d7577755c54d1" providerId="LiveId" clId="{A4D358D4-EED4-463B-9B6B-C05FBA1857B6}" dt="2021-09-04T15:58:31.424" v="593"/>
          <ac:spMkLst>
            <pc:docMk/>
            <pc:sldMk cId="1205820953" sldId="275"/>
            <ac:spMk id="9" creationId="{B6FAD58C-8629-422F-8424-1C2EE546F8CD}"/>
          </ac:spMkLst>
        </pc:spChg>
        <pc:spChg chg="add mod">
          <ac:chgData name="Zunaid Bin Nazim" userId="233d7577755c54d1" providerId="LiveId" clId="{A4D358D4-EED4-463B-9B6B-C05FBA1857B6}" dt="2021-09-04T16:02:44.940" v="637" actId="2711"/>
          <ac:spMkLst>
            <pc:docMk/>
            <pc:sldMk cId="1205820953" sldId="275"/>
            <ac:spMk id="13" creationId="{7D3B5994-056E-4904-880B-C8C05383D766}"/>
          </ac:spMkLst>
        </pc:spChg>
        <pc:picChg chg="add mod">
          <ac:chgData name="Zunaid Bin Nazim" userId="233d7577755c54d1" providerId="LiveId" clId="{A4D358D4-EED4-463B-9B6B-C05FBA1857B6}" dt="2021-09-04T16:00:30.542" v="636" actId="1076"/>
          <ac:picMkLst>
            <pc:docMk/>
            <pc:sldMk cId="1205820953" sldId="275"/>
            <ac:picMk id="8" creationId="{06DC3BA4-1DA4-43C5-BFF6-F961EFBB90AB}"/>
          </ac:picMkLst>
        </pc:picChg>
        <pc:picChg chg="add mod">
          <ac:chgData name="Zunaid Bin Nazim" userId="233d7577755c54d1" providerId="LiveId" clId="{A4D358D4-EED4-463B-9B6B-C05FBA1857B6}" dt="2021-09-04T15:58:02.054" v="583" actId="1076"/>
          <ac:picMkLst>
            <pc:docMk/>
            <pc:sldMk cId="1205820953" sldId="275"/>
            <ac:picMk id="11" creationId="{AAAB69F1-8AC4-43BC-944F-F178847A8DD5}"/>
          </ac:picMkLst>
        </pc:picChg>
        <pc:picChg chg="add mod">
          <ac:chgData name="Zunaid Bin Nazim" userId="233d7577755c54d1" providerId="LiveId" clId="{A4D358D4-EED4-463B-9B6B-C05FBA1857B6}" dt="2021-09-04T15:58:31.062" v="591" actId="1076"/>
          <ac:picMkLst>
            <pc:docMk/>
            <pc:sldMk cId="1205820953" sldId="275"/>
            <ac:picMk id="12" creationId="{FBFF8A47-F42E-4BB2-8A5D-CF8A1EE18ED2}"/>
          </ac:picMkLst>
        </pc:picChg>
      </pc:sldChg>
      <pc:sldChg chg="modSp add mod ord modTransition">
        <pc:chgData name="Zunaid Bin Nazim" userId="233d7577755c54d1" providerId="LiveId" clId="{A4D358D4-EED4-463B-9B6B-C05FBA1857B6}" dt="2021-09-04T14:53:49.676" v="100"/>
        <pc:sldMkLst>
          <pc:docMk/>
          <pc:sldMk cId="577922373" sldId="296"/>
        </pc:sldMkLst>
        <pc:spChg chg="mod">
          <ac:chgData name="Zunaid Bin Nazim" userId="233d7577755c54d1" providerId="LiveId" clId="{A4D358D4-EED4-463B-9B6B-C05FBA1857B6}" dt="2021-09-04T14:53:05.747" v="95" actId="207"/>
          <ac:spMkLst>
            <pc:docMk/>
            <pc:sldMk cId="577922373" sldId="296"/>
            <ac:spMk id="4" creationId="{57C0DA85-098D-4A93-85C0-770DDCFAB0C7}"/>
          </ac:spMkLst>
        </pc:spChg>
        <pc:spChg chg="mod">
          <ac:chgData name="Zunaid Bin Nazim" userId="233d7577755c54d1" providerId="LiveId" clId="{A4D358D4-EED4-463B-9B6B-C05FBA1857B6}" dt="2021-09-04T14:53:15.346" v="96" actId="207"/>
          <ac:spMkLst>
            <pc:docMk/>
            <pc:sldMk cId="577922373" sldId="296"/>
            <ac:spMk id="5" creationId="{008E03F0-7EA5-425C-960D-151FF2EDD6D5}"/>
          </ac:spMkLst>
        </pc:spChg>
      </pc:sldChg>
      <pc:sldChg chg="modSp add mod modTransition">
        <pc:chgData name="Zunaid Bin Nazim" userId="233d7577755c54d1" providerId="LiveId" clId="{A4D358D4-EED4-463B-9B6B-C05FBA1857B6}" dt="2021-09-04T14:03:55.432" v="61" actId="14100"/>
        <pc:sldMkLst>
          <pc:docMk/>
          <pc:sldMk cId="636932931" sldId="297"/>
        </pc:sldMkLst>
        <pc:spChg chg="mod">
          <ac:chgData name="Zunaid Bin Nazim" userId="233d7577755c54d1" providerId="LiveId" clId="{A4D358D4-EED4-463B-9B6B-C05FBA1857B6}" dt="2021-09-04T14:03:05.023" v="58" actId="207"/>
          <ac:spMkLst>
            <pc:docMk/>
            <pc:sldMk cId="636932931" sldId="297"/>
            <ac:spMk id="6" creationId="{BB1DDE2E-D5FF-4D14-AA8F-2BF6B36A6964}"/>
          </ac:spMkLst>
        </pc:spChg>
        <pc:spChg chg="mod">
          <ac:chgData name="Zunaid Bin Nazim" userId="233d7577755c54d1" providerId="LiveId" clId="{A4D358D4-EED4-463B-9B6B-C05FBA1857B6}" dt="2021-09-04T14:03:55.432" v="61" actId="14100"/>
          <ac:spMkLst>
            <pc:docMk/>
            <pc:sldMk cId="636932931" sldId="297"/>
            <ac:spMk id="7" creationId="{A617ECA5-935F-4316-B9D5-E9190122EF8D}"/>
          </ac:spMkLst>
        </pc:spChg>
        <pc:spChg chg="mod">
          <ac:chgData name="Zunaid Bin Nazim" userId="233d7577755c54d1" providerId="LiveId" clId="{A4D358D4-EED4-463B-9B6B-C05FBA1857B6}" dt="2021-09-04T14:02:09.400" v="51" actId="14100"/>
          <ac:spMkLst>
            <pc:docMk/>
            <pc:sldMk cId="636932931" sldId="297"/>
            <ac:spMk id="10" creationId="{74FD030C-B440-4605-9111-4AAEC97DF41E}"/>
          </ac:spMkLst>
        </pc:spChg>
        <pc:picChg chg="mod">
          <ac:chgData name="Zunaid Bin Nazim" userId="233d7577755c54d1" providerId="LiveId" clId="{A4D358D4-EED4-463B-9B6B-C05FBA1857B6}" dt="2021-09-04T14:01:52.448" v="49" actId="14100"/>
          <ac:picMkLst>
            <pc:docMk/>
            <pc:sldMk cId="636932931" sldId="297"/>
            <ac:picMk id="9" creationId="{6196E692-C90D-4107-9FD8-6B42E0CFB241}"/>
          </ac:picMkLst>
        </pc:picChg>
      </pc:sldChg>
      <pc:sldChg chg="modSp add mod ord modTransition">
        <pc:chgData name="Zunaid Bin Nazim" userId="233d7577755c54d1" providerId="LiveId" clId="{A4D358D4-EED4-463B-9B6B-C05FBA1857B6}" dt="2021-09-04T14:50:52.812" v="84"/>
        <pc:sldMkLst>
          <pc:docMk/>
          <pc:sldMk cId="1999027703" sldId="298"/>
        </pc:sldMkLst>
        <pc:spChg chg="mod">
          <ac:chgData name="Zunaid Bin Nazim" userId="233d7577755c54d1" providerId="LiveId" clId="{A4D358D4-EED4-463B-9B6B-C05FBA1857B6}" dt="2021-09-04T14:50:27.199" v="81" actId="207"/>
          <ac:spMkLst>
            <pc:docMk/>
            <pc:sldMk cId="1999027703" sldId="298"/>
            <ac:spMk id="4" creationId="{19832457-0B48-4A04-BCD3-BA6BEB044862}"/>
          </ac:spMkLst>
        </pc:spChg>
        <pc:spChg chg="mod">
          <ac:chgData name="Zunaid Bin Nazim" userId="233d7577755c54d1" providerId="LiveId" clId="{A4D358D4-EED4-463B-9B6B-C05FBA1857B6}" dt="2021-09-04T14:50:36.563" v="82" actId="207"/>
          <ac:spMkLst>
            <pc:docMk/>
            <pc:sldMk cId="1999027703" sldId="298"/>
            <ac:spMk id="5" creationId="{E8971E71-2908-4459-9FCC-78BA6B0792E1}"/>
          </ac:spMkLst>
        </pc:spChg>
      </pc:sldChg>
      <pc:sldChg chg="modSp add del">
        <pc:chgData name="Zunaid Bin Nazim" userId="233d7577755c54d1" providerId="LiveId" clId="{A4D358D4-EED4-463B-9B6B-C05FBA1857B6}" dt="2021-09-04T14:59:02.483" v="141" actId="2696"/>
        <pc:sldMkLst>
          <pc:docMk/>
          <pc:sldMk cId="2391261558" sldId="299"/>
        </pc:sldMkLst>
        <pc:spChg chg="mod">
          <ac:chgData name="Zunaid Bin Nazim" userId="233d7577755c54d1" providerId="LiveId" clId="{A4D358D4-EED4-463B-9B6B-C05FBA1857B6}" dt="2021-09-04T14:58:19.194" v="139" actId="20577"/>
          <ac:spMkLst>
            <pc:docMk/>
            <pc:sldMk cId="2391261558" sldId="299"/>
            <ac:spMk id="4" creationId="{57C0DA85-098D-4A93-85C0-770DDCFAB0C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7EC9C-7EE8-4A56-855D-18AC07DBDCAD}" type="datetimeFigureOut">
              <a:rPr lang="en-US" smtClean="0"/>
              <a:t>9/4/2021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EA21AD-3BA7-4B49-9DF1-2171993A8011}" type="slidenum">
              <a:rPr lang="en-US" smtClean="0"/>
              <a:t>‹#›</a:t>
            </a:fld>
            <a:endParaRPr lang="en-US"/>
          </a:p>
        </p:txBody>
      </p:sp>
    </p:spTree>
    <p:extLst>
      <p:ext uri="{BB962C8B-B14F-4D97-AF65-F5344CB8AC3E}">
        <p14:creationId xmlns:p14="http://schemas.microsoft.com/office/powerpoint/2010/main" val="392434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3EC70-F4BB-48E7-ABB8-9B7E359277E1}" type="datetimeFigureOut">
              <a:rPr lang="en-US" smtClean="0"/>
              <a:t>9/4/2021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69046-D62F-49D8-96B7-3C014DC234D7}" type="slidenum">
              <a:rPr lang="en-US" smtClean="0"/>
              <a:t>‹#›</a:t>
            </a:fld>
            <a:endParaRPr lang="en-US"/>
          </a:p>
        </p:txBody>
      </p:sp>
    </p:spTree>
    <p:extLst>
      <p:ext uri="{BB962C8B-B14F-4D97-AF65-F5344CB8AC3E}">
        <p14:creationId xmlns:p14="http://schemas.microsoft.com/office/powerpoint/2010/main" val="22937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Group 103" descr="Group of several flowers across the bottom of the slide"/>
          <p:cNvGrpSpPr/>
          <p:nvPr/>
        </p:nvGrpSpPr>
        <p:grpSpPr bwMode="gray">
          <a:xfrm>
            <a:off x="286013" y="4191000"/>
            <a:ext cx="11616798" cy="2513417"/>
            <a:chOff x="286013" y="4191000"/>
            <a:chExt cx="11616798" cy="2513417"/>
          </a:xfrm>
        </p:grpSpPr>
        <p:sp>
          <p:nvSpPr>
            <p:cNvPr id="8"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gray">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bwMode="gray">
            <a:xfrm rot="20793512">
              <a:off x="445930" y="5452235"/>
              <a:ext cx="365582" cy="421970"/>
              <a:chOff x="1457010" y="1673260"/>
              <a:chExt cx="617538" cy="712788"/>
            </a:xfrm>
          </p:grpSpPr>
          <p:sp>
            <p:nvSpPr>
              <p:cNvPr id="12"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Freeform 10"/>
            <p:cNvSpPr>
              <a:spLocks/>
            </p:cNvSpPr>
            <p:nvPr/>
          </p:nvSpPr>
          <p:spPr bwMode="gray">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23"/>
            <p:cNvSpPr>
              <a:spLocks/>
            </p:cNvSpPr>
            <p:nvPr/>
          </p:nvSpPr>
          <p:spPr bwMode="gray">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p:cNvSpPr>
            <p:nvPr/>
          </p:nvSpPr>
          <p:spPr bwMode="gray">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p:cNvSpPr>
            <p:nvPr/>
          </p:nvSpPr>
          <p:spPr bwMode="gray">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p:cNvSpPr>
            <p:nvPr/>
          </p:nvSpPr>
          <p:spPr bwMode="gray">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20" name="Group 19"/>
            <p:cNvGrpSpPr/>
            <p:nvPr/>
          </p:nvGrpSpPr>
          <p:grpSpPr bwMode="gray">
            <a:xfrm>
              <a:off x="749894" y="5783561"/>
              <a:ext cx="325521" cy="364355"/>
              <a:chOff x="2114915" y="2460535"/>
              <a:chExt cx="452438" cy="506413"/>
            </a:xfrm>
          </p:grpSpPr>
          <p:sp>
            <p:nvSpPr>
              <p:cNvPr id="21"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Freeform 30"/>
            <p:cNvSpPr>
              <a:spLocks noEditPoints="1"/>
            </p:cNvSpPr>
            <p:nvPr/>
          </p:nvSpPr>
          <p:spPr bwMode="gray">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31"/>
            <p:cNvSpPr>
              <a:spLocks/>
            </p:cNvSpPr>
            <p:nvPr/>
          </p:nvSpPr>
          <p:spPr bwMode="gray">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4"/>
            <p:cNvSpPr>
              <a:spLocks/>
            </p:cNvSpPr>
            <p:nvPr/>
          </p:nvSpPr>
          <p:spPr bwMode="gray">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3"/>
            <p:cNvSpPr>
              <a:spLocks/>
            </p:cNvSpPr>
            <p:nvPr/>
          </p:nvSpPr>
          <p:spPr bwMode="gray">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4"/>
            <p:cNvSpPr>
              <a:spLocks/>
            </p:cNvSpPr>
            <p:nvPr/>
          </p:nvSpPr>
          <p:spPr bwMode="gray">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5"/>
            <p:cNvSpPr>
              <a:spLocks/>
            </p:cNvSpPr>
            <p:nvPr/>
          </p:nvSpPr>
          <p:spPr bwMode="gray">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76"/>
            <p:cNvSpPr>
              <a:spLocks noChangeShapeType="1"/>
            </p:cNvSpPr>
            <p:nvPr/>
          </p:nvSpPr>
          <p:spPr bwMode="gray">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p:cNvSpPr>
              <a:spLocks/>
            </p:cNvSpPr>
            <p:nvPr/>
          </p:nvSpPr>
          <p:spPr bwMode="gray">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9"/>
            <p:cNvSpPr>
              <a:spLocks/>
            </p:cNvSpPr>
            <p:nvPr/>
          </p:nvSpPr>
          <p:spPr bwMode="gray">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2"/>
            <p:cNvSpPr>
              <a:spLocks/>
            </p:cNvSpPr>
            <p:nvPr/>
          </p:nvSpPr>
          <p:spPr bwMode="gray">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3"/>
            <p:cNvSpPr>
              <a:spLocks/>
            </p:cNvSpPr>
            <p:nvPr/>
          </p:nvSpPr>
          <p:spPr bwMode="gray">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p:cNvSpPr>
              <a:spLocks/>
            </p:cNvSpPr>
            <p:nvPr/>
          </p:nvSpPr>
          <p:spPr bwMode="gray">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0"/>
            <p:cNvSpPr>
              <a:spLocks/>
            </p:cNvSpPr>
            <p:nvPr/>
          </p:nvSpPr>
          <p:spPr bwMode="gray">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37"/>
            <p:cNvSpPr/>
            <p:nvPr/>
          </p:nvSpPr>
          <p:spPr bwMode="gray">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bwMode="gray">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bwMode="gray">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bwMode="gray">
            <a:xfrm>
              <a:off x="803704" y="4858573"/>
              <a:ext cx="1154448" cy="1149586"/>
              <a:chOff x="4277517" y="3752400"/>
              <a:chExt cx="1154448" cy="1149586"/>
            </a:xfrm>
          </p:grpSpPr>
          <p:sp>
            <p:nvSpPr>
              <p:cNvPr id="42" name="Freeform 41"/>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47"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0"/>
            <p:cNvSpPr>
              <a:spLocks/>
            </p:cNvSpPr>
            <p:nvPr/>
          </p:nvSpPr>
          <p:spPr bwMode="gray">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0"/>
            <p:cNvSpPr>
              <a:spLocks/>
            </p:cNvSpPr>
            <p:nvPr/>
          </p:nvSpPr>
          <p:spPr bwMode="gray">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4"/>
            <p:cNvSpPr>
              <a:spLocks/>
            </p:cNvSpPr>
            <p:nvPr/>
          </p:nvSpPr>
          <p:spPr bwMode="gray">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4"/>
            <p:cNvSpPr>
              <a:spLocks/>
            </p:cNvSpPr>
            <p:nvPr/>
          </p:nvSpPr>
          <p:spPr bwMode="gray">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Oval 51"/>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
            <p:cNvSpPr>
              <a:spLocks/>
            </p:cNvSpPr>
            <p:nvPr/>
          </p:nvSpPr>
          <p:spPr bwMode="gray">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6"/>
            <p:cNvSpPr>
              <a:spLocks noChangeShapeType="1"/>
            </p:cNvSpPr>
            <p:nvPr/>
          </p:nvSpPr>
          <p:spPr bwMode="gray">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gray">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bwMode="gray">
            <a:xfrm rot="806488" flipH="1">
              <a:off x="11377312" y="5452235"/>
              <a:ext cx="365582" cy="421970"/>
              <a:chOff x="1457010" y="1673260"/>
              <a:chExt cx="617538" cy="712788"/>
            </a:xfrm>
          </p:grpSpPr>
          <p:sp>
            <p:nvSpPr>
              <p:cNvPr id="57"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8"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9" name="Freeform 10"/>
            <p:cNvSpPr>
              <a:spLocks/>
            </p:cNvSpPr>
            <p:nvPr/>
          </p:nvSpPr>
          <p:spPr bwMode="gray">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0" name="Freeform 23"/>
            <p:cNvSpPr>
              <a:spLocks/>
            </p:cNvSpPr>
            <p:nvPr/>
          </p:nvSpPr>
          <p:spPr bwMode="gray">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4"/>
            <p:cNvSpPr>
              <a:spLocks/>
            </p:cNvSpPr>
            <p:nvPr/>
          </p:nvSpPr>
          <p:spPr bwMode="gray">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5"/>
            <p:cNvSpPr>
              <a:spLocks/>
            </p:cNvSpPr>
            <p:nvPr/>
          </p:nvSpPr>
          <p:spPr bwMode="gray">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6"/>
            <p:cNvSpPr>
              <a:spLocks/>
            </p:cNvSpPr>
            <p:nvPr/>
          </p:nvSpPr>
          <p:spPr bwMode="gray">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7"/>
            <p:cNvSpPr>
              <a:spLocks/>
            </p:cNvSpPr>
            <p:nvPr/>
          </p:nvSpPr>
          <p:spPr bwMode="gray">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65" name="Group 64"/>
            <p:cNvGrpSpPr/>
            <p:nvPr/>
          </p:nvGrpSpPr>
          <p:grpSpPr bwMode="gray">
            <a:xfrm flipH="1">
              <a:off x="11113409" y="5783561"/>
              <a:ext cx="325521" cy="364355"/>
              <a:chOff x="2114915" y="2460535"/>
              <a:chExt cx="452438" cy="506413"/>
            </a:xfrm>
          </p:grpSpPr>
          <p:sp>
            <p:nvSpPr>
              <p:cNvPr id="66"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8" name="Freeform 30"/>
            <p:cNvSpPr>
              <a:spLocks noEditPoints="1"/>
            </p:cNvSpPr>
            <p:nvPr/>
          </p:nvSpPr>
          <p:spPr bwMode="gray">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1"/>
            <p:cNvSpPr>
              <a:spLocks/>
            </p:cNvSpPr>
            <p:nvPr/>
          </p:nvSpPr>
          <p:spPr bwMode="gray">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2"/>
            <p:cNvSpPr>
              <a:spLocks/>
            </p:cNvSpPr>
            <p:nvPr/>
          </p:nvSpPr>
          <p:spPr bwMode="gray">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
            <p:cNvSpPr>
              <a:spLocks/>
            </p:cNvSpPr>
            <p:nvPr/>
          </p:nvSpPr>
          <p:spPr bwMode="gray">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
            <p:cNvSpPr>
              <a:spLocks/>
            </p:cNvSpPr>
            <p:nvPr/>
          </p:nvSpPr>
          <p:spPr bwMode="gray">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gray">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gray">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gray">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76"/>
            <p:cNvSpPr>
              <a:spLocks noChangeShapeType="1"/>
            </p:cNvSpPr>
            <p:nvPr/>
          </p:nvSpPr>
          <p:spPr bwMode="gray">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8"/>
            <p:cNvSpPr>
              <a:spLocks/>
            </p:cNvSpPr>
            <p:nvPr/>
          </p:nvSpPr>
          <p:spPr bwMode="gray">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p:cNvSpPr>
              <a:spLocks/>
            </p:cNvSpPr>
            <p:nvPr/>
          </p:nvSpPr>
          <p:spPr bwMode="gray">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p:cNvSpPr>
              <a:spLocks/>
            </p:cNvSpPr>
            <p:nvPr/>
          </p:nvSpPr>
          <p:spPr bwMode="gray">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p:cNvSpPr>
            <p:nvPr/>
          </p:nvSpPr>
          <p:spPr bwMode="gray">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p:cNvSpPr>
              <a:spLocks/>
            </p:cNvSpPr>
            <p:nvPr/>
          </p:nvSpPr>
          <p:spPr bwMode="gray">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p:cNvSpPr>
            <p:nvPr/>
          </p:nvSpPr>
          <p:spPr bwMode="gray">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Oval 82"/>
            <p:cNvSpPr/>
            <p:nvPr/>
          </p:nvSpPr>
          <p:spPr bwMode="gray">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bwMode="gray">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bwMode="gray">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bwMode="gray">
            <a:xfrm flipH="1">
              <a:off x="10230672" y="4858573"/>
              <a:ext cx="1154448" cy="1149586"/>
              <a:chOff x="4277517" y="3752400"/>
              <a:chExt cx="1154448" cy="1149586"/>
            </a:xfrm>
          </p:grpSpPr>
          <p:sp>
            <p:nvSpPr>
              <p:cNvPr id="87" name="Freeform 8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92" name="Freeform 32"/>
            <p:cNvSpPr>
              <a:spLocks/>
            </p:cNvSpPr>
            <p:nvPr/>
          </p:nvSpPr>
          <p:spPr bwMode="gray">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0"/>
            <p:cNvSpPr>
              <a:spLocks/>
            </p:cNvSpPr>
            <p:nvPr/>
          </p:nvSpPr>
          <p:spPr bwMode="gray">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0"/>
            <p:cNvSpPr>
              <a:spLocks/>
            </p:cNvSpPr>
            <p:nvPr/>
          </p:nvSpPr>
          <p:spPr bwMode="gray">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4"/>
            <p:cNvSpPr>
              <a:spLocks/>
            </p:cNvSpPr>
            <p:nvPr/>
          </p:nvSpPr>
          <p:spPr bwMode="gray">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4"/>
            <p:cNvSpPr>
              <a:spLocks/>
            </p:cNvSpPr>
            <p:nvPr/>
          </p:nvSpPr>
          <p:spPr bwMode="gray">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Oval 96"/>
            <p:cNvSpPr/>
            <p:nvPr/>
          </p:nvSpPr>
          <p:spPr bwMode="gray">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bwMode="gray">
            <a:xfrm>
              <a:off x="4803790" y="5319186"/>
              <a:ext cx="2690707" cy="1385231"/>
              <a:chOff x="5184534" y="1125344"/>
              <a:chExt cx="2690707" cy="1385231"/>
            </a:xfrm>
          </p:grpSpPr>
          <p:sp>
            <p:nvSpPr>
              <p:cNvPr id="99" name="Freeform 67"/>
              <p:cNvSpPr>
                <a:spLocks/>
              </p:cNvSpPr>
              <p:nvPr/>
            </p:nvSpPr>
            <p:spPr bwMode="gray">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67"/>
              <p:cNvSpPr>
                <a:spLocks/>
              </p:cNvSpPr>
              <p:nvPr/>
            </p:nvSpPr>
            <p:spPr bwMode="gray">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5"/>
              <p:cNvSpPr>
                <a:spLocks/>
              </p:cNvSpPr>
              <p:nvPr/>
            </p:nvSpPr>
            <p:spPr bwMode="gray">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p:cNvSpPr>
                <a:spLocks/>
              </p:cNvSpPr>
              <p:nvPr/>
            </p:nvSpPr>
            <p:spPr bwMode="gray">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03" name="Freeform 106"/>
              <p:cNvSpPr>
                <a:spLocks/>
              </p:cNvSpPr>
              <p:nvPr/>
            </p:nvSpPr>
            <p:spPr bwMode="gray">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p:nvPr>
        </p:nvSpPr>
        <p:spPr>
          <a:xfrm>
            <a:off x="1524000" y="1005840"/>
            <a:ext cx="9144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en-US"/>
              <a:t>Click to edit Master title style</a:t>
            </a:r>
          </a:p>
        </p:txBody>
      </p:sp>
      <p:sp>
        <p:nvSpPr>
          <p:cNvPr id="3" name="Subtitle 2"/>
          <p:cNvSpPr>
            <a:spLocks noGrp="1"/>
          </p:cNvSpPr>
          <p:nvPr>
            <p:ph type="subTitle" idx="1"/>
          </p:nvPr>
        </p:nvSpPr>
        <p:spPr>
          <a:xfrm>
            <a:off x="1524000" y="3719568"/>
            <a:ext cx="9144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448038D-A533-4232-9027-FA76A8648FFE}" type="datetime1">
              <a:rPr lang="en-US" smtClean="0"/>
              <a:t>9/4/2021</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33678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0" y="567651"/>
            <a:ext cx="1645920" cy="5452149"/>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24000" y="567652"/>
            <a:ext cx="7315200" cy="54521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D8FA6684-D08A-4996-B2B7-9E8AD2F23263}" type="datetime1">
              <a:rPr lang="en-US" smtClean="0"/>
              <a:t>9/4/2021</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26507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6FFA8D6-61CB-47CF-BA93-9D77189827BB}" type="datetime1">
              <a:rPr lang="en-US" smtClean="0"/>
              <a:t>9/4/2021</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2643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4" name="Group 83" descr="Group of flowers on the left side of slide"/>
          <p:cNvGrpSpPr/>
          <p:nvPr/>
        </p:nvGrpSpPr>
        <p:grpSpPr bwMode="gray">
          <a:xfrm>
            <a:off x="-111192" y="56187"/>
            <a:ext cx="1187090" cy="6801813"/>
            <a:chOff x="-111192" y="56187"/>
            <a:chExt cx="1187090" cy="6801813"/>
          </a:xfrm>
        </p:grpSpPr>
        <p:sp>
          <p:nvSpPr>
            <p:cNvPr id="7" name="Freeform 6"/>
            <p:cNvSpPr>
              <a:spLocks/>
            </p:cNvSpPr>
            <p:nvPr/>
          </p:nvSpPr>
          <p:spPr bwMode="gray">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33"/>
            <p:cNvSpPr>
              <a:spLocks noChangeArrowheads="1"/>
            </p:cNvSpPr>
            <p:nvPr/>
          </p:nvSpPr>
          <p:spPr bwMode="gray">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bwMode="gray">
            <a:xfrm rot="21351673">
              <a:off x="188910" y="3285460"/>
              <a:ext cx="886988" cy="656333"/>
              <a:chOff x="452438" y="3540125"/>
              <a:chExt cx="750888" cy="555625"/>
            </a:xfrm>
          </p:grpSpPr>
          <p:sp>
            <p:nvSpPr>
              <p:cNvPr id="10" name="Freeform 9"/>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Freeform 11"/>
            <p:cNvSpPr>
              <a:spLocks/>
            </p:cNvSpPr>
            <p:nvPr/>
          </p:nvSpPr>
          <p:spPr bwMode="gray">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gray">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4" name="Freeform 13"/>
            <p:cNvSpPr>
              <a:spLocks/>
            </p:cNvSpPr>
            <p:nvPr/>
          </p:nvSpPr>
          <p:spPr bwMode="gray">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gray">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gray">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gray">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33"/>
            <p:cNvSpPr>
              <a:spLocks noChangeArrowheads="1"/>
            </p:cNvSpPr>
            <p:nvPr/>
          </p:nvSpPr>
          <p:spPr bwMode="gray">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0" name="Freeform 19"/>
            <p:cNvSpPr/>
            <p:nvPr/>
          </p:nvSpPr>
          <p:spPr bwMode="gray">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9"/>
            <p:cNvSpPr>
              <a:spLocks/>
            </p:cNvSpPr>
            <p:nvPr/>
          </p:nvSpPr>
          <p:spPr bwMode="gray">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p:nvPr/>
          </p:nvSpPr>
          <p:spPr bwMode="gray">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bwMode="gray">
            <a:xfrm rot="399179" flipH="1">
              <a:off x="322913" y="912037"/>
              <a:ext cx="740803" cy="743600"/>
              <a:chOff x="2051052" y="5522596"/>
              <a:chExt cx="892175" cy="895542"/>
            </a:xfrm>
          </p:grpSpPr>
          <p:sp>
            <p:nvSpPr>
              <p:cNvPr id="24"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28"/>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29"/>
            <p:cNvSpPr>
              <a:spLocks/>
            </p:cNvSpPr>
            <p:nvPr/>
          </p:nvSpPr>
          <p:spPr bwMode="gray">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p:nvPr/>
          </p:nvSpPr>
          <p:spPr bwMode="gray">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bwMode="gray">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bwMode="gray">
            <a:xfrm rot="16304340" flipH="1">
              <a:off x="178634" y="4276817"/>
              <a:ext cx="888787" cy="885044"/>
              <a:chOff x="4277517" y="3752400"/>
              <a:chExt cx="1154448" cy="1149586"/>
            </a:xfrm>
          </p:grpSpPr>
          <p:sp>
            <p:nvSpPr>
              <p:cNvPr id="34" name="Freeform 33"/>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grpSp>
      <p:grpSp>
        <p:nvGrpSpPr>
          <p:cNvPr id="83" name="Group 82" descr="Group of flowers on the right side of slide"/>
          <p:cNvGrpSpPr/>
          <p:nvPr/>
        </p:nvGrpSpPr>
        <p:grpSpPr bwMode="gray">
          <a:xfrm>
            <a:off x="10666412" y="2618021"/>
            <a:ext cx="1376735" cy="4239979"/>
            <a:chOff x="10666412" y="2618021"/>
            <a:chExt cx="1376735" cy="4239979"/>
          </a:xfrm>
        </p:grpSpPr>
        <p:sp>
          <p:nvSpPr>
            <p:cNvPr id="82" name="Freeform 13"/>
            <p:cNvSpPr>
              <a:spLocks noEditPoints="1"/>
            </p:cNvSpPr>
            <p:nvPr/>
          </p:nvSpPr>
          <p:spPr bwMode="gray">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3"/>
            <p:cNvSpPr>
              <a:spLocks/>
            </p:cNvSpPr>
            <p:nvPr/>
          </p:nvSpPr>
          <p:spPr bwMode="gray">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7"/>
            <p:cNvSpPr>
              <a:spLocks/>
            </p:cNvSpPr>
            <p:nvPr/>
          </p:nvSpPr>
          <p:spPr bwMode="gray">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3" name="Freeform 5"/>
            <p:cNvSpPr>
              <a:spLocks/>
            </p:cNvSpPr>
            <p:nvPr/>
          </p:nvSpPr>
          <p:spPr bwMode="gray">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6"/>
            <p:cNvSpPr>
              <a:spLocks noChangeShapeType="1"/>
            </p:cNvSpPr>
            <p:nvPr/>
          </p:nvSpPr>
          <p:spPr bwMode="gray">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p:nvSpPr>
          <p:spPr bwMode="gray">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6" name="Freeform 25"/>
            <p:cNvSpPr>
              <a:spLocks/>
            </p:cNvSpPr>
            <p:nvPr/>
          </p:nvSpPr>
          <p:spPr bwMode="gray">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6"/>
            <p:cNvSpPr>
              <a:spLocks/>
            </p:cNvSpPr>
            <p:nvPr/>
          </p:nvSpPr>
          <p:spPr bwMode="gray">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p:cNvSpPr>
            <p:nvPr/>
          </p:nvSpPr>
          <p:spPr bwMode="gray">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p:nvSpPr>
          <p:spPr bwMode="gray">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gray">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gray">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76"/>
            <p:cNvSpPr>
              <a:spLocks noChangeShapeType="1"/>
            </p:cNvSpPr>
            <p:nvPr/>
          </p:nvSpPr>
          <p:spPr bwMode="gray">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8"/>
            <p:cNvSpPr>
              <a:spLocks/>
            </p:cNvSpPr>
            <p:nvPr/>
          </p:nvSpPr>
          <p:spPr bwMode="gray">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9"/>
            <p:cNvSpPr>
              <a:spLocks/>
            </p:cNvSpPr>
            <p:nvPr/>
          </p:nvSpPr>
          <p:spPr bwMode="gray">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2"/>
            <p:cNvSpPr>
              <a:spLocks/>
            </p:cNvSpPr>
            <p:nvPr/>
          </p:nvSpPr>
          <p:spPr bwMode="gray">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84"/>
            <p:cNvSpPr>
              <a:spLocks/>
            </p:cNvSpPr>
            <p:nvPr/>
          </p:nvSpPr>
          <p:spPr bwMode="gray">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0"/>
            <p:cNvSpPr>
              <a:spLocks/>
            </p:cNvSpPr>
            <p:nvPr/>
          </p:nvSpPr>
          <p:spPr bwMode="gray">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4"/>
            <p:cNvSpPr>
              <a:spLocks/>
            </p:cNvSpPr>
            <p:nvPr/>
          </p:nvSpPr>
          <p:spPr bwMode="gray">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p:nvPr/>
          </p:nvGrpSpPr>
          <p:grpSpPr bwMode="gray">
            <a:xfrm rot="21311827">
              <a:off x="11197677" y="5664822"/>
              <a:ext cx="407354" cy="408816"/>
              <a:chOff x="11057071" y="5480091"/>
              <a:chExt cx="473402" cy="475102"/>
            </a:xfrm>
          </p:grpSpPr>
          <p:sp>
            <p:nvSpPr>
              <p:cNvPr id="65" name="Freeform 83"/>
              <p:cNvSpPr>
                <a:spLocks/>
              </p:cNvSpPr>
              <p:nvPr/>
            </p:nvSpPr>
            <p:spPr bwMode="gray">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0"/>
              <p:cNvSpPr>
                <a:spLocks/>
              </p:cNvSpPr>
              <p:nvPr/>
            </p:nvSpPr>
            <p:spPr bwMode="gray">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4"/>
              <p:cNvSpPr>
                <a:spLocks/>
              </p:cNvSpPr>
              <p:nvPr/>
            </p:nvSpPr>
            <p:spPr bwMode="gray">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bwMode="gray">
            <a:xfrm rot="21311827">
              <a:off x="10666412" y="5053297"/>
              <a:ext cx="643645" cy="641225"/>
              <a:chOff x="10472909" y="4641517"/>
              <a:chExt cx="895542" cy="892175"/>
            </a:xfrm>
          </p:grpSpPr>
          <p:sp>
            <p:nvSpPr>
              <p:cNvPr id="61" name="Freeform 32"/>
              <p:cNvSpPr>
                <a:spLocks/>
              </p:cNvSpPr>
              <p:nvPr/>
            </p:nvSpPr>
            <p:spPr bwMode="gray">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
              <p:cNvSpPr>
                <a:spLocks/>
              </p:cNvSpPr>
              <p:nvPr/>
            </p:nvSpPr>
            <p:spPr bwMode="gray">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p:nvSpPr>
            <p:spPr bwMode="gray">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Oval 63"/>
              <p:cNvSpPr/>
              <p:nvPr/>
            </p:nvSpPr>
            <p:spPr bwMode="gray">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a:xfrm>
            <a:off x="1524000" y="1709738"/>
            <a:ext cx="9144000" cy="2862262"/>
          </a:xfrm>
        </p:spPr>
        <p:txBody>
          <a:bodyPr anchor="b">
            <a:normAutofit/>
          </a:bodyPr>
          <a:lstStyle>
            <a:lvl1pPr>
              <a:defRPr sz="5200"/>
            </a:lvl1pPr>
          </a:lstStyle>
          <a:p>
            <a:r>
              <a:rPr lang="en-US"/>
              <a:t>Click to edit Master title style</a:t>
            </a:r>
          </a:p>
        </p:txBody>
      </p:sp>
      <p:sp>
        <p:nvSpPr>
          <p:cNvPr id="3" name="Text Placeholder 2"/>
          <p:cNvSpPr>
            <a:spLocks noGrp="1"/>
          </p:cNvSpPr>
          <p:nvPr>
            <p:ph type="body" idx="1"/>
          </p:nvPr>
        </p:nvSpPr>
        <p:spPr>
          <a:xfrm>
            <a:off x="1524000" y="4589463"/>
            <a:ext cx="9144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1331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C1B7E7D-B1C3-4D38-A3E7-DB661474DFA3}" type="datetime1">
              <a:rPr lang="en-US" smtClean="0"/>
              <a:t>9/4/2021</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1135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1665A98-BAEE-4D67-82E9-CE341A8B1BD7}" type="datetime1">
              <a:rPr lang="en-US" smtClean="0"/>
              <a:t>9/4/2021</a:t>
            </a:fld>
            <a:endParaRPr lang="en-US"/>
          </a:p>
        </p:txBody>
      </p:sp>
      <p:sp>
        <p:nvSpPr>
          <p:cNvPr id="9" name="Slide Number Placeholder 8"/>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5480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C3DF3676-3175-4B01-98B5-6DAE028379AE}" type="datetime1">
              <a:rPr lang="en-US" smtClean="0"/>
              <a:t>9/4/2021</a:t>
            </a:fld>
            <a:endParaRPr lang="en-US"/>
          </a:p>
        </p:txBody>
      </p:sp>
      <p:sp>
        <p:nvSpPr>
          <p:cNvPr id="5" name="Slide Number Placeholder 4"/>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1348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C70FE93-8C9D-445F-8DF8-8B1CC97CC7C0}" type="datetime1">
              <a:rPr lang="en-US" smtClean="0"/>
              <a:t>9/4/2021</a:t>
            </a:fld>
            <a:endParaRPr lang="en-US"/>
          </a:p>
        </p:txBody>
      </p:sp>
      <p:sp>
        <p:nvSpPr>
          <p:cNvPr id="4" name="Slide Number Placeholder 3"/>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2249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6440"/>
            <a:ext cx="3200400" cy="2194560"/>
          </a:xfrm>
        </p:spPr>
        <p:txBody>
          <a:bodyPr anchor="b">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838200"/>
            <a:ext cx="64008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7724" y="4258426"/>
            <a:ext cx="3203448"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10A4EF1E-763C-49B4-B17B-F97011BFC2C2}" type="datetime1">
              <a:rPr lang="en-US" smtClean="0"/>
              <a:t>9/4/2021</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20553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3392"/>
            <a:ext cx="3200400" cy="2194560"/>
          </a:xfrm>
        </p:spPr>
        <p:txBody>
          <a:bodyPr anchor="b">
            <a:normAutofit/>
          </a:bodyPr>
          <a:lstStyle>
            <a:lvl1pPr>
              <a:defRPr sz="3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699248" y="4255008"/>
            <a:ext cx="32004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0800FDC-A43D-4B5A-B091-F5339D0144BE}" type="datetime1">
              <a:rPr lang="en-US" smtClean="0"/>
              <a:t>9/4/2021</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0631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Group 62" descr="Single flower on the right side of slide"/>
          <p:cNvGrpSpPr/>
          <p:nvPr userDrawn="1"/>
        </p:nvGrpSpPr>
        <p:grpSpPr bwMode="gray">
          <a:xfrm>
            <a:off x="11123612" y="4051301"/>
            <a:ext cx="965215" cy="2807461"/>
            <a:chOff x="11123612" y="4051301"/>
            <a:chExt cx="965215" cy="2807461"/>
          </a:xfrm>
        </p:grpSpPr>
        <p:sp>
          <p:nvSpPr>
            <p:cNvPr id="38" name="Freeform 44"/>
            <p:cNvSpPr>
              <a:spLocks/>
            </p:cNvSpPr>
            <p:nvPr userDrawn="1"/>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45"/>
            <p:cNvSpPr>
              <a:spLocks noChangeShapeType="1"/>
            </p:cNvSpPr>
            <p:nvPr userDrawn="1"/>
          </p:nvSpPr>
          <p:spPr bwMode="gray">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userDrawn="1"/>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userDrawn="1"/>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userDrawn="1"/>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userDrawn="1"/>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userDrawn="1"/>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userDrawn="1"/>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descr="Group of flowers on the left side of slide"/>
          <p:cNvGrpSpPr/>
          <p:nvPr userDrawn="1"/>
        </p:nvGrpSpPr>
        <p:grpSpPr bwMode="gray">
          <a:xfrm>
            <a:off x="44450" y="1370013"/>
            <a:ext cx="1198563" cy="5487987"/>
            <a:chOff x="44450" y="1370013"/>
            <a:chExt cx="1198563" cy="5487987"/>
          </a:xfrm>
        </p:grpSpPr>
        <p:sp>
          <p:nvSpPr>
            <p:cNvPr id="9" name="Freeform 5"/>
            <p:cNvSpPr>
              <a:spLocks/>
            </p:cNvSpPr>
            <p:nvPr userDrawn="1"/>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userDrawn="1"/>
          </p:nvSpPr>
          <p:spPr bwMode="gray">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userDrawn="1"/>
          </p:nvSpPr>
          <p:spPr bwMode="gray">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7"/>
            <p:cNvSpPr>
              <a:spLocks noChangeShapeType="1"/>
            </p:cNvSpPr>
            <p:nvPr userDrawn="1"/>
          </p:nvSpPr>
          <p:spPr bwMode="gray">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userDrawn="1"/>
          </p:nvGrpSpPr>
          <p:grpSpPr bwMode="gray">
            <a:xfrm rot="21049918">
              <a:off x="516851" y="3319634"/>
              <a:ext cx="682233" cy="504823"/>
              <a:chOff x="452438" y="3540125"/>
              <a:chExt cx="750888" cy="555625"/>
            </a:xfrm>
          </p:grpSpPr>
          <p:sp>
            <p:nvSpPr>
              <p:cNvPr id="29" name="Freeform 28"/>
              <p:cNvSpPr>
                <a:spLocks/>
              </p:cNvSpPr>
              <p:nvPr userDrawn="1"/>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Oval 30"/>
            <p:cNvSpPr>
              <a:spLocks noChangeArrowheads="1"/>
            </p:cNvSpPr>
            <p:nvPr userDrawn="1"/>
          </p:nvSpPr>
          <p:spPr bwMode="gray">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userDrawn="1"/>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userDrawn="1"/>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userDrawn="1"/>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33"/>
            <p:cNvSpPr>
              <a:spLocks noChangeArrowheads="1"/>
            </p:cNvSpPr>
            <p:nvPr userDrawn="1"/>
          </p:nvSpPr>
          <p:spPr bwMode="gray">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oup 48"/>
            <p:cNvGrpSpPr/>
            <p:nvPr userDrawn="1"/>
          </p:nvGrpSpPr>
          <p:grpSpPr bwMode="gray">
            <a:xfrm>
              <a:off x="603252" y="4833897"/>
              <a:ext cx="607348" cy="609642"/>
              <a:chOff x="2051052" y="5522596"/>
              <a:chExt cx="892175" cy="895542"/>
            </a:xfrm>
          </p:grpSpPr>
          <p:sp>
            <p:nvSpPr>
              <p:cNvPr id="50" name="Freeform 5"/>
              <p:cNvSpPr>
                <a:spLocks/>
              </p:cNvSpPr>
              <p:nvPr userDrawn="1"/>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6"/>
              <p:cNvSpPr>
                <a:spLocks noChangeShapeType="1"/>
              </p:cNvSpPr>
              <p:nvPr userDrawn="1"/>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
              <p:cNvSpPr>
                <a:spLocks/>
              </p:cNvSpPr>
              <p:nvPr userDrawn="1"/>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
              <p:cNvSpPr>
                <a:spLocks/>
              </p:cNvSpPr>
              <p:nvPr userDrawn="1"/>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p:cNvSpPr>
                <a:spLocks/>
              </p:cNvSpPr>
              <p:nvPr userDrawn="1"/>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Oval 54"/>
              <p:cNvSpPr/>
              <p:nvPr userDrawn="1"/>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userDrawn="1"/>
          </p:nvGrpSpPr>
          <p:grpSpPr bwMode="gray">
            <a:xfrm rot="19876682">
              <a:off x="80098" y="1916305"/>
              <a:ext cx="878030" cy="874332"/>
              <a:chOff x="4277517" y="3752400"/>
              <a:chExt cx="1154448" cy="1149586"/>
            </a:xfrm>
          </p:grpSpPr>
          <p:sp>
            <p:nvSpPr>
              <p:cNvPr id="57" name="Freeform 56"/>
              <p:cNvSpPr>
                <a:spLocks/>
              </p:cNvSpPr>
              <p:nvPr userDrawn="1"/>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userDrawn="1"/>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p:cNvSpPr>
                <a:spLocks/>
              </p:cNvSpPr>
              <p:nvPr userDrawn="1"/>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userDrawn="1"/>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userDrawn="1"/>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grpSp>
      <p:sp>
        <p:nvSpPr>
          <p:cNvPr id="2" name="Title Placeholder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defRPr>
            </a:lvl1pPr>
          </a:lstStyle>
          <a:p>
            <a:fld id="{EAB6F22D-34FA-43A4-B48A-40A230D6062C}" type="datetime1">
              <a:rPr lang="en-US" smtClean="0"/>
              <a:pPr/>
              <a:t>9/4/2021</a:t>
            </a:fld>
            <a:endParaRPr lang="en-US"/>
          </a:p>
        </p:txBody>
      </p:sp>
      <p:sp>
        <p:nvSpPr>
          <p:cNvPr id="6" name="Slide Number Placeholder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1100">
                <a:solidFill>
                  <a:schemeClr val="tx1"/>
                </a:solidFill>
              </a:defRPr>
            </a:lvl1pPr>
          </a:lstStyle>
          <a:p>
            <a:fld id="{484FD59D-33F1-4A76-843D-E67207CAFE54}" type="slidenum">
              <a:rPr lang="en-US" smtClean="0"/>
              <a:pPr/>
              <a:t>‹#›</a:t>
            </a:fld>
            <a:endParaRPr lang="en-US"/>
          </a:p>
        </p:txBody>
      </p:sp>
    </p:spTree>
    <p:extLst>
      <p:ext uri="{BB962C8B-B14F-4D97-AF65-F5344CB8AC3E}">
        <p14:creationId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eepngimg.com/png/15355-flowers-png-8" TargetMode="External"/><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hyperlink" Target="https://www.goodfreephotos.com/vector-images/red-flower-vector.png.php"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16684A0-F80F-431C-993C-E4338D0016F5}"/>
              </a:ext>
            </a:extLst>
          </p:cNvPr>
          <p:cNvSpPr/>
          <p:nvPr/>
        </p:nvSpPr>
        <p:spPr>
          <a:xfrm>
            <a:off x="708453" y="1318054"/>
            <a:ext cx="10519719" cy="203474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chemeClr val="bg2">
                    <a:lumMod val="95000"/>
                    <a:lumOff val="5000"/>
                  </a:schemeClr>
                </a:solidFill>
                <a:latin typeface="ArhialkhanMJ" panose="00000400000000000000" pitchFamily="2" charset="0"/>
                <a:cs typeface="ArhialkhanMJ" panose="00000400000000000000" pitchFamily="2" charset="0"/>
              </a:rPr>
              <a:t>Avm&amp;mvjvgy</a:t>
            </a:r>
            <a:r>
              <a:rPr lang="en-US" sz="5400" dirty="0">
                <a:solidFill>
                  <a:schemeClr val="bg2">
                    <a:lumMod val="95000"/>
                    <a:lumOff val="5000"/>
                  </a:schemeClr>
                </a:solidFill>
                <a:latin typeface="ArhialkhanMJ" panose="00000400000000000000" pitchFamily="2" charset="0"/>
                <a:cs typeface="ArhialkhanMJ" panose="00000400000000000000" pitchFamily="2" charset="0"/>
              </a:rPr>
              <a:t> </a:t>
            </a:r>
            <a:r>
              <a:rPr lang="en-US" sz="5400" dirty="0" err="1">
                <a:solidFill>
                  <a:schemeClr val="bg2">
                    <a:lumMod val="95000"/>
                    <a:lumOff val="5000"/>
                  </a:schemeClr>
                </a:solidFill>
                <a:latin typeface="ArhialkhanMJ" panose="00000400000000000000" pitchFamily="2" charset="0"/>
                <a:cs typeface="ArhialkhanMJ" panose="00000400000000000000" pitchFamily="2" charset="0"/>
              </a:rPr>
              <a:t>AvjvBKzg</a:t>
            </a:r>
            <a:endParaRPr lang="en-US" sz="5400" dirty="0">
              <a:solidFill>
                <a:schemeClr val="bg2">
                  <a:lumMod val="95000"/>
                  <a:lumOff val="5000"/>
                </a:schemeClr>
              </a:solidFill>
              <a:latin typeface="ArhialkhanMJ" panose="00000400000000000000" pitchFamily="2" charset="0"/>
              <a:cs typeface="ArhialkhanMJ" panose="00000400000000000000" pitchFamily="2" charset="0"/>
            </a:endParaRPr>
          </a:p>
          <a:p>
            <a:pPr algn="ctr"/>
            <a:r>
              <a:rPr lang="en-US" sz="5400" dirty="0" err="1">
                <a:solidFill>
                  <a:schemeClr val="bg2">
                    <a:lumMod val="95000"/>
                    <a:lumOff val="5000"/>
                  </a:schemeClr>
                </a:solidFill>
                <a:latin typeface="ArhialkhanMJ" panose="00000400000000000000" pitchFamily="2" charset="0"/>
                <a:cs typeface="ArhialkhanMJ" panose="00000400000000000000" pitchFamily="2" charset="0"/>
              </a:rPr>
              <a:t>AbjvBb</a:t>
            </a:r>
            <a:r>
              <a:rPr lang="en-US" sz="5400" dirty="0">
                <a:solidFill>
                  <a:schemeClr val="bg2">
                    <a:lumMod val="95000"/>
                    <a:lumOff val="5000"/>
                  </a:schemeClr>
                </a:solidFill>
                <a:latin typeface="ArhialkhanMJ" panose="00000400000000000000" pitchFamily="2" charset="0"/>
                <a:cs typeface="ArhialkhanMJ" panose="00000400000000000000" pitchFamily="2" charset="0"/>
              </a:rPr>
              <a:t> </a:t>
            </a:r>
            <a:r>
              <a:rPr lang="en-US" sz="5400" dirty="0" err="1">
                <a:solidFill>
                  <a:schemeClr val="bg2">
                    <a:lumMod val="95000"/>
                    <a:lumOff val="5000"/>
                  </a:schemeClr>
                </a:solidFill>
                <a:latin typeface="ArhialkhanMJ" panose="00000400000000000000" pitchFamily="2" charset="0"/>
                <a:cs typeface="ArhialkhanMJ" panose="00000400000000000000" pitchFamily="2" charset="0"/>
              </a:rPr>
              <a:t>K¬v‡m</a:t>
            </a:r>
            <a:r>
              <a:rPr lang="en-US" sz="5400" dirty="0">
                <a:solidFill>
                  <a:schemeClr val="bg2">
                    <a:lumMod val="95000"/>
                    <a:lumOff val="5000"/>
                  </a:schemeClr>
                </a:solidFill>
                <a:latin typeface="ArhialkhanMJ" panose="00000400000000000000" pitchFamily="2" charset="0"/>
                <a:cs typeface="ArhialkhanMJ" panose="00000400000000000000" pitchFamily="2" charset="0"/>
              </a:rPr>
              <a:t> </a:t>
            </a:r>
            <a:r>
              <a:rPr lang="en-US" sz="5400" dirty="0" err="1">
                <a:solidFill>
                  <a:schemeClr val="bg2">
                    <a:lumMod val="95000"/>
                    <a:lumOff val="5000"/>
                  </a:schemeClr>
                </a:solidFill>
                <a:latin typeface="ArhialkhanMJ" panose="00000400000000000000" pitchFamily="2" charset="0"/>
                <a:cs typeface="ArhialkhanMJ" panose="00000400000000000000" pitchFamily="2" charset="0"/>
              </a:rPr>
              <a:t>mevB</a:t>
            </a:r>
            <a:r>
              <a:rPr lang="en-US" sz="5400" dirty="0">
                <a:solidFill>
                  <a:schemeClr val="bg2">
                    <a:lumMod val="95000"/>
                    <a:lumOff val="5000"/>
                  </a:schemeClr>
                </a:solidFill>
                <a:latin typeface="ArhialkhanMJ" panose="00000400000000000000" pitchFamily="2" charset="0"/>
                <a:cs typeface="ArhialkhanMJ" panose="00000400000000000000" pitchFamily="2" charset="0"/>
              </a:rPr>
              <a:t> †K ¯^</a:t>
            </a:r>
            <a:r>
              <a:rPr lang="en-US" sz="5400" dirty="0" err="1">
                <a:solidFill>
                  <a:schemeClr val="bg2">
                    <a:lumMod val="95000"/>
                    <a:lumOff val="5000"/>
                  </a:schemeClr>
                </a:solidFill>
                <a:latin typeface="ArhialkhanMJ" panose="00000400000000000000" pitchFamily="2" charset="0"/>
                <a:cs typeface="ArhialkhanMJ" panose="00000400000000000000" pitchFamily="2" charset="0"/>
              </a:rPr>
              <a:t>vMZg</a:t>
            </a:r>
            <a:endParaRPr lang="en-US" sz="5400" dirty="0">
              <a:solidFill>
                <a:schemeClr val="bg2">
                  <a:lumMod val="95000"/>
                  <a:lumOff val="5000"/>
                </a:schemeClr>
              </a:solidFill>
              <a:latin typeface="ArhialkhanMJ" panose="00000400000000000000" pitchFamily="2" charset="0"/>
              <a:cs typeface="ArhialkhanMJ" panose="00000400000000000000" pitchFamily="2" charset="0"/>
            </a:endParaRPr>
          </a:p>
        </p:txBody>
      </p:sp>
    </p:spTree>
    <p:extLst>
      <p:ext uri="{BB962C8B-B14F-4D97-AF65-F5344CB8AC3E}">
        <p14:creationId xmlns:p14="http://schemas.microsoft.com/office/powerpoint/2010/main" val="32667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a:extLst>
              <a:ext uri="{FF2B5EF4-FFF2-40B4-BE49-F238E27FC236}">
                <a16:creationId xmlns:a16="http://schemas.microsoft.com/office/drawing/2014/main" id="{57C0DA85-098D-4A93-85C0-770DDCFAB0C7}"/>
              </a:ext>
            </a:extLst>
          </p:cNvPr>
          <p:cNvSpPr/>
          <p:nvPr/>
        </p:nvSpPr>
        <p:spPr>
          <a:xfrm>
            <a:off x="4218317" y="724619"/>
            <a:ext cx="3372928" cy="845389"/>
          </a:xfrm>
          <a:prstGeom prst="teardrop">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ar-SA" altLang="en-US" sz="4400" b="1" i="0" u="none" strike="noStrike" cap="none" normalizeH="0" baseline="0" dirty="0">
                <a:ln>
                  <a:noFill/>
                </a:ln>
                <a:solidFill>
                  <a:srgbClr val="202124"/>
                </a:solidFill>
                <a:effectLst/>
                <a:latin typeface="Aldhabi" panose="01000000000000000000" pitchFamily="2" charset="-78"/>
                <a:cs typeface="Aldhabi" panose="01000000000000000000" pitchFamily="2" charset="-78"/>
              </a:rPr>
              <a:t>نتائج التدريس</a:t>
            </a:r>
            <a:endParaRPr kumimoji="0" lang="en-US" altLang="en-US" sz="1600" b="1" i="0" u="none" strike="noStrike" cap="none" normalizeH="0" baseline="0" dirty="0">
              <a:ln>
                <a:noFill/>
              </a:ln>
              <a:solidFill>
                <a:schemeClr val="tx1"/>
              </a:solidFill>
              <a:effectLst/>
              <a:latin typeface="Aldhabi" panose="01000000000000000000" pitchFamily="2" charset="-78"/>
              <a:cs typeface="Aldhabi" panose="01000000000000000000" pitchFamily="2" charset="-78"/>
            </a:endParaRPr>
          </a:p>
          <a:p>
            <a:pPr algn="ctr"/>
            <a:endParaRPr lang="en-US" dirty="0">
              <a:latin typeface="ArhialkhanMJ" panose="00000400000000000000" pitchFamily="2" charset="0"/>
              <a:cs typeface="ArhialkhanMJ" panose="00000400000000000000" pitchFamily="2" charset="0"/>
            </a:endParaRPr>
          </a:p>
        </p:txBody>
      </p:sp>
      <p:sp>
        <p:nvSpPr>
          <p:cNvPr id="5" name="Flowchart: Preparation 4">
            <a:extLst>
              <a:ext uri="{FF2B5EF4-FFF2-40B4-BE49-F238E27FC236}">
                <a16:creationId xmlns:a16="http://schemas.microsoft.com/office/drawing/2014/main" id="{008E03F0-7EA5-425C-960D-151FF2EDD6D5}"/>
              </a:ext>
            </a:extLst>
          </p:cNvPr>
          <p:cNvSpPr/>
          <p:nvPr/>
        </p:nvSpPr>
        <p:spPr>
          <a:xfrm>
            <a:off x="1787612" y="2553730"/>
            <a:ext cx="8419070" cy="3130378"/>
          </a:xfrm>
          <a:prstGeom prst="flowChartPreparation">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utonnyMJ" pitchFamily="2" charset="0"/>
                <a:cs typeface="SutonnyMJ" pitchFamily="2" charset="0"/>
              </a:rPr>
              <a:t>GB </a:t>
            </a:r>
            <a:r>
              <a:rPr lang="en-US" sz="2800" dirty="0" err="1">
                <a:solidFill>
                  <a:schemeClr val="tx1"/>
                </a:solidFill>
                <a:latin typeface="SutonnyMJ" pitchFamily="2" charset="0"/>
                <a:cs typeface="SutonnyMJ" pitchFamily="2" charset="0"/>
              </a:rPr>
              <a:t>cvV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k‡l</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wkÿv</a:t>
            </a:r>
            <a:r>
              <a:rPr lang="en-US" sz="2800" dirty="0">
                <a:solidFill>
                  <a:schemeClr val="tx1"/>
                </a:solidFill>
                <a:latin typeface="SutonnyMJ" pitchFamily="2" charset="0"/>
                <a:cs typeface="SutonnyMJ" pitchFamily="2" charset="0"/>
              </a:rPr>
              <a:t>_©xiv </a:t>
            </a:r>
            <a:r>
              <a:rPr lang="en-US" sz="2800" dirty="0" err="1">
                <a:solidFill>
                  <a:schemeClr val="tx1"/>
                </a:solidFill>
                <a:latin typeface="SutonnyMJ" pitchFamily="2" charset="0"/>
                <a:cs typeface="SutonnyMJ" pitchFamily="2" charset="0"/>
              </a:rPr>
              <a:t>hv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hv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Rvb‡Z</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cvi‡e</a:t>
            </a:r>
            <a:r>
              <a:rPr lang="en-US" sz="2800" dirty="0">
                <a:solidFill>
                  <a:schemeClr val="tx1"/>
                </a:solidFill>
                <a:latin typeface="SutonnyMJ" pitchFamily="2" charset="0"/>
                <a:cs typeface="SutonnyMJ" pitchFamily="2" charset="0"/>
              </a:rPr>
              <a:t>-</a:t>
            </a:r>
          </a:p>
          <a:p>
            <a:pPr marL="285750" indent="-285750">
              <a:buFont typeface="Wingdings" panose="05000000000000000000" pitchFamily="2" charset="2"/>
              <a:buChar char="ü"/>
            </a:pPr>
            <a:r>
              <a:rPr lang="en-US" sz="2800" dirty="0" err="1">
                <a:solidFill>
                  <a:schemeClr val="tx1"/>
                </a:solidFill>
                <a:latin typeface="SutonnyMJ" pitchFamily="2" charset="0"/>
                <a:cs typeface="SutonnyMJ" pitchFamily="2" charset="0"/>
              </a:rPr>
              <a:t>cvuP</a:t>
            </a:r>
            <a:r>
              <a:rPr lang="en-US" sz="2800" dirty="0">
                <a:solidFill>
                  <a:schemeClr val="tx1"/>
                </a:solidFill>
                <a:latin typeface="SutonnyMJ" pitchFamily="2" charset="0"/>
                <a:cs typeface="SutonnyMJ" pitchFamily="2" charset="0"/>
              </a:rPr>
              <a:t> Iqv³ </a:t>
            </a:r>
            <a:r>
              <a:rPr lang="en-US" sz="2800" dirty="0" err="1">
                <a:solidFill>
                  <a:schemeClr val="tx1"/>
                </a:solidFill>
                <a:latin typeface="SutonnyMJ" pitchFamily="2" charset="0"/>
                <a:cs typeface="SutonnyMJ" pitchFamily="2" charset="0"/>
              </a:rPr>
              <a:t>bvgvR</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Rygvi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bvgvR</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igRvb</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gv‡mi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ivRvq</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wKfv‡e</a:t>
            </a:r>
            <a:r>
              <a:rPr lang="en-US" sz="2800" dirty="0">
                <a:solidFill>
                  <a:schemeClr val="tx1"/>
                </a:solidFill>
                <a:latin typeface="SutonnyMJ" pitchFamily="2" charset="0"/>
                <a:cs typeface="SutonnyMJ" pitchFamily="2" charset="0"/>
              </a:rPr>
              <a:t> K…Z ¸</a:t>
            </a:r>
            <a:r>
              <a:rPr lang="en-US" sz="2800" dirty="0" err="1">
                <a:solidFill>
                  <a:schemeClr val="tx1"/>
                </a:solidFill>
                <a:latin typeface="SutonnyMJ" pitchFamily="2" charset="0"/>
                <a:cs typeface="SutonnyMJ" pitchFamily="2" charset="0"/>
              </a:rPr>
              <a:t>bv‡ni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Kvddviv</a:t>
            </a:r>
            <a:r>
              <a:rPr lang="en-US" sz="2800" dirty="0">
                <a:solidFill>
                  <a:schemeClr val="tx1"/>
                </a:solidFill>
                <a:latin typeface="SutonnyMJ" pitchFamily="2" charset="0"/>
                <a:cs typeface="SutonnyMJ" pitchFamily="2" charset="0"/>
              </a:rPr>
              <a:t> nq †m </a:t>
            </a:r>
            <a:r>
              <a:rPr lang="en-US" sz="2800" dirty="0" err="1">
                <a:solidFill>
                  <a:schemeClr val="tx1"/>
                </a:solidFill>
                <a:latin typeface="SutonnyMJ" pitchFamily="2" charset="0"/>
                <a:cs typeface="SutonnyMJ" pitchFamily="2" charset="0"/>
              </a:rPr>
              <a:t>m¤ú‡K</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Rvb‡Z</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cvie</a:t>
            </a:r>
            <a:r>
              <a:rPr lang="en-US" sz="2800" dirty="0">
                <a:solidFill>
                  <a:schemeClr val="tx1"/>
                </a:solidFill>
                <a:latin typeface="SutonnyMJ" pitchFamily="2" charset="0"/>
                <a:cs typeface="SutonnyMJ" pitchFamily="2" charset="0"/>
              </a:rPr>
              <a:t>|</a:t>
            </a:r>
          </a:p>
          <a:p>
            <a:pPr marL="285750" indent="-285750">
              <a:buFont typeface="Wingdings" panose="05000000000000000000" pitchFamily="2" charset="2"/>
              <a:buChar char="ü"/>
            </a:pPr>
            <a:r>
              <a:rPr lang="en-US" sz="2800" dirty="0" err="1">
                <a:solidFill>
                  <a:schemeClr val="tx1"/>
                </a:solidFill>
                <a:latin typeface="SutonnyMJ" pitchFamily="2" charset="0"/>
                <a:cs typeface="SutonnyMJ" pitchFamily="2" charset="0"/>
              </a:rPr>
              <a:t>Avjøvni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Kv‡Q</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me‡P‡q</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wcÖq</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KvR</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KvbwU</a:t>
            </a:r>
            <a:r>
              <a:rPr lang="en-US" sz="2800" dirty="0">
                <a:solidFill>
                  <a:schemeClr val="tx1"/>
                </a:solidFill>
                <a:latin typeface="SutonnyMJ" pitchFamily="2" charset="0"/>
                <a:cs typeface="SutonnyMJ" pitchFamily="2" charset="0"/>
              </a:rPr>
              <a:t> †m </a:t>
            </a:r>
            <a:r>
              <a:rPr lang="en-US" sz="2800" dirty="0" err="1">
                <a:solidFill>
                  <a:schemeClr val="tx1"/>
                </a:solidFill>
                <a:latin typeface="SutonnyMJ" pitchFamily="2" charset="0"/>
                <a:cs typeface="SutonnyMJ" pitchFamily="2" charset="0"/>
              </a:rPr>
              <a:t>m¤ú‡K</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Rvb‡Z</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cvie</a:t>
            </a:r>
            <a:r>
              <a:rPr lang="en-US" sz="2800" dirty="0">
                <a:solidFill>
                  <a:schemeClr val="tx1"/>
                </a:solidFill>
                <a:latin typeface="SutonnyMJ" pitchFamily="2" charset="0"/>
                <a:cs typeface="SutonnyMJ" pitchFamily="2" charset="0"/>
              </a:rPr>
              <a:t>|</a:t>
            </a:r>
            <a:endParaRPr lang="en-US" sz="2800" dirty="0"/>
          </a:p>
        </p:txBody>
      </p:sp>
    </p:spTree>
    <p:extLst>
      <p:ext uri="{BB962C8B-B14F-4D97-AF65-F5344CB8AC3E}">
        <p14:creationId xmlns:p14="http://schemas.microsoft.com/office/powerpoint/2010/main" val="57792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Snipped 5">
            <a:extLst>
              <a:ext uri="{FF2B5EF4-FFF2-40B4-BE49-F238E27FC236}">
                <a16:creationId xmlns:a16="http://schemas.microsoft.com/office/drawing/2014/main" id="{BB1DDE2E-D5FF-4D14-AA8F-2BF6B36A6964}"/>
              </a:ext>
            </a:extLst>
          </p:cNvPr>
          <p:cNvSpPr/>
          <p:nvPr/>
        </p:nvSpPr>
        <p:spPr>
          <a:xfrm>
            <a:off x="1318054" y="345989"/>
            <a:ext cx="8550876" cy="1987456"/>
          </a:xfrm>
          <a:prstGeom prst="snip2Diag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ar-SA" sz="4000" b="1" dirty="0">
                <a:solidFill>
                  <a:schemeClr val="tx1"/>
                </a:solidFill>
                <a:latin typeface="Arabic Typesetting" panose="03020402040406030203" pitchFamily="66" charset="-78"/>
                <a:cs typeface="Arabic Typesetting" panose="03020402040406030203" pitchFamily="66" charset="-78"/>
              </a:rPr>
              <a:t>عن ابى هريرة (رض) قال قال رسول الله (ص) الصلوات الخمس والجمعة الى الجمعة ورمضان الى رمضان مكفرات لما بينهن اذا اجتنبت الكبائر-                                             </a:t>
            </a:r>
            <a:endParaRPr lang="en-US" b="1" dirty="0">
              <a:solidFill>
                <a:schemeClr val="tx1"/>
              </a:solidFill>
              <a:latin typeface="Arabic Typesetting" panose="03020402040406030203" pitchFamily="66" charset="-78"/>
              <a:cs typeface="Arabic Typesetting" panose="03020402040406030203" pitchFamily="66" charset="-78"/>
            </a:endParaRPr>
          </a:p>
        </p:txBody>
      </p:sp>
      <p:sp>
        <p:nvSpPr>
          <p:cNvPr id="7" name="Rectangle: Diagonal Corners Snipped 6">
            <a:extLst>
              <a:ext uri="{FF2B5EF4-FFF2-40B4-BE49-F238E27FC236}">
                <a16:creationId xmlns:a16="http://schemas.microsoft.com/office/drawing/2014/main" id="{A617ECA5-935F-4316-B9D5-E9190122EF8D}"/>
              </a:ext>
            </a:extLst>
          </p:cNvPr>
          <p:cNvSpPr/>
          <p:nvPr/>
        </p:nvSpPr>
        <p:spPr>
          <a:xfrm>
            <a:off x="2232454" y="3303373"/>
            <a:ext cx="8550876" cy="2490780"/>
          </a:xfrm>
          <a:prstGeom prst="snip2Diag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sz="3200" dirty="0" err="1">
                <a:solidFill>
                  <a:schemeClr val="tx1"/>
                </a:solidFill>
                <a:latin typeface="SutonnyMJ" pitchFamily="2" charset="0"/>
                <a:cs typeface="SutonnyMJ" pitchFamily="2" charset="0"/>
              </a:rPr>
              <a:t>nhiZ</a:t>
            </a:r>
            <a:r>
              <a:rPr lang="en-US" sz="3200" dirty="0">
                <a:solidFill>
                  <a:schemeClr val="tx1"/>
                </a:solidFill>
                <a:latin typeface="SutonnyMJ" pitchFamily="2" charset="0"/>
                <a:cs typeface="SutonnyMJ" pitchFamily="2" charset="0"/>
              </a:rPr>
              <a:t> Ave~ </a:t>
            </a:r>
            <a:r>
              <a:rPr lang="en-US" sz="3200" dirty="0" err="1">
                <a:solidFill>
                  <a:schemeClr val="tx1"/>
                </a:solidFill>
                <a:latin typeface="SutonnyMJ" pitchFamily="2" charset="0"/>
                <a:cs typeface="SutonnyMJ" pitchFamily="2" charset="0"/>
              </a:rPr>
              <a:t>ûivqiv</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ivt</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n‡Z</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ewY©Z</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wZwb</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e‡jb</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ivm~j</a:t>
            </a:r>
            <a:r>
              <a:rPr lang="en-US" sz="3200" dirty="0">
                <a:solidFill>
                  <a:schemeClr val="tx1"/>
                </a:solidFill>
                <a:latin typeface="SutonnyMJ" pitchFamily="2" charset="0"/>
                <a:cs typeface="SutonnyMJ" pitchFamily="2" charset="0"/>
              </a:rPr>
              <a:t> (mv) </a:t>
            </a:r>
            <a:r>
              <a:rPr lang="en-US" sz="3200" dirty="0" err="1">
                <a:solidFill>
                  <a:schemeClr val="tx1"/>
                </a:solidFill>
                <a:latin typeface="SutonnyMJ" pitchFamily="2" charset="0"/>
                <a:cs typeface="SutonnyMJ" pitchFamily="2" charset="0"/>
              </a:rPr>
              <a:t>Bikv</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K‡i‡Qb</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cvuP</a:t>
            </a:r>
            <a:r>
              <a:rPr lang="en-US" sz="3200" dirty="0">
                <a:solidFill>
                  <a:schemeClr val="tx1"/>
                </a:solidFill>
                <a:latin typeface="SutonnyMJ" pitchFamily="2" charset="0"/>
                <a:cs typeface="SutonnyMJ" pitchFamily="2" charset="0"/>
              </a:rPr>
              <a:t> Iqv³ </a:t>
            </a:r>
            <a:r>
              <a:rPr lang="en-US" sz="3200" dirty="0" err="1">
                <a:solidFill>
                  <a:schemeClr val="tx1"/>
                </a:solidFill>
                <a:latin typeface="SutonnyMJ" pitchFamily="2" charset="0"/>
                <a:cs typeface="SutonnyMJ" pitchFamily="2" charset="0"/>
              </a:rPr>
              <a:t>bvgvR</a:t>
            </a:r>
            <a:r>
              <a:rPr lang="en-US" sz="3200" dirty="0">
                <a:solidFill>
                  <a:schemeClr val="tx1"/>
                </a:solidFill>
                <a:latin typeface="SutonnyMJ" pitchFamily="2" charset="0"/>
                <a:cs typeface="SutonnyMJ" pitchFamily="2" charset="0"/>
              </a:rPr>
              <a:t>, GK </a:t>
            </a:r>
            <a:r>
              <a:rPr lang="en-US" sz="3200" dirty="0" err="1">
                <a:solidFill>
                  <a:schemeClr val="tx1"/>
                </a:solidFill>
                <a:latin typeface="SutonnyMJ" pitchFamily="2" charset="0"/>
                <a:cs typeface="SutonnyMJ" pitchFamily="2" charset="0"/>
              </a:rPr>
              <a:t>Rygvi</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bvgvR</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n‡Z</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Aci</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Rygvi</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bvgvR</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Ges</a:t>
            </a:r>
            <a:r>
              <a:rPr lang="en-US" sz="3200" dirty="0">
                <a:solidFill>
                  <a:schemeClr val="tx1"/>
                </a:solidFill>
                <a:latin typeface="SutonnyMJ" pitchFamily="2" charset="0"/>
                <a:cs typeface="SutonnyMJ" pitchFamily="2" charset="0"/>
              </a:rPr>
              <a:t> GK </a:t>
            </a:r>
            <a:r>
              <a:rPr lang="en-US" sz="3200" dirty="0" err="1">
                <a:solidFill>
                  <a:schemeClr val="tx1"/>
                </a:solidFill>
                <a:latin typeface="SutonnyMJ" pitchFamily="2" charset="0"/>
                <a:cs typeface="SutonnyMJ" pitchFamily="2" charset="0"/>
              </a:rPr>
              <a:t>igRv‡bi</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ivRv</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n‡Z</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Aci</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igRv‡bi</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ivRv</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Kvd&amp;dviv</a:t>
            </a:r>
            <a:r>
              <a:rPr lang="en-US" sz="3200" dirty="0">
                <a:solidFill>
                  <a:schemeClr val="tx1"/>
                </a:solidFill>
                <a:latin typeface="SutonnyMJ" pitchFamily="2" charset="0"/>
                <a:cs typeface="SutonnyMJ" pitchFamily="2" charset="0"/>
              </a:rPr>
              <a:t> nq †m me ¸</a:t>
            </a:r>
            <a:r>
              <a:rPr lang="en-US" sz="3200" dirty="0" err="1">
                <a:solidFill>
                  <a:schemeClr val="tx1"/>
                </a:solidFill>
                <a:latin typeface="SutonnyMJ" pitchFamily="2" charset="0"/>
                <a:cs typeface="SutonnyMJ" pitchFamily="2" charset="0"/>
              </a:rPr>
              <a:t>bv‡ni</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hv</a:t>
            </a:r>
            <a:r>
              <a:rPr lang="en-US" sz="3200" dirty="0">
                <a:solidFill>
                  <a:schemeClr val="tx1"/>
                </a:solidFill>
                <a:latin typeface="SutonnyMJ" pitchFamily="2" charset="0"/>
                <a:cs typeface="SutonnyMJ" pitchFamily="2" charset="0"/>
              </a:rPr>
              <a:t> G‡`</a:t>
            </a:r>
            <a:r>
              <a:rPr lang="en-US" sz="3200" dirty="0" err="1">
                <a:solidFill>
                  <a:schemeClr val="tx1"/>
                </a:solidFill>
                <a:latin typeface="SutonnyMJ" pitchFamily="2" charset="0"/>
                <a:cs typeface="SutonnyMJ" pitchFamily="2" charset="0"/>
              </a:rPr>
              <a:t>i</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ga¨eZ©x</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mg‡q</a:t>
            </a:r>
            <a:r>
              <a:rPr lang="en-US" sz="3200" dirty="0">
                <a:solidFill>
                  <a:schemeClr val="tx1"/>
                </a:solidFill>
                <a:latin typeface="SutonnyMJ" pitchFamily="2" charset="0"/>
                <a:cs typeface="SutonnyMJ" pitchFamily="2" charset="0"/>
              </a:rPr>
              <a:t> nq; </a:t>
            </a:r>
            <a:r>
              <a:rPr lang="en-US" sz="3200" dirty="0" err="1">
                <a:solidFill>
                  <a:schemeClr val="tx1"/>
                </a:solidFill>
                <a:latin typeface="SutonnyMJ" pitchFamily="2" charset="0"/>
                <a:cs typeface="SutonnyMJ" pitchFamily="2" charset="0"/>
              </a:rPr>
              <a:t>hLb</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Kexiv</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bvn</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n‡Z</a:t>
            </a:r>
            <a:r>
              <a:rPr lang="en-US" sz="3200" dirty="0">
                <a:solidFill>
                  <a:schemeClr val="tx1"/>
                </a:solidFill>
                <a:latin typeface="SutonnyMJ" pitchFamily="2" charset="0"/>
                <a:cs typeface="SutonnyMJ" pitchFamily="2" charset="0"/>
              </a:rPr>
              <a:t> †</a:t>
            </a:r>
            <a:r>
              <a:rPr lang="en-US" sz="3200" dirty="0" err="1">
                <a:solidFill>
                  <a:schemeClr val="tx1"/>
                </a:solidFill>
                <a:latin typeface="SutonnyMJ" pitchFamily="2" charset="0"/>
                <a:cs typeface="SutonnyMJ" pitchFamily="2" charset="0"/>
              </a:rPr>
              <a:t>eu‡P</a:t>
            </a:r>
            <a:r>
              <a:rPr lang="en-US" sz="3200" dirty="0">
                <a:solidFill>
                  <a:schemeClr val="tx1"/>
                </a:solidFill>
                <a:latin typeface="SutonnyMJ" pitchFamily="2" charset="0"/>
                <a:cs typeface="SutonnyMJ" pitchFamily="2" charset="0"/>
              </a:rPr>
              <a:t> _</a:t>
            </a:r>
            <a:r>
              <a:rPr lang="en-US" sz="3200" dirty="0" err="1">
                <a:solidFill>
                  <a:schemeClr val="tx1"/>
                </a:solidFill>
                <a:latin typeface="SutonnyMJ" pitchFamily="2" charset="0"/>
                <a:cs typeface="SutonnyMJ" pitchFamily="2" charset="0"/>
              </a:rPr>
              <a:t>vKv</a:t>
            </a:r>
            <a:r>
              <a:rPr lang="en-US" sz="3200" dirty="0">
                <a:solidFill>
                  <a:schemeClr val="tx1"/>
                </a:solidFill>
                <a:latin typeface="SutonnyMJ" pitchFamily="2" charset="0"/>
                <a:cs typeface="SutonnyMJ" pitchFamily="2" charset="0"/>
              </a:rPr>
              <a:t> nq|</a:t>
            </a:r>
          </a:p>
        </p:txBody>
      </p:sp>
      <p:pic>
        <p:nvPicPr>
          <p:cNvPr id="9" name="Graphic 8" descr="Open book">
            <a:extLst>
              <a:ext uri="{FF2B5EF4-FFF2-40B4-BE49-F238E27FC236}">
                <a16:creationId xmlns:a16="http://schemas.microsoft.com/office/drawing/2014/main" id="{6196E692-C90D-4107-9FD8-6B42E0CFB2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8385" y="123569"/>
            <a:ext cx="914400" cy="940278"/>
          </a:xfrm>
          <a:prstGeom prst="rect">
            <a:avLst/>
          </a:prstGeom>
        </p:spPr>
      </p:pic>
      <p:sp>
        <p:nvSpPr>
          <p:cNvPr id="10" name="Teardrop 9">
            <a:extLst>
              <a:ext uri="{FF2B5EF4-FFF2-40B4-BE49-F238E27FC236}">
                <a16:creationId xmlns:a16="http://schemas.microsoft.com/office/drawing/2014/main" id="{74FD030C-B440-4605-9111-4AAEC97DF41E}"/>
              </a:ext>
            </a:extLst>
          </p:cNvPr>
          <p:cNvSpPr/>
          <p:nvPr/>
        </p:nvSpPr>
        <p:spPr>
          <a:xfrm>
            <a:off x="10823275" y="1063847"/>
            <a:ext cx="819510" cy="94027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utonnyMJ" pitchFamily="2" charset="0"/>
                <a:cs typeface="SutonnyMJ" pitchFamily="2" charset="0"/>
              </a:rPr>
              <a:t>518</a:t>
            </a:r>
            <a:endParaRPr lang="en-US" b="1" dirty="0">
              <a:solidFill>
                <a:schemeClr val="tx1"/>
              </a:solidFill>
              <a:latin typeface="SutonnyMJ" pitchFamily="2" charset="0"/>
              <a:cs typeface="SutonnyMJ" pitchFamily="2" charset="0"/>
            </a:endParaRPr>
          </a:p>
        </p:txBody>
      </p:sp>
    </p:spTree>
    <p:extLst>
      <p:ext uri="{BB962C8B-B14F-4D97-AF65-F5344CB8AC3E}">
        <p14:creationId xmlns:p14="http://schemas.microsoft.com/office/powerpoint/2010/main" val="63693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19832457-0B48-4A04-BCD3-BA6BEB044862}"/>
              </a:ext>
            </a:extLst>
          </p:cNvPr>
          <p:cNvSpPr/>
          <p:nvPr/>
        </p:nvSpPr>
        <p:spPr>
          <a:xfrm>
            <a:off x="1458097" y="569344"/>
            <a:ext cx="8114271" cy="2389517"/>
          </a:xfrm>
          <a:prstGeom prst="snip2Diag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ar-SA" sz="3600" b="1" dirty="0">
                <a:solidFill>
                  <a:schemeClr val="tx1"/>
                </a:solidFill>
                <a:latin typeface="Arabic Typesetting" panose="03020402040406030203" pitchFamily="66" charset="-78"/>
                <a:cs typeface="Arabic Typesetting" panose="03020402040406030203" pitchFamily="66" charset="-78"/>
              </a:rPr>
              <a:t>عن ابى هرير (رض) قال قال رسول الله (ص) ارايتم لو ان ئهرا بباب احدكم يغتسل فيه كل يوم خمسا هل يبقى من درنه شئ قالوا لايبقى من درنه شئ قال فذلك مثل الصلوات الخمس يمحوا الله بهن الخطايا-</a:t>
            </a:r>
          </a:p>
        </p:txBody>
      </p:sp>
      <p:sp>
        <p:nvSpPr>
          <p:cNvPr id="5" name="Rectangle: Diagonal Corners Snipped 4">
            <a:extLst>
              <a:ext uri="{FF2B5EF4-FFF2-40B4-BE49-F238E27FC236}">
                <a16:creationId xmlns:a16="http://schemas.microsoft.com/office/drawing/2014/main" id="{E8971E71-2908-4459-9FCC-78BA6B0792E1}"/>
              </a:ext>
            </a:extLst>
          </p:cNvPr>
          <p:cNvSpPr/>
          <p:nvPr/>
        </p:nvSpPr>
        <p:spPr>
          <a:xfrm>
            <a:off x="1804086" y="3319850"/>
            <a:ext cx="9019189" cy="3352800"/>
          </a:xfrm>
          <a:prstGeom prst="snip2Diag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sz="2800" dirty="0" err="1">
                <a:solidFill>
                  <a:schemeClr val="tx1"/>
                </a:solidFill>
                <a:latin typeface="SutonnyMJ" pitchFamily="2" charset="0"/>
                <a:cs typeface="SutonnyMJ" pitchFamily="2" charset="0"/>
              </a:rPr>
              <a:t>nhiZ</a:t>
            </a:r>
            <a:r>
              <a:rPr lang="en-US" sz="2800" dirty="0">
                <a:solidFill>
                  <a:schemeClr val="tx1"/>
                </a:solidFill>
                <a:latin typeface="SutonnyMJ" pitchFamily="2" charset="0"/>
                <a:cs typeface="SutonnyMJ" pitchFamily="2" charset="0"/>
              </a:rPr>
              <a:t> Ave~ </a:t>
            </a:r>
            <a:r>
              <a:rPr lang="en-US" sz="2800" dirty="0" err="1">
                <a:solidFill>
                  <a:schemeClr val="tx1"/>
                </a:solidFill>
                <a:latin typeface="SutonnyMJ" pitchFamily="2" charset="0"/>
                <a:cs typeface="SutonnyMJ" pitchFamily="2" charset="0"/>
              </a:rPr>
              <a:t>ûivqiv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ivt</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n‡Z</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ewY©Z</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wZwb</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e‡jb</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ivm~j</a:t>
            </a:r>
            <a:r>
              <a:rPr lang="en-US" sz="2800" dirty="0">
                <a:solidFill>
                  <a:schemeClr val="tx1"/>
                </a:solidFill>
                <a:latin typeface="SutonnyMJ" pitchFamily="2" charset="0"/>
                <a:cs typeface="SutonnyMJ" pitchFamily="2" charset="0"/>
              </a:rPr>
              <a:t> (mv) </a:t>
            </a:r>
            <a:r>
              <a:rPr lang="en-US" sz="2800" dirty="0" err="1">
                <a:solidFill>
                  <a:schemeClr val="tx1"/>
                </a:solidFill>
                <a:latin typeface="SutonnyMJ" pitchFamily="2" charset="0"/>
                <a:cs typeface="SutonnyMJ" pitchFamily="2" charset="0"/>
              </a:rPr>
              <a:t>Bikv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K‡i‡Qb</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Zvgiv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Avgv‡K</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ej‡Zv</a:t>
            </a:r>
            <a:r>
              <a:rPr lang="en-US" sz="2800" dirty="0">
                <a:solidFill>
                  <a:schemeClr val="tx1"/>
                </a:solidFill>
                <a:latin typeface="SutonnyMJ" pitchFamily="2" charset="0"/>
                <a:cs typeface="SutonnyMJ" pitchFamily="2" charset="0"/>
              </a:rPr>
              <a:t> †h </a:t>
            </a:r>
            <a:r>
              <a:rPr lang="en-US" sz="2800" dirty="0" err="1">
                <a:solidFill>
                  <a:schemeClr val="tx1"/>
                </a:solidFill>
                <a:latin typeface="SutonnyMJ" pitchFamily="2" charset="0"/>
                <a:cs typeface="SutonnyMJ" pitchFamily="2" charset="0"/>
              </a:rPr>
              <a:t>hw</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Zvgv</a:t>
            </a:r>
            <a:r>
              <a:rPr lang="en-US" sz="2800" dirty="0">
                <a:solidFill>
                  <a:schemeClr val="tx1"/>
                </a:solidFill>
                <a:latin typeface="SutonnyMJ" pitchFamily="2" charset="0"/>
                <a:cs typeface="SutonnyMJ" pitchFamily="2" charset="0"/>
              </a:rPr>
              <a:t>‡`</a:t>
            </a:r>
            <a:r>
              <a:rPr lang="en-US" sz="2800" dirty="0" err="1">
                <a:solidFill>
                  <a:schemeClr val="tx1"/>
                </a:solidFill>
                <a:latin typeface="SutonnyMJ" pitchFamily="2" charset="0"/>
                <a:cs typeface="SutonnyMJ" pitchFamily="2" charset="0"/>
              </a:rPr>
              <a:t>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Kv‡iv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iRvi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wbKU</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GKwU</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cvwbi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dvqviv</a:t>
            </a:r>
            <a:r>
              <a:rPr lang="en-US" sz="2800" dirty="0">
                <a:solidFill>
                  <a:schemeClr val="tx1"/>
                </a:solidFill>
                <a:latin typeface="SutonnyMJ" pitchFamily="2" charset="0"/>
                <a:cs typeface="SutonnyMJ" pitchFamily="2" charset="0"/>
              </a:rPr>
              <a:t> _</a:t>
            </a:r>
            <a:r>
              <a:rPr lang="en-US" sz="2800" dirty="0" err="1">
                <a:solidFill>
                  <a:schemeClr val="tx1"/>
                </a:solidFill>
                <a:latin typeface="SutonnyMJ" pitchFamily="2" charset="0"/>
                <a:cs typeface="SutonnyMJ" pitchFamily="2" charset="0"/>
              </a:rPr>
              <a:t>v‡K</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Avi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Zv‡Z</a:t>
            </a:r>
            <a:r>
              <a:rPr lang="en-US" sz="2800" dirty="0">
                <a:solidFill>
                  <a:schemeClr val="tx1"/>
                </a:solidFill>
                <a:latin typeface="SutonnyMJ" pitchFamily="2" charset="0"/>
                <a:cs typeface="SutonnyMJ" pitchFamily="2" charset="0"/>
              </a:rPr>
              <a:t> †m ˆ`</a:t>
            </a:r>
            <a:r>
              <a:rPr lang="en-US" sz="2800" dirty="0" err="1">
                <a:solidFill>
                  <a:schemeClr val="tx1"/>
                </a:solidFill>
                <a:latin typeface="SutonnyMJ" pitchFamily="2" charset="0"/>
                <a:cs typeface="SutonnyMJ" pitchFamily="2" charset="0"/>
              </a:rPr>
              <a:t>wbK</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cvuPevi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Mvmj</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Z‡e</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Zvi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kix‡i</a:t>
            </a:r>
            <a:r>
              <a:rPr lang="en-US" sz="2800" dirty="0">
                <a:solidFill>
                  <a:schemeClr val="tx1"/>
                </a:solidFill>
                <a:latin typeface="SutonnyMJ" pitchFamily="2" charset="0"/>
                <a:cs typeface="SutonnyMJ" pitchFamily="2" charset="0"/>
              </a:rPr>
              <a:t> Kx †</a:t>
            </a:r>
            <a:r>
              <a:rPr lang="en-US" sz="2800" dirty="0" err="1">
                <a:solidFill>
                  <a:schemeClr val="tx1"/>
                </a:solidFill>
                <a:latin typeface="SutonnyMJ" pitchFamily="2" charset="0"/>
                <a:cs typeface="SutonnyMJ" pitchFamily="2" charset="0"/>
              </a:rPr>
              <a:t>Kv‡bv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gqjv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Aewkó</a:t>
            </a:r>
            <a:r>
              <a:rPr lang="en-US" sz="2800" dirty="0">
                <a:solidFill>
                  <a:schemeClr val="tx1"/>
                </a:solidFill>
                <a:latin typeface="SutonnyMJ" pitchFamily="2" charset="0"/>
                <a:cs typeface="SutonnyMJ" pitchFamily="2" charset="0"/>
              </a:rPr>
              <a:t> _</a:t>
            </a:r>
            <a:r>
              <a:rPr lang="en-US" sz="2800" dirty="0" err="1">
                <a:solidFill>
                  <a:schemeClr val="tx1"/>
                </a:solidFill>
                <a:latin typeface="SutonnyMJ" pitchFamily="2" charset="0"/>
                <a:cs typeface="SutonnyMJ" pitchFamily="2" charset="0"/>
              </a:rPr>
              <a:t>vK‡Z</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cv‡i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Zvuiv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ejj</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bv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Zvi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kix‡ii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Kv‡bv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gqjv</a:t>
            </a:r>
            <a:r>
              <a:rPr lang="en-US" sz="2800" dirty="0">
                <a:solidFill>
                  <a:schemeClr val="tx1"/>
                </a:solidFill>
                <a:latin typeface="SutonnyMJ" pitchFamily="2" charset="0"/>
                <a:cs typeface="SutonnyMJ" pitchFamily="2" charset="0"/>
              </a:rPr>
              <a:t> _</a:t>
            </a:r>
            <a:r>
              <a:rPr lang="en-US" sz="2800" dirty="0" err="1">
                <a:solidFill>
                  <a:schemeClr val="tx1"/>
                </a:solidFill>
                <a:latin typeface="SutonnyMJ" pitchFamily="2" charset="0"/>
                <a:cs typeface="SutonnyMJ" pitchFamily="2" charset="0"/>
              </a:rPr>
              <a:t>vK‡Z</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cv‡i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bv</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ivm~j</a:t>
            </a:r>
            <a:r>
              <a:rPr lang="en-US" sz="2800" dirty="0">
                <a:solidFill>
                  <a:schemeClr val="tx1"/>
                </a:solidFill>
                <a:latin typeface="SutonnyMJ" pitchFamily="2" charset="0"/>
                <a:cs typeface="SutonnyMJ" pitchFamily="2" charset="0"/>
              </a:rPr>
              <a:t> (mv) </a:t>
            </a:r>
            <a:r>
              <a:rPr lang="en-US" sz="2800" dirty="0" err="1">
                <a:solidFill>
                  <a:schemeClr val="tx1"/>
                </a:solidFill>
                <a:latin typeface="SutonnyMJ" pitchFamily="2" charset="0"/>
                <a:cs typeface="SutonnyMJ" pitchFamily="2" charset="0"/>
              </a:rPr>
              <a:t>ej‡jb</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cvuP</a:t>
            </a:r>
            <a:r>
              <a:rPr lang="en-US" sz="2800" dirty="0">
                <a:solidFill>
                  <a:schemeClr val="tx1"/>
                </a:solidFill>
                <a:latin typeface="SutonnyMJ" pitchFamily="2" charset="0"/>
                <a:cs typeface="SutonnyMJ" pitchFamily="2" charset="0"/>
              </a:rPr>
              <a:t> Iqv³ </a:t>
            </a:r>
            <a:r>
              <a:rPr lang="en-US" sz="2800" dirty="0" err="1">
                <a:solidFill>
                  <a:schemeClr val="tx1"/>
                </a:solidFill>
                <a:latin typeface="SutonnyMJ" pitchFamily="2" charset="0"/>
                <a:cs typeface="SutonnyMJ" pitchFamily="2" charset="0"/>
              </a:rPr>
              <a:t>bvgv‡Ri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D`vnibI</a:t>
            </a:r>
            <a:r>
              <a:rPr lang="en-US" sz="2800" dirty="0">
                <a:solidFill>
                  <a:schemeClr val="tx1"/>
                </a:solidFill>
                <a:latin typeface="SutonnyMJ" pitchFamily="2" charset="0"/>
                <a:cs typeface="SutonnyMJ" pitchFamily="2" charset="0"/>
              </a:rPr>
              <a:t> G </a:t>
            </a:r>
            <a:r>
              <a:rPr lang="en-US" sz="2800" dirty="0" err="1">
                <a:solidFill>
                  <a:schemeClr val="tx1"/>
                </a:solidFill>
                <a:latin typeface="SutonnyMJ" pitchFamily="2" charset="0"/>
                <a:cs typeface="SutonnyMJ" pitchFamily="2" charset="0"/>
              </a:rPr>
              <a:t>iƒcB</a:t>
            </a:r>
            <a:r>
              <a:rPr lang="en-US" sz="2800" dirty="0">
                <a:solidFill>
                  <a:schemeClr val="tx1"/>
                </a:solidFill>
                <a:latin typeface="SutonnyMJ" pitchFamily="2" charset="0"/>
                <a:cs typeface="SutonnyMJ" pitchFamily="2" charset="0"/>
              </a:rPr>
              <a:t>| G¸‡</a:t>
            </a:r>
            <a:r>
              <a:rPr lang="en-US" sz="2800" dirty="0" err="1">
                <a:solidFill>
                  <a:schemeClr val="tx1"/>
                </a:solidFill>
                <a:latin typeface="SutonnyMJ" pitchFamily="2" charset="0"/>
                <a:cs typeface="SutonnyMJ" pitchFamily="2" charset="0"/>
              </a:rPr>
              <a:t>jvi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wewbg‡q</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Avjøvn</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Zvi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Acivamg~n</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gy‡Q</a:t>
            </a:r>
            <a:r>
              <a:rPr lang="en-US" sz="2800" dirty="0">
                <a:solidFill>
                  <a:schemeClr val="tx1"/>
                </a:solidFill>
                <a:latin typeface="SutonnyMJ" pitchFamily="2" charset="0"/>
                <a:cs typeface="SutonnyMJ" pitchFamily="2" charset="0"/>
              </a:rPr>
              <a:t> †`b|</a:t>
            </a:r>
          </a:p>
          <a:p>
            <a:pPr algn="justLow"/>
            <a:endParaRPr lang="en-US" sz="2800" dirty="0"/>
          </a:p>
        </p:txBody>
      </p:sp>
      <p:pic>
        <p:nvPicPr>
          <p:cNvPr id="6" name="Graphic 5" descr="Open book">
            <a:extLst>
              <a:ext uri="{FF2B5EF4-FFF2-40B4-BE49-F238E27FC236}">
                <a16:creationId xmlns:a16="http://schemas.microsoft.com/office/drawing/2014/main" id="{684BB4CF-FFA8-4A5A-98F8-E335CE0DA8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8385" y="478766"/>
            <a:ext cx="914400" cy="914400"/>
          </a:xfrm>
          <a:prstGeom prst="rect">
            <a:avLst/>
          </a:prstGeom>
        </p:spPr>
      </p:pic>
      <p:sp>
        <p:nvSpPr>
          <p:cNvPr id="7" name="Teardrop 6">
            <a:extLst>
              <a:ext uri="{FF2B5EF4-FFF2-40B4-BE49-F238E27FC236}">
                <a16:creationId xmlns:a16="http://schemas.microsoft.com/office/drawing/2014/main" id="{6430EC3A-3674-4C82-87C5-AFAFCDA8F004}"/>
              </a:ext>
            </a:extLst>
          </p:cNvPr>
          <p:cNvSpPr/>
          <p:nvPr/>
        </p:nvSpPr>
        <p:spPr>
          <a:xfrm>
            <a:off x="10823275" y="1393166"/>
            <a:ext cx="819510" cy="94027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latin typeface="SutonnyMJ" pitchFamily="2" charset="0"/>
                <a:cs typeface="SutonnyMJ" pitchFamily="2" charset="0"/>
              </a:rPr>
              <a:t>519</a:t>
            </a:r>
            <a:endParaRPr lang="en-US" b="1" dirty="0">
              <a:solidFill>
                <a:schemeClr val="tx1"/>
              </a:solidFill>
              <a:latin typeface="SutonnyMJ" pitchFamily="2" charset="0"/>
              <a:cs typeface="SutonnyMJ" pitchFamily="2" charset="0"/>
            </a:endParaRPr>
          </a:p>
        </p:txBody>
      </p:sp>
    </p:spTree>
    <p:extLst>
      <p:ext uri="{BB962C8B-B14F-4D97-AF65-F5344CB8AC3E}">
        <p14:creationId xmlns:p14="http://schemas.microsoft.com/office/powerpoint/2010/main" val="199902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E3D5ADB-EE7D-49C9-BD0A-BEABE12397E3}"/>
              </a:ext>
            </a:extLst>
          </p:cNvPr>
          <p:cNvSpPr/>
          <p:nvPr/>
        </p:nvSpPr>
        <p:spPr>
          <a:xfrm>
            <a:off x="4077729" y="568410"/>
            <a:ext cx="4036541" cy="881449"/>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2">
                    <a:lumMod val="95000"/>
                    <a:lumOff val="5000"/>
                  </a:schemeClr>
                </a:solidFill>
                <a:latin typeface="ArhialkhanMJ" panose="00000400000000000000" pitchFamily="2" charset="0"/>
                <a:cs typeface="ArhialkhanMJ" panose="00000400000000000000" pitchFamily="2" charset="0"/>
              </a:rPr>
              <a:t>gyj¨vqb</a:t>
            </a:r>
            <a:r>
              <a:rPr lang="bn-BD" sz="4800" dirty="0">
                <a:solidFill>
                  <a:schemeClr val="tx2">
                    <a:lumMod val="95000"/>
                    <a:lumOff val="5000"/>
                  </a:schemeClr>
                </a:solidFill>
              </a:rPr>
              <a:t> </a:t>
            </a:r>
            <a:endParaRPr lang="en-US" sz="4800" dirty="0">
              <a:solidFill>
                <a:schemeClr val="tx2">
                  <a:lumMod val="95000"/>
                  <a:lumOff val="5000"/>
                </a:schemeClr>
              </a:solidFill>
            </a:endParaRPr>
          </a:p>
        </p:txBody>
      </p:sp>
      <p:sp>
        <p:nvSpPr>
          <p:cNvPr id="7" name="Flowchart: Preparation 6">
            <a:extLst>
              <a:ext uri="{FF2B5EF4-FFF2-40B4-BE49-F238E27FC236}">
                <a16:creationId xmlns:a16="http://schemas.microsoft.com/office/drawing/2014/main" id="{7E47C43D-D241-4B77-9B52-2F7204C37FE4}"/>
              </a:ext>
            </a:extLst>
          </p:cNvPr>
          <p:cNvSpPr/>
          <p:nvPr/>
        </p:nvSpPr>
        <p:spPr>
          <a:xfrm>
            <a:off x="1886464" y="2183028"/>
            <a:ext cx="8419070" cy="3130378"/>
          </a:xfrm>
          <a:prstGeom prst="flowChartPreparation">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2800" dirty="0">
                <a:solidFill>
                  <a:schemeClr val="tx1"/>
                </a:solidFill>
                <a:latin typeface="SutonnyMJ" pitchFamily="2" charset="0"/>
                <a:cs typeface="SutonnyMJ" pitchFamily="2" charset="0"/>
              </a:rPr>
              <a:t>GK Iqv³ †_‡K </a:t>
            </a:r>
            <a:r>
              <a:rPr lang="en-US" sz="2800" dirty="0" err="1">
                <a:solidFill>
                  <a:schemeClr val="tx1"/>
                </a:solidFill>
                <a:latin typeface="SutonnyMJ" pitchFamily="2" charset="0"/>
                <a:cs typeface="SutonnyMJ" pitchFamily="2" charset="0"/>
              </a:rPr>
              <a:t>Aci</a:t>
            </a:r>
            <a:r>
              <a:rPr lang="en-US" sz="2800" dirty="0">
                <a:solidFill>
                  <a:schemeClr val="tx1"/>
                </a:solidFill>
                <a:latin typeface="SutonnyMJ" pitchFamily="2" charset="0"/>
                <a:cs typeface="SutonnyMJ" pitchFamily="2" charset="0"/>
              </a:rPr>
              <a:t> Iqv³, GK </a:t>
            </a:r>
            <a:r>
              <a:rPr lang="en-US" sz="2800" dirty="0" err="1">
                <a:solidFill>
                  <a:schemeClr val="tx1"/>
                </a:solidFill>
                <a:latin typeface="SutonnyMJ" pitchFamily="2" charset="0"/>
                <a:cs typeface="SutonnyMJ" pitchFamily="2" charset="0"/>
              </a:rPr>
              <a:t>Rygv</a:t>
            </a:r>
            <a:r>
              <a:rPr lang="en-US" sz="2800" dirty="0">
                <a:solidFill>
                  <a:schemeClr val="tx1"/>
                </a:solidFill>
                <a:latin typeface="SutonnyMJ" pitchFamily="2" charset="0"/>
                <a:cs typeface="SutonnyMJ" pitchFamily="2" charset="0"/>
              </a:rPr>
              <a:t> †_‡K </a:t>
            </a:r>
            <a:r>
              <a:rPr lang="en-US" sz="2800" dirty="0" err="1">
                <a:solidFill>
                  <a:schemeClr val="tx1"/>
                </a:solidFill>
                <a:latin typeface="SutonnyMJ" pitchFamily="2" charset="0"/>
                <a:cs typeface="SutonnyMJ" pitchFamily="2" charset="0"/>
              </a:rPr>
              <a:t>Aci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Rygv</a:t>
            </a:r>
            <a:r>
              <a:rPr lang="en-US" sz="2800" dirty="0">
                <a:solidFill>
                  <a:schemeClr val="tx1"/>
                </a:solidFill>
                <a:latin typeface="SutonnyMJ" pitchFamily="2" charset="0"/>
                <a:cs typeface="SutonnyMJ" pitchFamily="2" charset="0"/>
              </a:rPr>
              <a:t>, GK </a:t>
            </a:r>
            <a:r>
              <a:rPr lang="en-US" sz="2800" dirty="0" err="1">
                <a:solidFill>
                  <a:schemeClr val="tx1"/>
                </a:solidFill>
                <a:latin typeface="SutonnyMJ" pitchFamily="2" charset="0"/>
                <a:cs typeface="SutonnyMJ" pitchFamily="2" charset="0"/>
              </a:rPr>
              <a:t>igRvb</a:t>
            </a:r>
            <a:r>
              <a:rPr lang="en-US" sz="2800" dirty="0">
                <a:solidFill>
                  <a:schemeClr val="tx1"/>
                </a:solidFill>
                <a:latin typeface="SutonnyMJ" pitchFamily="2" charset="0"/>
                <a:cs typeface="SutonnyMJ" pitchFamily="2" charset="0"/>
              </a:rPr>
              <a:t> †_‡K </a:t>
            </a:r>
            <a:r>
              <a:rPr lang="en-US" sz="2800" dirty="0" err="1">
                <a:solidFill>
                  <a:schemeClr val="tx1"/>
                </a:solidFill>
                <a:latin typeface="SutonnyMJ" pitchFamily="2" charset="0"/>
                <a:cs typeface="SutonnyMJ" pitchFamily="2" charset="0"/>
              </a:rPr>
              <a:t>Aci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igRvb</a:t>
            </a:r>
            <a:r>
              <a:rPr lang="en-US" sz="2800" dirty="0">
                <a:solidFill>
                  <a:schemeClr val="tx1"/>
                </a:solidFill>
                <a:latin typeface="SutonnyMJ" pitchFamily="2" charset="0"/>
                <a:cs typeface="SutonnyMJ" pitchFamily="2" charset="0"/>
              </a:rPr>
              <a:t> Gi </a:t>
            </a:r>
            <a:r>
              <a:rPr lang="en-US" sz="2800" dirty="0" err="1">
                <a:solidFill>
                  <a:schemeClr val="tx1"/>
                </a:solidFill>
                <a:latin typeface="SutonnyMJ" pitchFamily="2" charset="0"/>
                <a:cs typeface="SutonnyMJ" pitchFamily="2" charset="0"/>
              </a:rPr>
              <a:t>gv‡Si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w`b</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jv‡Z</a:t>
            </a:r>
            <a:r>
              <a:rPr lang="en-US" sz="2800" dirty="0">
                <a:solidFill>
                  <a:schemeClr val="tx1"/>
                </a:solidFill>
                <a:latin typeface="SutonnyMJ" pitchFamily="2" charset="0"/>
                <a:cs typeface="SutonnyMJ" pitchFamily="2" charset="0"/>
              </a:rPr>
              <a:t> K…Z ¸</a:t>
            </a:r>
            <a:r>
              <a:rPr lang="en-US" sz="2800" dirty="0" err="1">
                <a:solidFill>
                  <a:schemeClr val="tx1"/>
                </a:solidFill>
                <a:latin typeface="SutonnyMJ" pitchFamily="2" charset="0"/>
                <a:cs typeface="SutonnyMJ" pitchFamily="2" charset="0"/>
              </a:rPr>
              <a:t>bv‡ni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Kvd&amp;dviv</a:t>
            </a:r>
            <a:r>
              <a:rPr lang="en-US" sz="2800" dirty="0">
                <a:solidFill>
                  <a:schemeClr val="tx1"/>
                </a:solidFill>
                <a:latin typeface="SutonnyMJ" pitchFamily="2" charset="0"/>
                <a:cs typeface="SutonnyMJ" pitchFamily="2" charset="0"/>
              </a:rPr>
              <a:t> Kx?</a:t>
            </a:r>
          </a:p>
          <a:p>
            <a:pPr marL="285750" indent="-285750">
              <a:buFont typeface="Wingdings" panose="05000000000000000000" pitchFamily="2" charset="2"/>
              <a:buChar char="ü"/>
            </a:pPr>
            <a:r>
              <a:rPr lang="en-US" sz="2800" dirty="0" err="1">
                <a:solidFill>
                  <a:schemeClr val="tx1"/>
                </a:solidFill>
                <a:latin typeface="SutonnyMJ" pitchFamily="2" charset="0"/>
                <a:cs typeface="SutonnyMJ" pitchFamily="2" charset="0"/>
              </a:rPr>
              <a:t>Avjøvni</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Kv‡Q</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me‡P‡q</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wcÖq</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KvR</a:t>
            </a:r>
            <a:r>
              <a:rPr lang="en-US" sz="2800" dirty="0">
                <a:solidFill>
                  <a:schemeClr val="tx1"/>
                </a:solidFill>
                <a:latin typeface="SutonnyMJ" pitchFamily="2" charset="0"/>
                <a:cs typeface="SutonnyMJ" pitchFamily="2" charset="0"/>
              </a:rPr>
              <a:t> †</a:t>
            </a:r>
            <a:r>
              <a:rPr lang="en-US" sz="2800" dirty="0" err="1">
                <a:solidFill>
                  <a:schemeClr val="tx1"/>
                </a:solidFill>
                <a:latin typeface="SutonnyMJ" pitchFamily="2" charset="0"/>
                <a:cs typeface="SutonnyMJ" pitchFamily="2" charset="0"/>
              </a:rPr>
              <a:t>KvbwU</a:t>
            </a:r>
            <a:r>
              <a:rPr lang="en-US" sz="2800" dirty="0">
                <a:solidFill>
                  <a:schemeClr val="tx1"/>
                </a:solidFill>
                <a:latin typeface="SutonnyMJ" pitchFamily="2" charset="0"/>
                <a:cs typeface="SutonnyMJ" pitchFamily="2" charset="0"/>
              </a:rPr>
              <a:t>?</a:t>
            </a:r>
            <a:endParaRPr lang="en-US" sz="2800" dirty="0"/>
          </a:p>
        </p:txBody>
      </p:sp>
    </p:spTree>
    <p:extLst>
      <p:ext uri="{BB962C8B-B14F-4D97-AF65-F5344CB8AC3E}">
        <p14:creationId xmlns:p14="http://schemas.microsoft.com/office/powerpoint/2010/main" val="6115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DC3BA4-1DA4-43C5-BFF6-F961EFBB90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71783" y="3003804"/>
            <a:ext cx="6048432" cy="3854196"/>
          </a:xfrm>
          <a:prstGeom prst="rect">
            <a:avLst/>
          </a:prstGeom>
        </p:spPr>
      </p:pic>
      <p:pic>
        <p:nvPicPr>
          <p:cNvPr id="11" name="Picture 10">
            <a:extLst>
              <a:ext uri="{FF2B5EF4-FFF2-40B4-BE49-F238E27FC236}">
                <a16:creationId xmlns:a16="http://schemas.microsoft.com/office/drawing/2014/main" id="{AAAB69F1-8AC4-43BC-944F-F178847A8DD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0" y="164755"/>
            <a:ext cx="1021110" cy="1016855"/>
          </a:xfrm>
          <a:prstGeom prst="rect">
            <a:avLst/>
          </a:prstGeom>
        </p:spPr>
      </p:pic>
      <p:pic>
        <p:nvPicPr>
          <p:cNvPr id="12" name="Picture 11">
            <a:extLst>
              <a:ext uri="{FF2B5EF4-FFF2-40B4-BE49-F238E27FC236}">
                <a16:creationId xmlns:a16="http://schemas.microsoft.com/office/drawing/2014/main" id="{FBFF8A47-F42E-4BB2-8A5D-CF8A1EE18ED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794952" y="910280"/>
            <a:ext cx="682468" cy="679624"/>
          </a:xfrm>
          <a:prstGeom prst="rect">
            <a:avLst/>
          </a:prstGeom>
        </p:spPr>
      </p:pic>
      <p:sp>
        <p:nvSpPr>
          <p:cNvPr id="13" name="Double Bracket 12">
            <a:extLst>
              <a:ext uri="{FF2B5EF4-FFF2-40B4-BE49-F238E27FC236}">
                <a16:creationId xmlns:a16="http://schemas.microsoft.com/office/drawing/2014/main" id="{7D3B5994-056E-4904-880B-C8C05383D766}"/>
              </a:ext>
            </a:extLst>
          </p:cNvPr>
          <p:cNvSpPr/>
          <p:nvPr/>
        </p:nvSpPr>
        <p:spPr>
          <a:xfrm>
            <a:off x="4195583" y="823785"/>
            <a:ext cx="3800833" cy="153223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8000" dirty="0" err="1">
                <a:latin typeface="RinkiyMJ" pitchFamily="2" charset="0"/>
                <a:cs typeface="RinkiyMJ" pitchFamily="2" charset="0"/>
              </a:rPr>
              <a:t>ab¨ev</a:t>
            </a:r>
            <a:r>
              <a:rPr lang="en-US" sz="8000" dirty="0">
                <a:latin typeface="RinkiyMJ" pitchFamily="2" charset="0"/>
                <a:cs typeface="RinkiyMJ" pitchFamily="2" charset="0"/>
              </a:rPr>
              <a:t>`</a:t>
            </a:r>
          </a:p>
        </p:txBody>
      </p:sp>
    </p:spTree>
    <p:extLst>
      <p:ext uri="{BB962C8B-B14F-4D97-AF65-F5344CB8AC3E}">
        <p14:creationId xmlns:p14="http://schemas.microsoft.com/office/powerpoint/2010/main" val="120582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flowers on blue (widescreen).potx" id="{828F1CAB-9298-4592-9282-F8DFCE9B5AAD}" vid="{F1565BE0-C58B-47E2-98D9-9569E7AA0A86}"/>
    </a:ext>
  </a:extLst>
</a:theme>
</file>

<file path=ppt/theme/theme2.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Purple flowers on blue (widescreen)</Template>
  <TotalTime>181</TotalTime>
  <Words>496</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Aldhabi</vt:lpstr>
      <vt:lpstr>Arabic Typesetting</vt:lpstr>
      <vt:lpstr>ArhialkhanMJ</vt:lpstr>
      <vt:lpstr>Arial</vt:lpstr>
      <vt:lpstr>Century Schoolbook</vt:lpstr>
      <vt:lpstr>RinkiyMJ</vt:lpstr>
      <vt:lpstr>SutonnyMJ</vt:lpstr>
      <vt:lpstr>Wingdings</vt:lpstr>
      <vt:lpstr>FLOWERS 16X9</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Zunaid Bin Nazim</dc:creator>
  <cp:lastModifiedBy>Zunaid Bin Nazim</cp:lastModifiedBy>
  <cp:revision>4</cp:revision>
  <dcterms:created xsi:type="dcterms:W3CDTF">2021-09-04T13:02:02Z</dcterms:created>
  <dcterms:modified xsi:type="dcterms:W3CDTF">2021-09-04T16:03:07Z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