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67" r:id="rId3"/>
    <p:sldId id="268" r:id="rId4"/>
    <p:sldId id="290" r:id="rId5"/>
    <p:sldId id="270" r:id="rId6"/>
    <p:sldId id="271" r:id="rId7"/>
    <p:sldId id="274" r:id="rId8"/>
    <p:sldId id="275" r:id="rId9"/>
    <p:sldId id="272" r:id="rId10"/>
    <p:sldId id="280" r:id="rId11"/>
    <p:sldId id="288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14" autoAdjust="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A0B8-CEB2-49B5-A17A-77F3D149B65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58C6B-D27A-4EAA-A7E0-D890524F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9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08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9C37-530E-4C24-8691-9C76868A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DACB1-AB27-440C-95E1-D472AC810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1A43D-226D-444C-B2F6-46F8489E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AF83-5E45-4FB5-8DFD-70876410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99CAB-8B7F-4941-9C95-CC11A6E0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3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C268C-5D3D-4F52-8CE9-6BBDC087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00F2C-46E5-46C8-A284-6D1800A7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09D1B-4DBE-4991-AF3D-5D633D7E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8291E-9B01-4EC1-90E8-3BC2515E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9EB4D-57BC-4FB7-9D95-BE6133E4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8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79BE04-ED0B-49B4-8BF8-A1473BF9C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54A36-DB83-4C2C-B504-7F59F3135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A5E9D-23BA-435D-9651-B0C73DCA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0D37-B008-4DE5-90B7-7356975F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5EC9C-E8E1-46DC-A4F0-696C0567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7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538B-0A7F-4350-A7DC-7F303D39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E9E3D-4FC4-45F7-AE97-54DF78E36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8EB87-0FFC-45EE-9196-A00F8E07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7A20E-5344-43FB-AF8C-C4F417D7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44D1B-D25A-42D1-AEE3-F254809A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3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4D8B-15C7-4D7C-8C8A-B60650F1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77193-CD0D-48DF-81C1-2373B69EF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33C22-3C44-4C09-A56E-2CD7BEE1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6D045-7B51-4741-BC32-5CADF65D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097D2-FDDF-4420-B541-F3AEDF66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E6FA-B2FB-4B57-8BD8-D89AF8AF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29FB-B0B5-46B3-A729-B21202EF9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DF5F-F42F-4522-8D54-553C4545A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1A1C4-64F1-4F4B-8DD3-F012F035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6620E-904B-48B4-94BA-55DAEA76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B7CB-5B75-49CB-8232-D48AE5D3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6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D0FDB-6368-4DD1-B127-95B948E0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7702A-368E-4EAD-A3D1-91BF17FC9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C6A72-F649-4AE0-B8CB-E3DE68C7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F9537-D5AE-44BD-A0D0-A74016498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8DD56-DE31-4048-8B6D-6F651B269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A0AFAC-A055-4694-A9A7-2D896265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BB8B8-224E-4086-87B5-29414961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5B6A9A-F6C6-4CB1-8BF9-055438B3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8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F3BB8-752A-4B45-B46F-C623C253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01D81-ED25-4526-9240-4DA146CD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8C3F2-C7FF-42F6-9AF6-FA4EC697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E94FB-5D9E-44CF-ACCF-786ACB02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84A5B-8391-46C0-A6D2-FF525149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786E58-F16F-4722-A46F-90AADF0A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B74C9-EDC2-4DF4-BA9B-5587FF70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F459F-A71D-4E6F-B8C3-3D6A7DFAA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5A9B-FEB3-45EB-AB58-BB2DBE75D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70699-4B67-43CD-8B88-32C49EA74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B111C-B1D8-4EAC-BB68-5B2155715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C6F26-A710-4A5C-89D6-69CFC5C6E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40C5B-7166-4944-845F-06F5AA92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00E2-0779-4C9D-B8B4-74C49CDF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389E7-6309-415E-9038-31F752CED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B50B6-DFE2-408A-AFFB-9F57867A5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3F55F-50BD-4996-87B3-154B7566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78CFD-0343-4694-A9CB-40F0A958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3FBB4-CA14-4377-B89F-D287628A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EC5E4-92D5-4F47-A772-53D13EA0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6E642-56EF-40A5-BB7C-DDE9C17B9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4AD4C-19D8-4060-AC4B-D6DA244DF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9F6D-4709-4EE2-A25C-82E6254FA0E7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ECCDC-ED4D-453D-B503-4338241E9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59325-693F-4118-8184-5F4AD20ED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A23B-6F73-4A4E-9314-62A9DFF6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bn.wikipedia.org/wiki/%E0%A6%AC%E0%A6%BE%E0%A6%82%E0%A6%B2%E0%A6%BE_%E0%A6%AD%E0%A6%BE%E0%A6%B7%E0%A6%B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1B80C9FD-115E-47A6-B9AA-DFE1CFB7C5FF}"/>
              </a:ext>
            </a:extLst>
          </p:cNvPr>
          <p:cNvSpPr txBox="1"/>
          <p:nvPr/>
        </p:nvSpPr>
        <p:spPr>
          <a:xfrm>
            <a:off x="1934852" y="2411136"/>
            <a:ext cx="8312824" cy="1861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497" i="1" dirty="0" err="1">
                <a:solidFill>
                  <a:srgbClr val="FFC000"/>
                </a:solidFill>
                <a:latin typeface="Bauhaus 93" panose="04030905020B02020C02" pitchFamily="82" charset="0"/>
              </a:rPr>
              <a:t>স্বাগতম</a:t>
            </a:r>
            <a:endParaRPr lang="en-US" sz="11497" i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18B4C84A-64DD-4B6D-A794-4DE6ADDA4525}"/>
              </a:ext>
            </a:extLst>
          </p:cNvPr>
          <p:cNvSpPr/>
          <p:nvPr/>
        </p:nvSpPr>
        <p:spPr>
          <a:xfrm>
            <a:off x="9869637" y="2789955"/>
            <a:ext cx="2899590" cy="1243094"/>
          </a:xfrm>
          <a:prstGeom prst="parallelogram">
            <a:avLst>
              <a:gd name="adj" fmla="val 312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6A4014-7C4D-4541-93D8-AC570C720CC1}"/>
              </a:ext>
            </a:extLst>
          </p:cNvPr>
          <p:cNvSpPr txBox="1"/>
          <p:nvPr/>
        </p:nvSpPr>
        <p:spPr>
          <a:xfrm>
            <a:off x="2742411" y="2271053"/>
            <a:ext cx="3949086" cy="52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i="1" dirty="0" err="1">
                <a:solidFill>
                  <a:srgbClr val="FFC000"/>
                </a:solidFill>
                <a:latin typeface="Bauhaus 93" panose="04030905020B02020C02" pitchFamily="82" charset="0"/>
              </a:rPr>
              <a:t>আজকের</a:t>
            </a:r>
            <a:r>
              <a:rPr lang="en-US" sz="2799" i="1" dirty="0">
                <a:solidFill>
                  <a:srgbClr val="FFC000"/>
                </a:solidFill>
                <a:latin typeface="Bauhaus 93" panose="04030905020B02020C02" pitchFamily="82" charset="0"/>
              </a:rPr>
              <a:t> </a:t>
            </a:r>
            <a:r>
              <a:rPr lang="en-US" sz="2799" i="1" dirty="0" err="1">
                <a:solidFill>
                  <a:srgbClr val="FFC000"/>
                </a:solidFill>
                <a:latin typeface="Bauhaus 93" panose="04030905020B02020C02" pitchFamily="82" charset="0"/>
              </a:rPr>
              <a:t>ক্লাসে</a:t>
            </a:r>
            <a:r>
              <a:rPr lang="en-US" sz="2799" i="1" dirty="0">
                <a:solidFill>
                  <a:srgbClr val="FFC000"/>
                </a:solidFill>
                <a:latin typeface="Bauhaus 93" panose="04030905020B02020C02" pitchFamily="82" charset="0"/>
              </a:rPr>
              <a:t> </a:t>
            </a:r>
            <a:r>
              <a:rPr lang="en-US" sz="2799" i="1" dirty="0" err="1">
                <a:solidFill>
                  <a:srgbClr val="FFC000"/>
                </a:solidFill>
                <a:latin typeface="Bauhaus 93" panose="04030905020B02020C02" pitchFamily="82" charset="0"/>
              </a:rPr>
              <a:t>সবাইকে</a:t>
            </a:r>
            <a:endParaRPr lang="en-US" sz="2799" i="1" dirty="0">
              <a:solidFill>
                <a:srgbClr val="FFC000"/>
              </a:solidFill>
              <a:latin typeface="Bauhaus 93" panose="04030905020B02020C02" pitchFamily="82" charset="0"/>
            </a:endParaRPr>
          </a:p>
        </p:txBody>
      </p:sp>
      <p:sp>
        <p:nvSpPr>
          <p:cNvPr id="42" name="Rectangle 1">
            <a:extLst>
              <a:ext uri="{FF2B5EF4-FFF2-40B4-BE49-F238E27FC236}">
                <a16:creationId xmlns:a16="http://schemas.microsoft.com/office/drawing/2014/main" id="{160A7CDA-FFCF-4648-A653-F453B0F4D58F}"/>
              </a:ext>
            </a:extLst>
          </p:cNvPr>
          <p:cNvSpPr/>
          <p:nvPr/>
        </p:nvSpPr>
        <p:spPr>
          <a:xfrm>
            <a:off x="-74593" y="2312962"/>
            <a:ext cx="2969437" cy="367124"/>
          </a:xfrm>
          <a:custGeom>
            <a:avLst/>
            <a:gdLst>
              <a:gd name="connsiteX0" fmla="*/ 0 w 3596640"/>
              <a:gd name="connsiteY0" fmla="*/ 0 h 461665"/>
              <a:gd name="connsiteX1" fmla="*/ 3596640 w 3596640"/>
              <a:gd name="connsiteY1" fmla="*/ 0 h 461665"/>
              <a:gd name="connsiteX2" fmla="*/ 3596640 w 3596640"/>
              <a:gd name="connsiteY2" fmla="*/ 461665 h 461665"/>
              <a:gd name="connsiteX3" fmla="*/ 0 w 3596640"/>
              <a:gd name="connsiteY3" fmla="*/ 461665 h 461665"/>
              <a:gd name="connsiteX4" fmla="*/ 0 w 3596640"/>
              <a:gd name="connsiteY4" fmla="*/ 0 h 461665"/>
              <a:gd name="connsiteX0" fmla="*/ 0 w 3720465"/>
              <a:gd name="connsiteY0" fmla="*/ 0 h 461665"/>
              <a:gd name="connsiteX1" fmla="*/ 3720465 w 3720465"/>
              <a:gd name="connsiteY1" fmla="*/ 79375 h 461665"/>
              <a:gd name="connsiteX2" fmla="*/ 3596640 w 3720465"/>
              <a:gd name="connsiteY2" fmla="*/ 461665 h 461665"/>
              <a:gd name="connsiteX3" fmla="*/ 0 w 3720465"/>
              <a:gd name="connsiteY3" fmla="*/ 461665 h 461665"/>
              <a:gd name="connsiteX4" fmla="*/ 0 w 3720465"/>
              <a:gd name="connsiteY4" fmla="*/ 0 h 461665"/>
              <a:gd name="connsiteX0" fmla="*/ 0 w 3726815"/>
              <a:gd name="connsiteY0" fmla="*/ 0 h 407690"/>
              <a:gd name="connsiteX1" fmla="*/ 3726815 w 3726815"/>
              <a:gd name="connsiteY1" fmla="*/ 25400 h 407690"/>
              <a:gd name="connsiteX2" fmla="*/ 3602990 w 3726815"/>
              <a:gd name="connsiteY2" fmla="*/ 407690 h 407690"/>
              <a:gd name="connsiteX3" fmla="*/ 6350 w 3726815"/>
              <a:gd name="connsiteY3" fmla="*/ 407690 h 407690"/>
              <a:gd name="connsiteX4" fmla="*/ 0 w 3726815"/>
              <a:gd name="connsiteY4" fmla="*/ 0 h 4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6815" h="407690">
                <a:moveTo>
                  <a:pt x="0" y="0"/>
                </a:moveTo>
                <a:lnTo>
                  <a:pt x="3726815" y="25400"/>
                </a:lnTo>
                <a:lnTo>
                  <a:pt x="3602990" y="407690"/>
                </a:lnTo>
                <a:lnTo>
                  <a:pt x="6350" y="40769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>
              <a:solidFill>
                <a:srgbClr val="FFC000"/>
              </a:solidFill>
            </a:endParaRPr>
          </a:p>
        </p:txBody>
      </p:sp>
      <p:sp>
        <p:nvSpPr>
          <p:cNvPr id="43" name="Rectangle 24">
            <a:extLst>
              <a:ext uri="{FF2B5EF4-FFF2-40B4-BE49-F238E27FC236}">
                <a16:creationId xmlns:a16="http://schemas.microsoft.com/office/drawing/2014/main" id="{DCAEB8C7-65E2-4CEC-AEC8-E317459DAE0B}"/>
              </a:ext>
            </a:extLst>
          </p:cNvPr>
          <p:cNvSpPr/>
          <p:nvPr/>
        </p:nvSpPr>
        <p:spPr>
          <a:xfrm>
            <a:off x="1676879" y="4087209"/>
            <a:ext cx="4887433" cy="145220"/>
          </a:xfrm>
          <a:custGeom>
            <a:avLst/>
            <a:gdLst>
              <a:gd name="connsiteX0" fmla="*/ 0 w 4857750"/>
              <a:gd name="connsiteY0" fmla="*/ 0 h 142877"/>
              <a:gd name="connsiteX1" fmla="*/ 4857750 w 4857750"/>
              <a:gd name="connsiteY1" fmla="*/ 0 h 142877"/>
              <a:gd name="connsiteX2" fmla="*/ 4857750 w 4857750"/>
              <a:gd name="connsiteY2" fmla="*/ 142877 h 142877"/>
              <a:gd name="connsiteX3" fmla="*/ 0 w 4857750"/>
              <a:gd name="connsiteY3" fmla="*/ 142877 h 142877"/>
              <a:gd name="connsiteX4" fmla="*/ 0 w 4857750"/>
              <a:gd name="connsiteY4" fmla="*/ 0 h 142877"/>
              <a:gd name="connsiteX0" fmla="*/ 0 w 4888706"/>
              <a:gd name="connsiteY0" fmla="*/ 2381 h 145258"/>
              <a:gd name="connsiteX1" fmla="*/ 4888706 w 4888706"/>
              <a:gd name="connsiteY1" fmla="*/ 0 h 145258"/>
              <a:gd name="connsiteX2" fmla="*/ 4857750 w 4888706"/>
              <a:gd name="connsiteY2" fmla="*/ 145258 h 145258"/>
              <a:gd name="connsiteX3" fmla="*/ 0 w 4888706"/>
              <a:gd name="connsiteY3" fmla="*/ 145258 h 145258"/>
              <a:gd name="connsiteX4" fmla="*/ 0 w 4888706"/>
              <a:gd name="connsiteY4" fmla="*/ 2381 h 14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8706" h="145258">
                <a:moveTo>
                  <a:pt x="0" y="2381"/>
                </a:moveTo>
                <a:lnTo>
                  <a:pt x="4888706" y="0"/>
                </a:lnTo>
                <a:lnTo>
                  <a:pt x="4857750" y="145258"/>
                </a:lnTo>
                <a:lnTo>
                  <a:pt x="0" y="145258"/>
                </a:lnTo>
                <a:lnTo>
                  <a:pt x="0" y="2381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44" name="Rectangle 25">
            <a:extLst>
              <a:ext uri="{FF2B5EF4-FFF2-40B4-BE49-F238E27FC236}">
                <a16:creationId xmlns:a16="http://schemas.microsoft.com/office/drawing/2014/main" id="{EBF610EC-74DF-4FA0-A847-3E8081442B95}"/>
              </a:ext>
            </a:extLst>
          </p:cNvPr>
          <p:cNvSpPr/>
          <p:nvPr/>
        </p:nvSpPr>
        <p:spPr>
          <a:xfrm rot="17367765">
            <a:off x="1025192" y="3282739"/>
            <a:ext cx="1904441" cy="142840"/>
          </a:xfrm>
          <a:custGeom>
            <a:avLst/>
            <a:gdLst>
              <a:gd name="connsiteX0" fmla="*/ 0 w 2028771"/>
              <a:gd name="connsiteY0" fmla="*/ 0 h 142877"/>
              <a:gd name="connsiteX1" fmla="*/ 2028771 w 2028771"/>
              <a:gd name="connsiteY1" fmla="*/ 0 h 142877"/>
              <a:gd name="connsiteX2" fmla="*/ 2028771 w 2028771"/>
              <a:gd name="connsiteY2" fmla="*/ 142877 h 142877"/>
              <a:gd name="connsiteX3" fmla="*/ 0 w 2028771"/>
              <a:gd name="connsiteY3" fmla="*/ 142877 h 142877"/>
              <a:gd name="connsiteX4" fmla="*/ 0 w 2028771"/>
              <a:gd name="connsiteY4" fmla="*/ 0 h 142877"/>
              <a:gd name="connsiteX0" fmla="*/ 0 w 2052200"/>
              <a:gd name="connsiteY0" fmla="*/ 4258 h 142877"/>
              <a:gd name="connsiteX1" fmla="*/ 2052200 w 2052200"/>
              <a:gd name="connsiteY1" fmla="*/ 0 h 142877"/>
              <a:gd name="connsiteX2" fmla="*/ 2052200 w 2052200"/>
              <a:gd name="connsiteY2" fmla="*/ 142877 h 142877"/>
              <a:gd name="connsiteX3" fmla="*/ 23429 w 2052200"/>
              <a:gd name="connsiteY3" fmla="*/ 142877 h 142877"/>
              <a:gd name="connsiteX4" fmla="*/ 0 w 2052200"/>
              <a:gd name="connsiteY4" fmla="*/ 4258 h 142877"/>
              <a:gd name="connsiteX0" fmla="*/ 0 w 2123244"/>
              <a:gd name="connsiteY0" fmla="*/ 9694 h 142877"/>
              <a:gd name="connsiteX1" fmla="*/ 2123244 w 2123244"/>
              <a:gd name="connsiteY1" fmla="*/ 0 h 142877"/>
              <a:gd name="connsiteX2" fmla="*/ 2123244 w 2123244"/>
              <a:gd name="connsiteY2" fmla="*/ 142877 h 142877"/>
              <a:gd name="connsiteX3" fmla="*/ 94473 w 2123244"/>
              <a:gd name="connsiteY3" fmla="*/ 142877 h 142877"/>
              <a:gd name="connsiteX4" fmla="*/ 0 w 2123244"/>
              <a:gd name="connsiteY4" fmla="*/ 9694 h 142877"/>
              <a:gd name="connsiteX0" fmla="*/ 0 w 2123244"/>
              <a:gd name="connsiteY0" fmla="*/ 9694 h 142877"/>
              <a:gd name="connsiteX1" fmla="*/ 2123244 w 2123244"/>
              <a:gd name="connsiteY1" fmla="*/ 0 h 142877"/>
              <a:gd name="connsiteX2" fmla="*/ 2123244 w 2123244"/>
              <a:gd name="connsiteY2" fmla="*/ 142877 h 142877"/>
              <a:gd name="connsiteX3" fmla="*/ 65099 w 2123244"/>
              <a:gd name="connsiteY3" fmla="*/ 140244 h 142877"/>
              <a:gd name="connsiteX4" fmla="*/ 0 w 2123244"/>
              <a:gd name="connsiteY4" fmla="*/ 9694 h 142877"/>
              <a:gd name="connsiteX0" fmla="*/ -1 w 2127466"/>
              <a:gd name="connsiteY0" fmla="*/ 8242 h 142877"/>
              <a:gd name="connsiteX1" fmla="*/ 2127466 w 2127466"/>
              <a:gd name="connsiteY1" fmla="*/ 0 h 142877"/>
              <a:gd name="connsiteX2" fmla="*/ 2127466 w 2127466"/>
              <a:gd name="connsiteY2" fmla="*/ 142877 h 142877"/>
              <a:gd name="connsiteX3" fmla="*/ 69321 w 2127466"/>
              <a:gd name="connsiteY3" fmla="*/ 140244 h 142877"/>
              <a:gd name="connsiteX4" fmla="*/ -1 w 2127466"/>
              <a:gd name="connsiteY4" fmla="*/ 8242 h 142877"/>
              <a:gd name="connsiteX0" fmla="*/ 0 w 2115901"/>
              <a:gd name="connsiteY0" fmla="*/ 10352 h 142877"/>
              <a:gd name="connsiteX1" fmla="*/ 2115901 w 2115901"/>
              <a:gd name="connsiteY1" fmla="*/ 0 h 142877"/>
              <a:gd name="connsiteX2" fmla="*/ 2115901 w 2115901"/>
              <a:gd name="connsiteY2" fmla="*/ 142877 h 142877"/>
              <a:gd name="connsiteX3" fmla="*/ 57756 w 2115901"/>
              <a:gd name="connsiteY3" fmla="*/ 140244 h 142877"/>
              <a:gd name="connsiteX4" fmla="*/ 0 w 2115901"/>
              <a:gd name="connsiteY4" fmla="*/ 10352 h 142877"/>
              <a:gd name="connsiteX0" fmla="*/ 0 w 2121039"/>
              <a:gd name="connsiteY0" fmla="*/ 14184 h 142877"/>
              <a:gd name="connsiteX1" fmla="*/ 2121039 w 2121039"/>
              <a:gd name="connsiteY1" fmla="*/ 0 h 142877"/>
              <a:gd name="connsiteX2" fmla="*/ 2121039 w 2121039"/>
              <a:gd name="connsiteY2" fmla="*/ 142877 h 142877"/>
              <a:gd name="connsiteX3" fmla="*/ 62894 w 2121039"/>
              <a:gd name="connsiteY3" fmla="*/ 140244 h 142877"/>
              <a:gd name="connsiteX4" fmla="*/ 0 w 2121039"/>
              <a:gd name="connsiteY4" fmla="*/ 14184 h 142877"/>
              <a:gd name="connsiteX0" fmla="*/ 0 w 2121039"/>
              <a:gd name="connsiteY0" fmla="*/ 14184 h 142877"/>
              <a:gd name="connsiteX1" fmla="*/ 2121039 w 2121039"/>
              <a:gd name="connsiteY1" fmla="*/ 0 h 142877"/>
              <a:gd name="connsiteX2" fmla="*/ 2121039 w 2121039"/>
              <a:gd name="connsiteY2" fmla="*/ 142877 h 142877"/>
              <a:gd name="connsiteX3" fmla="*/ 55395 w 2121039"/>
              <a:gd name="connsiteY3" fmla="*/ 142624 h 142877"/>
              <a:gd name="connsiteX4" fmla="*/ 0 w 2121039"/>
              <a:gd name="connsiteY4" fmla="*/ 14184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039" h="142877">
                <a:moveTo>
                  <a:pt x="0" y="14184"/>
                </a:moveTo>
                <a:lnTo>
                  <a:pt x="2121039" y="0"/>
                </a:lnTo>
                <a:lnTo>
                  <a:pt x="2121039" y="142877"/>
                </a:lnTo>
                <a:lnTo>
                  <a:pt x="55395" y="142624"/>
                </a:lnTo>
                <a:lnTo>
                  <a:pt x="0" y="14184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2146B002-0A21-4FFF-82F3-633A2990888D}"/>
              </a:ext>
            </a:extLst>
          </p:cNvPr>
          <p:cNvSpPr/>
          <p:nvPr/>
        </p:nvSpPr>
        <p:spPr>
          <a:xfrm>
            <a:off x="2231881" y="2433131"/>
            <a:ext cx="588373" cy="142840"/>
          </a:xfrm>
          <a:custGeom>
            <a:avLst/>
            <a:gdLst>
              <a:gd name="connsiteX0" fmla="*/ 0 w 302418"/>
              <a:gd name="connsiteY0" fmla="*/ 0 h 142877"/>
              <a:gd name="connsiteX1" fmla="*/ 302418 w 302418"/>
              <a:gd name="connsiteY1" fmla="*/ 0 h 142877"/>
              <a:gd name="connsiteX2" fmla="*/ 302418 w 302418"/>
              <a:gd name="connsiteY2" fmla="*/ 142877 h 142877"/>
              <a:gd name="connsiteX3" fmla="*/ 0 w 302418"/>
              <a:gd name="connsiteY3" fmla="*/ 142877 h 142877"/>
              <a:gd name="connsiteX4" fmla="*/ 0 w 302418"/>
              <a:gd name="connsiteY4" fmla="*/ 0 h 142877"/>
              <a:gd name="connsiteX0" fmla="*/ 0 w 323849"/>
              <a:gd name="connsiteY0" fmla="*/ 0 h 142877"/>
              <a:gd name="connsiteX1" fmla="*/ 323849 w 323849"/>
              <a:gd name="connsiteY1" fmla="*/ 2381 h 142877"/>
              <a:gd name="connsiteX2" fmla="*/ 302418 w 323849"/>
              <a:gd name="connsiteY2" fmla="*/ 142877 h 142877"/>
              <a:gd name="connsiteX3" fmla="*/ 0 w 323849"/>
              <a:gd name="connsiteY3" fmla="*/ 142877 h 142877"/>
              <a:gd name="connsiteX4" fmla="*/ 0 w 323849"/>
              <a:gd name="connsiteY4" fmla="*/ 0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49" h="142877">
                <a:moveTo>
                  <a:pt x="0" y="0"/>
                </a:moveTo>
                <a:lnTo>
                  <a:pt x="323849" y="2381"/>
                </a:lnTo>
                <a:lnTo>
                  <a:pt x="302418" y="142877"/>
                </a:lnTo>
                <a:lnTo>
                  <a:pt x="0" y="142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C06A83FF-0333-4562-86D7-EBFBBFAE1469}"/>
              </a:ext>
            </a:extLst>
          </p:cNvPr>
          <p:cNvSpPr/>
          <p:nvPr/>
        </p:nvSpPr>
        <p:spPr>
          <a:xfrm rot="10800000">
            <a:off x="7449347" y="2437891"/>
            <a:ext cx="3147876" cy="142840"/>
          </a:xfrm>
          <a:custGeom>
            <a:avLst/>
            <a:gdLst>
              <a:gd name="connsiteX0" fmla="*/ 0 w 3285554"/>
              <a:gd name="connsiteY0" fmla="*/ 0 h 142877"/>
              <a:gd name="connsiteX1" fmla="*/ 3285554 w 3285554"/>
              <a:gd name="connsiteY1" fmla="*/ 0 h 142877"/>
              <a:gd name="connsiteX2" fmla="*/ 3285554 w 3285554"/>
              <a:gd name="connsiteY2" fmla="*/ 142877 h 142877"/>
              <a:gd name="connsiteX3" fmla="*/ 0 w 3285554"/>
              <a:gd name="connsiteY3" fmla="*/ 142877 h 142877"/>
              <a:gd name="connsiteX4" fmla="*/ 0 w 3285554"/>
              <a:gd name="connsiteY4" fmla="*/ 0 h 142877"/>
              <a:gd name="connsiteX0" fmla="*/ 19050 w 3285554"/>
              <a:gd name="connsiteY0" fmla="*/ 0 h 145258"/>
              <a:gd name="connsiteX1" fmla="*/ 3285554 w 3285554"/>
              <a:gd name="connsiteY1" fmla="*/ 2381 h 145258"/>
              <a:gd name="connsiteX2" fmla="*/ 3285554 w 3285554"/>
              <a:gd name="connsiteY2" fmla="*/ 145258 h 145258"/>
              <a:gd name="connsiteX3" fmla="*/ 0 w 3285554"/>
              <a:gd name="connsiteY3" fmla="*/ 145258 h 145258"/>
              <a:gd name="connsiteX4" fmla="*/ 19050 w 3285554"/>
              <a:gd name="connsiteY4" fmla="*/ 0 h 145258"/>
              <a:gd name="connsiteX0" fmla="*/ 26193 w 3285554"/>
              <a:gd name="connsiteY0" fmla="*/ 0 h 145258"/>
              <a:gd name="connsiteX1" fmla="*/ 3285554 w 3285554"/>
              <a:gd name="connsiteY1" fmla="*/ 2381 h 145258"/>
              <a:gd name="connsiteX2" fmla="*/ 3285554 w 3285554"/>
              <a:gd name="connsiteY2" fmla="*/ 145258 h 145258"/>
              <a:gd name="connsiteX3" fmla="*/ 0 w 3285554"/>
              <a:gd name="connsiteY3" fmla="*/ 145258 h 145258"/>
              <a:gd name="connsiteX4" fmla="*/ 26193 w 3285554"/>
              <a:gd name="connsiteY4" fmla="*/ 0 h 145258"/>
              <a:gd name="connsiteX0" fmla="*/ 26193 w 3285554"/>
              <a:gd name="connsiteY0" fmla="*/ 0 h 145258"/>
              <a:gd name="connsiteX1" fmla="*/ 3285554 w 3285554"/>
              <a:gd name="connsiteY1" fmla="*/ 2381 h 145258"/>
              <a:gd name="connsiteX2" fmla="*/ 3256979 w 3285554"/>
              <a:gd name="connsiteY2" fmla="*/ 140495 h 145258"/>
              <a:gd name="connsiteX3" fmla="*/ 0 w 3285554"/>
              <a:gd name="connsiteY3" fmla="*/ 145258 h 145258"/>
              <a:gd name="connsiteX4" fmla="*/ 26193 w 3285554"/>
              <a:gd name="connsiteY4" fmla="*/ 0 h 145258"/>
              <a:gd name="connsiteX0" fmla="*/ 41102 w 3285554"/>
              <a:gd name="connsiteY0" fmla="*/ 0 h 142877"/>
              <a:gd name="connsiteX1" fmla="*/ 3285554 w 3285554"/>
              <a:gd name="connsiteY1" fmla="*/ 0 h 142877"/>
              <a:gd name="connsiteX2" fmla="*/ 3256979 w 3285554"/>
              <a:gd name="connsiteY2" fmla="*/ 138114 h 142877"/>
              <a:gd name="connsiteX3" fmla="*/ 0 w 3285554"/>
              <a:gd name="connsiteY3" fmla="*/ 142877 h 142877"/>
              <a:gd name="connsiteX4" fmla="*/ 41102 w 3285554"/>
              <a:gd name="connsiteY4" fmla="*/ 0 h 142877"/>
              <a:gd name="connsiteX0" fmla="*/ 43587 w 3285554"/>
              <a:gd name="connsiteY0" fmla="*/ 2381 h 142877"/>
              <a:gd name="connsiteX1" fmla="*/ 3285554 w 3285554"/>
              <a:gd name="connsiteY1" fmla="*/ 0 h 142877"/>
              <a:gd name="connsiteX2" fmla="*/ 3256979 w 3285554"/>
              <a:gd name="connsiteY2" fmla="*/ 138114 h 142877"/>
              <a:gd name="connsiteX3" fmla="*/ 0 w 3285554"/>
              <a:gd name="connsiteY3" fmla="*/ 142877 h 142877"/>
              <a:gd name="connsiteX4" fmla="*/ 43587 w 3285554"/>
              <a:gd name="connsiteY4" fmla="*/ 2381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5554" h="142877">
                <a:moveTo>
                  <a:pt x="43587" y="2381"/>
                </a:moveTo>
                <a:lnTo>
                  <a:pt x="3285554" y="0"/>
                </a:lnTo>
                <a:lnTo>
                  <a:pt x="3256979" y="138114"/>
                </a:lnTo>
                <a:lnTo>
                  <a:pt x="0" y="142877"/>
                </a:lnTo>
                <a:lnTo>
                  <a:pt x="43587" y="2381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47" name="Rectangle 25">
            <a:extLst>
              <a:ext uri="{FF2B5EF4-FFF2-40B4-BE49-F238E27FC236}">
                <a16:creationId xmlns:a16="http://schemas.microsoft.com/office/drawing/2014/main" id="{63247C1C-1619-4770-ABBE-31049E0E63D7}"/>
              </a:ext>
            </a:extLst>
          </p:cNvPr>
          <p:cNvSpPr/>
          <p:nvPr/>
        </p:nvSpPr>
        <p:spPr>
          <a:xfrm rot="6465426">
            <a:off x="9324836" y="3233378"/>
            <a:ext cx="1845805" cy="142840"/>
          </a:xfrm>
          <a:custGeom>
            <a:avLst/>
            <a:gdLst>
              <a:gd name="connsiteX0" fmla="*/ 0 w 2028771"/>
              <a:gd name="connsiteY0" fmla="*/ 0 h 142877"/>
              <a:gd name="connsiteX1" fmla="*/ 2028771 w 2028771"/>
              <a:gd name="connsiteY1" fmla="*/ 0 h 142877"/>
              <a:gd name="connsiteX2" fmla="*/ 2028771 w 2028771"/>
              <a:gd name="connsiteY2" fmla="*/ 142877 h 142877"/>
              <a:gd name="connsiteX3" fmla="*/ 0 w 2028771"/>
              <a:gd name="connsiteY3" fmla="*/ 142877 h 142877"/>
              <a:gd name="connsiteX4" fmla="*/ 0 w 2028771"/>
              <a:gd name="connsiteY4" fmla="*/ 0 h 142877"/>
              <a:gd name="connsiteX0" fmla="*/ 0 w 2052200"/>
              <a:gd name="connsiteY0" fmla="*/ 4258 h 142877"/>
              <a:gd name="connsiteX1" fmla="*/ 2052200 w 2052200"/>
              <a:gd name="connsiteY1" fmla="*/ 0 h 142877"/>
              <a:gd name="connsiteX2" fmla="*/ 2052200 w 2052200"/>
              <a:gd name="connsiteY2" fmla="*/ 142877 h 142877"/>
              <a:gd name="connsiteX3" fmla="*/ 23429 w 2052200"/>
              <a:gd name="connsiteY3" fmla="*/ 142877 h 142877"/>
              <a:gd name="connsiteX4" fmla="*/ 0 w 2052200"/>
              <a:gd name="connsiteY4" fmla="*/ 4258 h 142877"/>
              <a:gd name="connsiteX0" fmla="*/ 0 w 2052200"/>
              <a:gd name="connsiteY0" fmla="*/ 4258 h 142877"/>
              <a:gd name="connsiteX1" fmla="*/ 2052200 w 2052200"/>
              <a:gd name="connsiteY1" fmla="*/ 0 h 142877"/>
              <a:gd name="connsiteX2" fmla="*/ 2052200 w 2052200"/>
              <a:gd name="connsiteY2" fmla="*/ 142877 h 142877"/>
              <a:gd name="connsiteX3" fmla="*/ 34622 w 2052200"/>
              <a:gd name="connsiteY3" fmla="*/ 141599 h 142877"/>
              <a:gd name="connsiteX4" fmla="*/ 0 w 2052200"/>
              <a:gd name="connsiteY4" fmla="*/ 4258 h 142877"/>
              <a:gd name="connsiteX0" fmla="*/ 0 w 2055931"/>
              <a:gd name="connsiteY0" fmla="*/ 4684 h 142877"/>
              <a:gd name="connsiteX1" fmla="*/ 2055931 w 2055931"/>
              <a:gd name="connsiteY1" fmla="*/ 0 h 142877"/>
              <a:gd name="connsiteX2" fmla="*/ 2055931 w 2055931"/>
              <a:gd name="connsiteY2" fmla="*/ 142877 h 142877"/>
              <a:gd name="connsiteX3" fmla="*/ 38353 w 2055931"/>
              <a:gd name="connsiteY3" fmla="*/ 141599 h 142877"/>
              <a:gd name="connsiteX4" fmla="*/ 0 w 2055931"/>
              <a:gd name="connsiteY4" fmla="*/ 4684 h 142877"/>
              <a:gd name="connsiteX0" fmla="*/ 0 w 2085835"/>
              <a:gd name="connsiteY0" fmla="*/ 697 h 142877"/>
              <a:gd name="connsiteX1" fmla="*/ 2085835 w 2085835"/>
              <a:gd name="connsiteY1" fmla="*/ 0 h 142877"/>
              <a:gd name="connsiteX2" fmla="*/ 2085835 w 2085835"/>
              <a:gd name="connsiteY2" fmla="*/ 142877 h 142877"/>
              <a:gd name="connsiteX3" fmla="*/ 68257 w 2085835"/>
              <a:gd name="connsiteY3" fmla="*/ 141599 h 142877"/>
              <a:gd name="connsiteX4" fmla="*/ 0 w 2085835"/>
              <a:gd name="connsiteY4" fmla="*/ 697 h 142877"/>
              <a:gd name="connsiteX0" fmla="*/ 0 w 2085835"/>
              <a:gd name="connsiteY0" fmla="*/ 697 h 142877"/>
              <a:gd name="connsiteX1" fmla="*/ 2085835 w 2085835"/>
              <a:gd name="connsiteY1" fmla="*/ 0 h 142877"/>
              <a:gd name="connsiteX2" fmla="*/ 2085835 w 2085835"/>
              <a:gd name="connsiteY2" fmla="*/ 142877 h 142877"/>
              <a:gd name="connsiteX3" fmla="*/ 74323 w 2085835"/>
              <a:gd name="connsiteY3" fmla="*/ 137879 h 142877"/>
              <a:gd name="connsiteX4" fmla="*/ 0 w 2085835"/>
              <a:gd name="connsiteY4" fmla="*/ 697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835" h="142877">
                <a:moveTo>
                  <a:pt x="0" y="697"/>
                </a:moveTo>
                <a:lnTo>
                  <a:pt x="2085835" y="0"/>
                </a:lnTo>
                <a:lnTo>
                  <a:pt x="2085835" y="142877"/>
                </a:lnTo>
                <a:lnTo>
                  <a:pt x="74323" y="137879"/>
                </a:lnTo>
                <a:lnTo>
                  <a:pt x="0" y="697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215595C8-6B59-4222-852A-861985F61000}"/>
              </a:ext>
            </a:extLst>
          </p:cNvPr>
          <p:cNvSpPr/>
          <p:nvPr/>
        </p:nvSpPr>
        <p:spPr>
          <a:xfrm rot="10800000">
            <a:off x="9725654" y="4082449"/>
            <a:ext cx="345190" cy="152361"/>
          </a:xfrm>
          <a:custGeom>
            <a:avLst/>
            <a:gdLst>
              <a:gd name="connsiteX0" fmla="*/ 0 w 302418"/>
              <a:gd name="connsiteY0" fmla="*/ 0 h 142877"/>
              <a:gd name="connsiteX1" fmla="*/ 302418 w 302418"/>
              <a:gd name="connsiteY1" fmla="*/ 0 h 142877"/>
              <a:gd name="connsiteX2" fmla="*/ 302418 w 302418"/>
              <a:gd name="connsiteY2" fmla="*/ 142877 h 142877"/>
              <a:gd name="connsiteX3" fmla="*/ 0 w 302418"/>
              <a:gd name="connsiteY3" fmla="*/ 142877 h 142877"/>
              <a:gd name="connsiteX4" fmla="*/ 0 w 302418"/>
              <a:gd name="connsiteY4" fmla="*/ 0 h 142877"/>
              <a:gd name="connsiteX0" fmla="*/ 19050 w 321468"/>
              <a:gd name="connsiteY0" fmla="*/ 0 h 145258"/>
              <a:gd name="connsiteX1" fmla="*/ 321468 w 321468"/>
              <a:gd name="connsiteY1" fmla="*/ 0 h 145258"/>
              <a:gd name="connsiteX2" fmla="*/ 321468 w 321468"/>
              <a:gd name="connsiteY2" fmla="*/ 142877 h 145258"/>
              <a:gd name="connsiteX3" fmla="*/ 0 w 321468"/>
              <a:gd name="connsiteY3" fmla="*/ 145258 h 145258"/>
              <a:gd name="connsiteX4" fmla="*/ 19050 w 321468"/>
              <a:gd name="connsiteY4" fmla="*/ 0 h 145258"/>
              <a:gd name="connsiteX0" fmla="*/ 38100 w 321468"/>
              <a:gd name="connsiteY0" fmla="*/ 11906 h 145258"/>
              <a:gd name="connsiteX1" fmla="*/ 321468 w 321468"/>
              <a:gd name="connsiteY1" fmla="*/ 0 h 145258"/>
              <a:gd name="connsiteX2" fmla="*/ 321468 w 321468"/>
              <a:gd name="connsiteY2" fmla="*/ 142877 h 145258"/>
              <a:gd name="connsiteX3" fmla="*/ 0 w 321468"/>
              <a:gd name="connsiteY3" fmla="*/ 145258 h 145258"/>
              <a:gd name="connsiteX4" fmla="*/ 38100 w 321468"/>
              <a:gd name="connsiteY4" fmla="*/ 11906 h 145258"/>
              <a:gd name="connsiteX0" fmla="*/ 45244 w 321468"/>
              <a:gd name="connsiteY0" fmla="*/ 4762 h 145258"/>
              <a:gd name="connsiteX1" fmla="*/ 321468 w 321468"/>
              <a:gd name="connsiteY1" fmla="*/ 0 h 145258"/>
              <a:gd name="connsiteX2" fmla="*/ 321468 w 321468"/>
              <a:gd name="connsiteY2" fmla="*/ 142877 h 145258"/>
              <a:gd name="connsiteX3" fmla="*/ 0 w 321468"/>
              <a:gd name="connsiteY3" fmla="*/ 145258 h 145258"/>
              <a:gd name="connsiteX4" fmla="*/ 45244 w 321468"/>
              <a:gd name="connsiteY4" fmla="*/ 4762 h 145258"/>
              <a:gd name="connsiteX0" fmla="*/ 50006 w 321468"/>
              <a:gd name="connsiteY0" fmla="*/ 0 h 145258"/>
              <a:gd name="connsiteX1" fmla="*/ 321468 w 321468"/>
              <a:gd name="connsiteY1" fmla="*/ 0 h 145258"/>
              <a:gd name="connsiteX2" fmla="*/ 321468 w 321468"/>
              <a:gd name="connsiteY2" fmla="*/ 142877 h 145258"/>
              <a:gd name="connsiteX3" fmla="*/ 0 w 321468"/>
              <a:gd name="connsiteY3" fmla="*/ 145258 h 145258"/>
              <a:gd name="connsiteX4" fmla="*/ 50006 w 321468"/>
              <a:gd name="connsiteY4" fmla="*/ 0 h 145258"/>
              <a:gd name="connsiteX0" fmla="*/ 45243 w 316705"/>
              <a:gd name="connsiteY0" fmla="*/ 0 h 147639"/>
              <a:gd name="connsiteX1" fmla="*/ 316705 w 316705"/>
              <a:gd name="connsiteY1" fmla="*/ 0 h 147639"/>
              <a:gd name="connsiteX2" fmla="*/ 316705 w 316705"/>
              <a:gd name="connsiteY2" fmla="*/ 142877 h 147639"/>
              <a:gd name="connsiteX3" fmla="*/ 0 w 316705"/>
              <a:gd name="connsiteY3" fmla="*/ 147639 h 147639"/>
              <a:gd name="connsiteX4" fmla="*/ 45243 w 316705"/>
              <a:gd name="connsiteY4" fmla="*/ 0 h 147639"/>
              <a:gd name="connsiteX0" fmla="*/ 45243 w 345280"/>
              <a:gd name="connsiteY0" fmla="*/ 4762 h 152401"/>
              <a:gd name="connsiteX1" fmla="*/ 345280 w 345280"/>
              <a:gd name="connsiteY1" fmla="*/ 0 h 152401"/>
              <a:gd name="connsiteX2" fmla="*/ 316705 w 345280"/>
              <a:gd name="connsiteY2" fmla="*/ 147639 h 152401"/>
              <a:gd name="connsiteX3" fmla="*/ 0 w 345280"/>
              <a:gd name="connsiteY3" fmla="*/ 152401 h 152401"/>
              <a:gd name="connsiteX4" fmla="*/ 45243 w 345280"/>
              <a:gd name="connsiteY4" fmla="*/ 4762 h 15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280" h="152401">
                <a:moveTo>
                  <a:pt x="45243" y="4762"/>
                </a:moveTo>
                <a:lnTo>
                  <a:pt x="345280" y="0"/>
                </a:lnTo>
                <a:lnTo>
                  <a:pt x="316705" y="147639"/>
                </a:lnTo>
                <a:lnTo>
                  <a:pt x="0" y="152401"/>
                </a:lnTo>
                <a:lnTo>
                  <a:pt x="45243" y="4762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49" name="Rectangle 46">
            <a:extLst>
              <a:ext uri="{FF2B5EF4-FFF2-40B4-BE49-F238E27FC236}">
                <a16:creationId xmlns:a16="http://schemas.microsoft.com/office/drawing/2014/main" id="{ECA14413-B0AA-44DE-82E8-11A4EABF8853}"/>
              </a:ext>
            </a:extLst>
          </p:cNvPr>
          <p:cNvSpPr/>
          <p:nvPr/>
        </p:nvSpPr>
        <p:spPr>
          <a:xfrm rot="10800000">
            <a:off x="8108608" y="2141070"/>
            <a:ext cx="2899590" cy="145220"/>
          </a:xfrm>
          <a:custGeom>
            <a:avLst/>
            <a:gdLst>
              <a:gd name="connsiteX0" fmla="*/ 0 w 3285554"/>
              <a:gd name="connsiteY0" fmla="*/ 0 h 142877"/>
              <a:gd name="connsiteX1" fmla="*/ 3285554 w 3285554"/>
              <a:gd name="connsiteY1" fmla="*/ 0 h 142877"/>
              <a:gd name="connsiteX2" fmla="*/ 3285554 w 3285554"/>
              <a:gd name="connsiteY2" fmla="*/ 142877 h 142877"/>
              <a:gd name="connsiteX3" fmla="*/ 0 w 3285554"/>
              <a:gd name="connsiteY3" fmla="*/ 142877 h 142877"/>
              <a:gd name="connsiteX4" fmla="*/ 0 w 3285554"/>
              <a:gd name="connsiteY4" fmla="*/ 0 h 142877"/>
              <a:gd name="connsiteX0" fmla="*/ 19050 w 3285554"/>
              <a:gd name="connsiteY0" fmla="*/ 0 h 145258"/>
              <a:gd name="connsiteX1" fmla="*/ 3285554 w 3285554"/>
              <a:gd name="connsiteY1" fmla="*/ 2381 h 145258"/>
              <a:gd name="connsiteX2" fmla="*/ 3285554 w 3285554"/>
              <a:gd name="connsiteY2" fmla="*/ 145258 h 145258"/>
              <a:gd name="connsiteX3" fmla="*/ 0 w 3285554"/>
              <a:gd name="connsiteY3" fmla="*/ 145258 h 145258"/>
              <a:gd name="connsiteX4" fmla="*/ 19050 w 3285554"/>
              <a:gd name="connsiteY4" fmla="*/ 0 h 145258"/>
              <a:gd name="connsiteX0" fmla="*/ 26193 w 3285554"/>
              <a:gd name="connsiteY0" fmla="*/ 0 h 145258"/>
              <a:gd name="connsiteX1" fmla="*/ 3285554 w 3285554"/>
              <a:gd name="connsiteY1" fmla="*/ 2381 h 145258"/>
              <a:gd name="connsiteX2" fmla="*/ 3285554 w 3285554"/>
              <a:gd name="connsiteY2" fmla="*/ 145258 h 145258"/>
              <a:gd name="connsiteX3" fmla="*/ 0 w 3285554"/>
              <a:gd name="connsiteY3" fmla="*/ 145258 h 145258"/>
              <a:gd name="connsiteX4" fmla="*/ 26193 w 3285554"/>
              <a:gd name="connsiteY4" fmla="*/ 0 h 145258"/>
              <a:gd name="connsiteX0" fmla="*/ 26193 w 3285554"/>
              <a:gd name="connsiteY0" fmla="*/ 0 h 145258"/>
              <a:gd name="connsiteX1" fmla="*/ 3285554 w 3285554"/>
              <a:gd name="connsiteY1" fmla="*/ 2381 h 145258"/>
              <a:gd name="connsiteX2" fmla="*/ 3256979 w 3285554"/>
              <a:gd name="connsiteY2" fmla="*/ 140495 h 145258"/>
              <a:gd name="connsiteX3" fmla="*/ 0 w 3285554"/>
              <a:gd name="connsiteY3" fmla="*/ 145258 h 145258"/>
              <a:gd name="connsiteX4" fmla="*/ 26193 w 3285554"/>
              <a:gd name="connsiteY4" fmla="*/ 0 h 145258"/>
              <a:gd name="connsiteX0" fmla="*/ 39681 w 3285554"/>
              <a:gd name="connsiteY0" fmla="*/ 0 h 145258"/>
              <a:gd name="connsiteX1" fmla="*/ 3285554 w 3285554"/>
              <a:gd name="connsiteY1" fmla="*/ 2381 h 145258"/>
              <a:gd name="connsiteX2" fmla="*/ 3256979 w 3285554"/>
              <a:gd name="connsiteY2" fmla="*/ 140495 h 145258"/>
              <a:gd name="connsiteX3" fmla="*/ 0 w 3285554"/>
              <a:gd name="connsiteY3" fmla="*/ 145258 h 145258"/>
              <a:gd name="connsiteX4" fmla="*/ 39681 w 3285554"/>
              <a:gd name="connsiteY4" fmla="*/ 0 h 145258"/>
              <a:gd name="connsiteX0" fmla="*/ 47773 w 3285554"/>
              <a:gd name="connsiteY0" fmla="*/ 0 h 145258"/>
              <a:gd name="connsiteX1" fmla="*/ 3285554 w 3285554"/>
              <a:gd name="connsiteY1" fmla="*/ 2381 h 145258"/>
              <a:gd name="connsiteX2" fmla="*/ 3256979 w 3285554"/>
              <a:gd name="connsiteY2" fmla="*/ 140495 h 145258"/>
              <a:gd name="connsiteX3" fmla="*/ 0 w 3285554"/>
              <a:gd name="connsiteY3" fmla="*/ 145258 h 145258"/>
              <a:gd name="connsiteX4" fmla="*/ 47773 w 3285554"/>
              <a:gd name="connsiteY4" fmla="*/ 0 h 14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5554" h="145258">
                <a:moveTo>
                  <a:pt x="47773" y="0"/>
                </a:moveTo>
                <a:lnTo>
                  <a:pt x="3285554" y="2381"/>
                </a:lnTo>
                <a:lnTo>
                  <a:pt x="3256979" y="140495"/>
                </a:lnTo>
                <a:lnTo>
                  <a:pt x="0" y="145258"/>
                </a:lnTo>
                <a:lnTo>
                  <a:pt x="47773" y="0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50" name="Rectangle 25">
            <a:extLst>
              <a:ext uri="{FF2B5EF4-FFF2-40B4-BE49-F238E27FC236}">
                <a16:creationId xmlns:a16="http://schemas.microsoft.com/office/drawing/2014/main" id="{2E177288-2DC2-478D-8341-3E167DEC5E40}"/>
              </a:ext>
            </a:extLst>
          </p:cNvPr>
          <p:cNvSpPr/>
          <p:nvPr/>
        </p:nvSpPr>
        <p:spPr>
          <a:xfrm rot="6465426">
            <a:off x="9735212" y="2935376"/>
            <a:ext cx="1848285" cy="142840"/>
          </a:xfrm>
          <a:custGeom>
            <a:avLst/>
            <a:gdLst>
              <a:gd name="connsiteX0" fmla="*/ 0 w 2028771"/>
              <a:gd name="connsiteY0" fmla="*/ 0 h 142877"/>
              <a:gd name="connsiteX1" fmla="*/ 2028771 w 2028771"/>
              <a:gd name="connsiteY1" fmla="*/ 0 h 142877"/>
              <a:gd name="connsiteX2" fmla="*/ 2028771 w 2028771"/>
              <a:gd name="connsiteY2" fmla="*/ 142877 h 142877"/>
              <a:gd name="connsiteX3" fmla="*/ 0 w 2028771"/>
              <a:gd name="connsiteY3" fmla="*/ 142877 h 142877"/>
              <a:gd name="connsiteX4" fmla="*/ 0 w 2028771"/>
              <a:gd name="connsiteY4" fmla="*/ 0 h 142877"/>
              <a:gd name="connsiteX0" fmla="*/ 0 w 2052200"/>
              <a:gd name="connsiteY0" fmla="*/ 4258 h 142877"/>
              <a:gd name="connsiteX1" fmla="*/ 2052200 w 2052200"/>
              <a:gd name="connsiteY1" fmla="*/ 0 h 142877"/>
              <a:gd name="connsiteX2" fmla="*/ 2052200 w 2052200"/>
              <a:gd name="connsiteY2" fmla="*/ 142877 h 142877"/>
              <a:gd name="connsiteX3" fmla="*/ 23429 w 2052200"/>
              <a:gd name="connsiteY3" fmla="*/ 142877 h 142877"/>
              <a:gd name="connsiteX4" fmla="*/ 0 w 2052200"/>
              <a:gd name="connsiteY4" fmla="*/ 4258 h 142877"/>
              <a:gd name="connsiteX0" fmla="*/ 0 w 2052200"/>
              <a:gd name="connsiteY0" fmla="*/ 4258 h 142877"/>
              <a:gd name="connsiteX1" fmla="*/ 2052200 w 2052200"/>
              <a:gd name="connsiteY1" fmla="*/ 0 h 142877"/>
              <a:gd name="connsiteX2" fmla="*/ 2052200 w 2052200"/>
              <a:gd name="connsiteY2" fmla="*/ 142877 h 142877"/>
              <a:gd name="connsiteX3" fmla="*/ 34622 w 2052200"/>
              <a:gd name="connsiteY3" fmla="*/ 141599 h 142877"/>
              <a:gd name="connsiteX4" fmla="*/ 0 w 2052200"/>
              <a:gd name="connsiteY4" fmla="*/ 4258 h 142877"/>
              <a:gd name="connsiteX0" fmla="*/ 0 w 2055931"/>
              <a:gd name="connsiteY0" fmla="*/ 4684 h 142877"/>
              <a:gd name="connsiteX1" fmla="*/ 2055931 w 2055931"/>
              <a:gd name="connsiteY1" fmla="*/ 0 h 142877"/>
              <a:gd name="connsiteX2" fmla="*/ 2055931 w 2055931"/>
              <a:gd name="connsiteY2" fmla="*/ 142877 h 142877"/>
              <a:gd name="connsiteX3" fmla="*/ 38353 w 2055931"/>
              <a:gd name="connsiteY3" fmla="*/ 141599 h 142877"/>
              <a:gd name="connsiteX4" fmla="*/ 0 w 2055931"/>
              <a:gd name="connsiteY4" fmla="*/ 4684 h 142877"/>
              <a:gd name="connsiteX0" fmla="*/ 0 w 2085835"/>
              <a:gd name="connsiteY0" fmla="*/ 697 h 142877"/>
              <a:gd name="connsiteX1" fmla="*/ 2085835 w 2085835"/>
              <a:gd name="connsiteY1" fmla="*/ 0 h 142877"/>
              <a:gd name="connsiteX2" fmla="*/ 2085835 w 2085835"/>
              <a:gd name="connsiteY2" fmla="*/ 142877 h 142877"/>
              <a:gd name="connsiteX3" fmla="*/ 68257 w 2085835"/>
              <a:gd name="connsiteY3" fmla="*/ 141599 h 142877"/>
              <a:gd name="connsiteX4" fmla="*/ 0 w 2085835"/>
              <a:gd name="connsiteY4" fmla="*/ 697 h 142877"/>
              <a:gd name="connsiteX0" fmla="*/ 0 w 2085835"/>
              <a:gd name="connsiteY0" fmla="*/ 697 h 142877"/>
              <a:gd name="connsiteX1" fmla="*/ 2085835 w 2085835"/>
              <a:gd name="connsiteY1" fmla="*/ 0 h 142877"/>
              <a:gd name="connsiteX2" fmla="*/ 2085835 w 2085835"/>
              <a:gd name="connsiteY2" fmla="*/ 142877 h 142877"/>
              <a:gd name="connsiteX3" fmla="*/ 74323 w 2085835"/>
              <a:gd name="connsiteY3" fmla="*/ 137879 h 142877"/>
              <a:gd name="connsiteX4" fmla="*/ 0 w 2085835"/>
              <a:gd name="connsiteY4" fmla="*/ 697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835" h="142877">
                <a:moveTo>
                  <a:pt x="0" y="697"/>
                </a:moveTo>
                <a:lnTo>
                  <a:pt x="2085835" y="0"/>
                </a:lnTo>
                <a:lnTo>
                  <a:pt x="2085835" y="142877"/>
                </a:lnTo>
                <a:lnTo>
                  <a:pt x="74323" y="137879"/>
                </a:lnTo>
                <a:lnTo>
                  <a:pt x="0" y="697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3638860D-F301-4923-8FE5-D32F7A27D627}"/>
              </a:ext>
            </a:extLst>
          </p:cNvPr>
          <p:cNvSpPr/>
          <p:nvPr/>
        </p:nvSpPr>
        <p:spPr>
          <a:xfrm>
            <a:off x="1269695" y="4380715"/>
            <a:ext cx="3513112" cy="145220"/>
          </a:xfrm>
          <a:custGeom>
            <a:avLst/>
            <a:gdLst>
              <a:gd name="connsiteX0" fmla="*/ 0 w 4857750"/>
              <a:gd name="connsiteY0" fmla="*/ 0 h 142877"/>
              <a:gd name="connsiteX1" fmla="*/ 4857750 w 4857750"/>
              <a:gd name="connsiteY1" fmla="*/ 0 h 142877"/>
              <a:gd name="connsiteX2" fmla="*/ 4857750 w 4857750"/>
              <a:gd name="connsiteY2" fmla="*/ 142877 h 142877"/>
              <a:gd name="connsiteX3" fmla="*/ 0 w 4857750"/>
              <a:gd name="connsiteY3" fmla="*/ 142877 h 142877"/>
              <a:gd name="connsiteX4" fmla="*/ 0 w 4857750"/>
              <a:gd name="connsiteY4" fmla="*/ 0 h 142877"/>
              <a:gd name="connsiteX0" fmla="*/ 0 w 4888706"/>
              <a:gd name="connsiteY0" fmla="*/ 2381 h 145258"/>
              <a:gd name="connsiteX1" fmla="*/ 4888706 w 4888706"/>
              <a:gd name="connsiteY1" fmla="*/ 0 h 145258"/>
              <a:gd name="connsiteX2" fmla="*/ 4857750 w 4888706"/>
              <a:gd name="connsiteY2" fmla="*/ 145258 h 145258"/>
              <a:gd name="connsiteX3" fmla="*/ 0 w 4888706"/>
              <a:gd name="connsiteY3" fmla="*/ 145258 h 145258"/>
              <a:gd name="connsiteX4" fmla="*/ 0 w 4888706"/>
              <a:gd name="connsiteY4" fmla="*/ 2381 h 14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8706" h="145258">
                <a:moveTo>
                  <a:pt x="0" y="2381"/>
                </a:moveTo>
                <a:lnTo>
                  <a:pt x="4888706" y="0"/>
                </a:lnTo>
                <a:lnTo>
                  <a:pt x="4857750" y="145258"/>
                </a:lnTo>
                <a:lnTo>
                  <a:pt x="0" y="145258"/>
                </a:lnTo>
                <a:lnTo>
                  <a:pt x="0" y="2381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2" name="Rectangle 25">
            <a:extLst>
              <a:ext uri="{FF2B5EF4-FFF2-40B4-BE49-F238E27FC236}">
                <a16:creationId xmlns:a16="http://schemas.microsoft.com/office/drawing/2014/main" id="{9B03AEE2-69B9-4435-AC38-3330E77F78D1}"/>
              </a:ext>
            </a:extLst>
          </p:cNvPr>
          <p:cNvSpPr/>
          <p:nvPr/>
        </p:nvSpPr>
        <p:spPr>
          <a:xfrm rot="17367765">
            <a:off x="804613" y="3837725"/>
            <a:ext cx="1344745" cy="142840"/>
          </a:xfrm>
          <a:custGeom>
            <a:avLst/>
            <a:gdLst>
              <a:gd name="connsiteX0" fmla="*/ 0 w 2028771"/>
              <a:gd name="connsiteY0" fmla="*/ 0 h 142877"/>
              <a:gd name="connsiteX1" fmla="*/ 2028771 w 2028771"/>
              <a:gd name="connsiteY1" fmla="*/ 0 h 142877"/>
              <a:gd name="connsiteX2" fmla="*/ 2028771 w 2028771"/>
              <a:gd name="connsiteY2" fmla="*/ 142877 h 142877"/>
              <a:gd name="connsiteX3" fmla="*/ 0 w 2028771"/>
              <a:gd name="connsiteY3" fmla="*/ 142877 h 142877"/>
              <a:gd name="connsiteX4" fmla="*/ 0 w 2028771"/>
              <a:gd name="connsiteY4" fmla="*/ 0 h 142877"/>
              <a:gd name="connsiteX0" fmla="*/ 0 w 2052200"/>
              <a:gd name="connsiteY0" fmla="*/ 4258 h 142877"/>
              <a:gd name="connsiteX1" fmla="*/ 2052200 w 2052200"/>
              <a:gd name="connsiteY1" fmla="*/ 0 h 142877"/>
              <a:gd name="connsiteX2" fmla="*/ 2052200 w 2052200"/>
              <a:gd name="connsiteY2" fmla="*/ 142877 h 142877"/>
              <a:gd name="connsiteX3" fmla="*/ 23429 w 2052200"/>
              <a:gd name="connsiteY3" fmla="*/ 142877 h 142877"/>
              <a:gd name="connsiteX4" fmla="*/ 0 w 2052200"/>
              <a:gd name="connsiteY4" fmla="*/ 4258 h 142877"/>
              <a:gd name="connsiteX0" fmla="*/ 0 w 2123244"/>
              <a:gd name="connsiteY0" fmla="*/ 9694 h 142877"/>
              <a:gd name="connsiteX1" fmla="*/ 2123244 w 2123244"/>
              <a:gd name="connsiteY1" fmla="*/ 0 h 142877"/>
              <a:gd name="connsiteX2" fmla="*/ 2123244 w 2123244"/>
              <a:gd name="connsiteY2" fmla="*/ 142877 h 142877"/>
              <a:gd name="connsiteX3" fmla="*/ 94473 w 2123244"/>
              <a:gd name="connsiteY3" fmla="*/ 142877 h 142877"/>
              <a:gd name="connsiteX4" fmla="*/ 0 w 2123244"/>
              <a:gd name="connsiteY4" fmla="*/ 9694 h 142877"/>
              <a:gd name="connsiteX0" fmla="*/ 0 w 2123244"/>
              <a:gd name="connsiteY0" fmla="*/ 9694 h 142877"/>
              <a:gd name="connsiteX1" fmla="*/ 2123244 w 2123244"/>
              <a:gd name="connsiteY1" fmla="*/ 0 h 142877"/>
              <a:gd name="connsiteX2" fmla="*/ 2123244 w 2123244"/>
              <a:gd name="connsiteY2" fmla="*/ 142877 h 142877"/>
              <a:gd name="connsiteX3" fmla="*/ 65099 w 2123244"/>
              <a:gd name="connsiteY3" fmla="*/ 140244 h 142877"/>
              <a:gd name="connsiteX4" fmla="*/ 0 w 2123244"/>
              <a:gd name="connsiteY4" fmla="*/ 9694 h 142877"/>
              <a:gd name="connsiteX0" fmla="*/ -1 w 2127466"/>
              <a:gd name="connsiteY0" fmla="*/ 8242 h 142877"/>
              <a:gd name="connsiteX1" fmla="*/ 2127466 w 2127466"/>
              <a:gd name="connsiteY1" fmla="*/ 0 h 142877"/>
              <a:gd name="connsiteX2" fmla="*/ 2127466 w 2127466"/>
              <a:gd name="connsiteY2" fmla="*/ 142877 h 142877"/>
              <a:gd name="connsiteX3" fmla="*/ 69321 w 2127466"/>
              <a:gd name="connsiteY3" fmla="*/ 140244 h 142877"/>
              <a:gd name="connsiteX4" fmla="*/ -1 w 2127466"/>
              <a:gd name="connsiteY4" fmla="*/ 8242 h 142877"/>
              <a:gd name="connsiteX0" fmla="*/ 0 w 2115901"/>
              <a:gd name="connsiteY0" fmla="*/ 10352 h 142877"/>
              <a:gd name="connsiteX1" fmla="*/ 2115901 w 2115901"/>
              <a:gd name="connsiteY1" fmla="*/ 0 h 142877"/>
              <a:gd name="connsiteX2" fmla="*/ 2115901 w 2115901"/>
              <a:gd name="connsiteY2" fmla="*/ 142877 h 142877"/>
              <a:gd name="connsiteX3" fmla="*/ 57756 w 2115901"/>
              <a:gd name="connsiteY3" fmla="*/ 140244 h 142877"/>
              <a:gd name="connsiteX4" fmla="*/ 0 w 2115901"/>
              <a:gd name="connsiteY4" fmla="*/ 10352 h 142877"/>
              <a:gd name="connsiteX0" fmla="*/ 0 w 2121039"/>
              <a:gd name="connsiteY0" fmla="*/ 14184 h 142877"/>
              <a:gd name="connsiteX1" fmla="*/ 2121039 w 2121039"/>
              <a:gd name="connsiteY1" fmla="*/ 0 h 142877"/>
              <a:gd name="connsiteX2" fmla="*/ 2121039 w 2121039"/>
              <a:gd name="connsiteY2" fmla="*/ 142877 h 142877"/>
              <a:gd name="connsiteX3" fmla="*/ 62894 w 2121039"/>
              <a:gd name="connsiteY3" fmla="*/ 140244 h 142877"/>
              <a:gd name="connsiteX4" fmla="*/ 0 w 2121039"/>
              <a:gd name="connsiteY4" fmla="*/ 14184 h 1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039" h="142877">
                <a:moveTo>
                  <a:pt x="0" y="14184"/>
                </a:moveTo>
                <a:lnTo>
                  <a:pt x="2121039" y="0"/>
                </a:lnTo>
                <a:lnTo>
                  <a:pt x="2121039" y="142877"/>
                </a:lnTo>
                <a:lnTo>
                  <a:pt x="62894" y="140244"/>
                </a:lnTo>
                <a:lnTo>
                  <a:pt x="0" y="14184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11D8E5F9-CB9C-4C9D-A734-4D5544784AA6}"/>
              </a:ext>
            </a:extLst>
          </p:cNvPr>
          <p:cNvSpPr/>
          <p:nvPr/>
        </p:nvSpPr>
        <p:spPr>
          <a:xfrm>
            <a:off x="8658790" y="4722005"/>
            <a:ext cx="6128096" cy="145220"/>
          </a:xfrm>
          <a:custGeom>
            <a:avLst/>
            <a:gdLst>
              <a:gd name="connsiteX0" fmla="*/ 0 w 4857750"/>
              <a:gd name="connsiteY0" fmla="*/ 0 h 142877"/>
              <a:gd name="connsiteX1" fmla="*/ 4857750 w 4857750"/>
              <a:gd name="connsiteY1" fmla="*/ 0 h 142877"/>
              <a:gd name="connsiteX2" fmla="*/ 4857750 w 4857750"/>
              <a:gd name="connsiteY2" fmla="*/ 142877 h 142877"/>
              <a:gd name="connsiteX3" fmla="*/ 0 w 4857750"/>
              <a:gd name="connsiteY3" fmla="*/ 142877 h 142877"/>
              <a:gd name="connsiteX4" fmla="*/ 0 w 4857750"/>
              <a:gd name="connsiteY4" fmla="*/ 0 h 142877"/>
              <a:gd name="connsiteX0" fmla="*/ 0 w 4888706"/>
              <a:gd name="connsiteY0" fmla="*/ 2381 h 145258"/>
              <a:gd name="connsiteX1" fmla="*/ 4888706 w 4888706"/>
              <a:gd name="connsiteY1" fmla="*/ 0 h 145258"/>
              <a:gd name="connsiteX2" fmla="*/ 4857750 w 4888706"/>
              <a:gd name="connsiteY2" fmla="*/ 145258 h 145258"/>
              <a:gd name="connsiteX3" fmla="*/ 0 w 4888706"/>
              <a:gd name="connsiteY3" fmla="*/ 145258 h 145258"/>
              <a:gd name="connsiteX4" fmla="*/ 0 w 4888706"/>
              <a:gd name="connsiteY4" fmla="*/ 2381 h 14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8706" h="145258">
                <a:moveTo>
                  <a:pt x="0" y="2381"/>
                </a:moveTo>
                <a:lnTo>
                  <a:pt x="4888706" y="0"/>
                </a:lnTo>
                <a:lnTo>
                  <a:pt x="4857750" y="145258"/>
                </a:lnTo>
                <a:lnTo>
                  <a:pt x="0" y="145258"/>
                </a:lnTo>
                <a:lnTo>
                  <a:pt x="0" y="2381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100000">
                <a:schemeClr val="accent4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F07715F0-30C6-4944-95E3-14AE3095C479}"/>
              </a:ext>
            </a:extLst>
          </p:cNvPr>
          <p:cNvSpPr/>
          <p:nvPr/>
        </p:nvSpPr>
        <p:spPr>
          <a:xfrm>
            <a:off x="8384110" y="4339850"/>
            <a:ext cx="4080004" cy="1095562"/>
          </a:xfrm>
          <a:prstGeom prst="parallelogram">
            <a:avLst>
              <a:gd name="adj" fmla="val 312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C038205-A4D9-4EB9-9B08-F8CFB9195848}"/>
              </a:ext>
            </a:extLst>
          </p:cNvPr>
          <p:cNvSpPr/>
          <p:nvPr/>
        </p:nvSpPr>
        <p:spPr>
          <a:xfrm>
            <a:off x="3755014" y="1522652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60F7100-41B4-40E0-8C31-73017CDF98EE}"/>
              </a:ext>
            </a:extLst>
          </p:cNvPr>
          <p:cNvSpPr/>
          <p:nvPr/>
        </p:nvSpPr>
        <p:spPr>
          <a:xfrm>
            <a:off x="6564312" y="2041306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2BD4473-0355-49FA-AE7C-82095668D74A}"/>
              </a:ext>
            </a:extLst>
          </p:cNvPr>
          <p:cNvSpPr/>
          <p:nvPr/>
        </p:nvSpPr>
        <p:spPr>
          <a:xfrm>
            <a:off x="10873870" y="500033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0F905D0-4372-4FC1-A2F9-1C39EAF860C8}"/>
              </a:ext>
            </a:extLst>
          </p:cNvPr>
          <p:cNvSpPr/>
          <p:nvPr/>
        </p:nvSpPr>
        <p:spPr>
          <a:xfrm>
            <a:off x="9605636" y="5775100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99D3239-71A6-4546-B657-C733BEE87F87}"/>
              </a:ext>
            </a:extLst>
          </p:cNvPr>
          <p:cNvSpPr/>
          <p:nvPr/>
        </p:nvSpPr>
        <p:spPr>
          <a:xfrm>
            <a:off x="5441231" y="5438407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B0853E4-DB0E-4887-8DC5-6E05742656AB}"/>
              </a:ext>
            </a:extLst>
          </p:cNvPr>
          <p:cNvSpPr/>
          <p:nvPr/>
        </p:nvSpPr>
        <p:spPr>
          <a:xfrm>
            <a:off x="671029" y="6318443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88337DF1-5C87-4D30-A69C-B8E6093F0381}"/>
              </a:ext>
            </a:extLst>
          </p:cNvPr>
          <p:cNvSpPr/>
          <p:nvPr/>
        </p:nvSpPr>
        <p:spPr>
          <a:xfrm>
            <a:off x="5246600" y="1268553"/>
            <a:ext cx="127187" cy="109643"/>
          </a:xfrm>
          <a:prstGeom prst="triangl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74013D4C-74D5-40B4-AB5D-FC2694803C72}"/>
              </a:ext>
            </a:extLst>
          </p:cNvPr>
          <p:cNvSpPr/>
          <p:nvPr/>
        </p:nvSpPr>
        <p:spPr>
          <a:xfrm>
            <a:off x="7798635" y="5108513"/>
            <a:ext cx="127187" cy="109643"/>
          </a:xfrm>
          <a:prstGeom prst="triangl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436DE8A4-8514-4D06-90FC-453C7CE4EC93}"/>
              </a:ext>
            </a:extLst>
          </p:cNvPr>
          <p:cNvSpPr/>
          <p:nvPr/>
        </p:nvSpPr>
        <p:spPr>
          <a:xfrm>
            <a:off x="798216" y="2076283"/>
            <a:ext cx="127187" cy="109643"/>
          </a:xfrm>
          <a:prstGeom prst="triangl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9160995-E202-4A1B-B3B8-7BA4466D939A}"/>
              </a:ext>
            </a:extLst>
          </p:cNvPr>
          <p:cNvSpPr/>
          <p:nvPr/>
        </p:nvSpPr>
        <p:spPr>
          <a:xfrm>
            <a:off x="11722839" y="1685698"/>
            <a:ext cx="127187" cy="109643"/>
          </a:xfrm>
          <a:prstGeom prst="triangl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D5B2C809-79F8-4F3E-8D5B-CCE66C89464F}"/>
              </a:ext>
            </a:extLst>
          </p:cNvPr>
          <p:cNvSpPr/>
          <p:nvPr/>
        </p:nvSpPr>
        <p:spPr>
          <a:xfrm>
            <a:off x="2615226" y="5680359"/>
            <a:ext cx="127187" cy="109643"/>
          </a:xfrm>
          <a:prstGeom prst="triangl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6" name="Cross 65">
            <a:extLst>
              <a:ext uri="{FF2B5EF4-FFF2-40B4-BE49-F238E27FC236}">
                <a16:creationId xmlns:a16="http://schemas.microsoft.com/office/drawing/2014/main" id="{072F41AE-9B8B-482D-AEE3-C4F18B49FC77}"/>
              </a:ext>
            </a:extLst>
          </p:cNvPr>
          <p:cNvSpPr/>
          <p:nvPr/>
        </p:nvSpPr>
        <p:spPr>
          <a:xfrm>
            <a:off x="1934853" y="815531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7" name="Cross 66">
            <a:extLst>
              <a:ext uri="{FF2B5EF4-FFF2-40B4-BE49-F238E27FC236}">
                <a16:creationId xmlns:a16="http://schemas.microsoft.com/office/drawing/2014/main" id="{AA97482C-2E7A-40ED-B7DD-EE9838CC50A6}"/>
              </a:ext>
            </a:extLst>
          </p:cNvPr>
          <p:cNvSpPr/>
          <p:nvPr/>
        </p:nvSpPr>
        <p:spPr>
          <a:xfrm>
            <a:off x="6962743" y="536910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8" name="Cross 67">
            <a:extLst>
              <a:ext uri="{FF2B5EF4-FFF2-40B4-BE49-F238E27FC236}">
                <a16:creationId xmlns:a16="http://schemas.microsoft.com/office/drawing/2014/main" id="{9ECC8AE6-8C77-46F6-AA14-BBF72711A62C}"/>
              </a:ext>
            </a:extLst>
          </p:cNvPr>
          <p:cNvSpPr/>
          <p:nvPr/>
        </p:nvSpPr>
        <p:spPr>
          <a:xfrm>
            <a:off x="11308254" y="4379925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9" name="Cross 68">
            <a:extLst>
              <a:ext uri="{FF2B5EF4-FFF2-40B4-BE49-F238E27FC236}">
                <a16:creationId xmlns:a16="http://schemas.microsoft.com/office/drawing/2014/main" id="{B79C59F7-4B79-4045-8629-BFB959D8A814}"/>
              </a:ext>
            </a:extLst>
          </p:cNvPr>
          <p:cNvSpPr/>
          <p:nvPr/>
        </p:nvSpPr>
        <p:spPr>
          <a:xfrm>
            <a:off x="6934060" y="6353446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D538B21-C53B-4047-9F22-382B0562560B}"/>
              </a:ext>
            </a:extLst>
          </p:cNvPr>
          <p:cNvSpPr/>
          <p:nvPr/>
        </p:nvSpPr>
        <p:spPr>
          <a:xfrm>
            <a:off x="337161" y="357307"/>
            <a:ext cx="127187" cy="12718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71" name="Cross 70">
            <a:extLst>
              <a:ext uri="{FF2B5EF4-FFF2-40B4-BE49-F238E27FC236}">
                <a16:creationId xmlns:a16="http://schemas.microsoft.com/office/drawing/2014/main" id="{30CC18BF-5EC6-4F9C-B75B-D39258C06F4C}"/>
              </a:ext>
            </a:extLst>
          </p:cNvPr>
          <p:cNvSpPr/>
          <p:nvPr/>
        </p:nvSpPr>
        <p:spPr>
          <a:xfrm>
            <a:off x="8932977" y="1392265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72" name="Cross 71">
            <a:extLst>
              <a:ext uri="{FF2B5EF4-FFF2-40B4-BE49-F238E27FC236}">
                <a16:creationId xmlns:a16="http://schemas.microsoft.com/office/drawing/2014/main" id="{841C3EA0-6047-4395-8484-CCB2C105FAA0}"/>
              </a:ext>
            </a:extLst>
          </p:cNvPr>
          <p:cNvSpPr/>
          <p:nvPr/>
        </p:nvSpPr>
        <p:spPr>
          <a:xfrm>
            <a:off x="443222" y="3744327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73" name="Cross 72">
            <a:extLst>
              <a:ext uri="{FF2B5EF4-FFF2-40B4-BE49-F238E27FC236}">
                <a16:creationId xmlns:a16="http://schemas.microsoft.com/office/drawing/2014/main" id="{012CD0E1-F7ED-41B4-8870-926AD6FE699D}"/>
              </a:ext>
            </a:extLst>
          </p:cNvPr>
          <p:cNvSpPr/>
          <p:nvPr/>
        </p:nvSpPr>
        <p:spPr>
          <a:xfrm>
            <a:off x="4098133" y="6042599"/>
            <a:ext cx="180619" cy="180619"/>
          </a:xfrm>
          <a:prstGeom prst="plus">
            <a:avLst>
              <a:gd name="adj" fmla="val 3532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44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-0.59323 -4.07407E-6 " pathEditMode="relative" rAng="0" ptsTypes="AA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"/>
                            </p:stCondLst>
                            <p:childTnLst>
                              <p:par>
                                <p:cTn id="57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3" presetClass="emph" presetSubtype="2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29167E-6 -2.59259E-6 L -0.0164 -2.59259E-6 C -0.0237 -2.59259E-6 -0.03268 -0.05046 -0.03268 -0.09097 L -0.03268 -0.18217 " pathEditMode="relative" rAng="0" ptsTypes="AAAA">
                                      <p:cBhvr>
                                        <p:cTn id="159" dur="1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" y="-9097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375E-6 -0.00023 L 0.01822 -0.00023 C 0.0263 -0.00023 0.03632 -0.05069 0.03632 -0.09097 L 0.03632 -0.18148 " pathEditMode="relative" rAng="0" ptsTypes="AAAA">
                                      <p:cBhvr>
                                        <p:cTn id="161" dur="1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" y="-905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04167E-6 -0.00023 L 0.01146 -0.00023 C 0.01654 -0.00023 0.02292 -0.0787 0.02292 -0.14097 L 0.02292 -0.28125 " pathEditMode="relative" rAng="0" ptsTypes="AAAA">
                                      <p:cBhvr>
                                        <p:cTn id="163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14051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125E-6 -0.00023 L 0.01627 -0.00023 C 0.02343 -0.00023 0.03242 -0.07685 0.03242 -0.13773 L 0.03242 -0.27476 " pathEditMode="relative" rAng="0" ptsTypes="AAAA">
                                      <p:cBhvr>
                                        <p:cTn id="165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-13727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08333E-7 -0.00023 L -0.01471 -0.00023 C -0.02122 -0.00023 -0.0293 -0.09838 -0.0293 -0.17615 L -0.0293 -0.35138 " pathEditMode="relative" rAng="0" ptsTypes="AAAA">
                                      <p:cBhvr>
                                        <p:cTn id="167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" y="-17569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375E-6 -0.0007 L 0.0358 -0.0007 C 0.05143 -0.0007 0.07161 -0.0382 0.07161 -0.06806 L 0.07161 -0.13519 " pathEditMode="relative" rAng="0" ptsTypes="AAAA">
                                      <p:cBhvr>
                                        <p:cTn id="169" dur="1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1" y="-6713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16667E-6 -0.00069 L -0.01106 -0.00069 C -0.01601 -0.00069 -0.02213 -0.07014 -0.02213 -0.12523 L -0.02213 -0.2493 " pathEditMode="relative" rAng="0" ptsTypes="AAAA">
                                      <p:cBhvr>
                                        <p:cTn id="171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7" y="-12431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58333E-6 -0.0007 L 0.02265 -0.0007 C 0.03268 -0.0007 0.04531 -0.0294 0.04531 -0.05186 L 0.04531 -0.10162 " pathEditMode="relative" rAng="0" ptsTypes="AAAA">
                                      <p:cBhvr>
                                        <p:cTn id="173" dur="1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6" y="-5046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125E-6 -0.00069 L 0.02226 -0.00069 C 0.03216 -0.00069 0.04466 0.01181 0.04466 0.02176 L 0.04466 0.04399 " pathEditMode="relative" rAng="0" ptsTypes="AAAA">
                                      <p:cBhvr>
                                        <p:cTn id="175" dur="1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2222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95833E-6 -0.00069 L 0.0375 -0.00069 C 0.05429 -0.00069 0.07552 -0.01736 0.07552 -0.03125 L 0.07552 -0.06273 " pathEditMode="relative" rAng="0" ptsTypes="AAAA">
                                      <p:cBhvr>
                                        <p:cTn id="177" dur="1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-3102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91667E-6 -0.00023 L -0.04192 -0.00023 C -0.06028 -0.00023 -0.08307 -0.02292 -0.08307 -0.04097 L -0.08307 -0.08148 " pathEditMode="relative" rAng="0" ptsTypes="AAAA">
                                      <p:cBhvr>
                                        <p:cTn id="179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4" y="-4074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75E-6 -0.00023 L -0.03881 -0.00023 C -0.05573 -0.00023 -0.0767 -0.0419 -0.0767 -0.07477 L -0.0767 -0.14885 " pathEditMode="relative" rAng="0" ptsTypes="AAAA">
                                      <p:cBhvr>
                                        <p:cTn id="181" dur="1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1" y="-7431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45833E-6 -0.00023 L -0.04167 -0.00023 C -0.05976 -0.00023 -0.08216 0.05347 -0.08216 0.09584 L -0.08216 0.19167 " pathEditMode="relative" rAng="0" ptsTypes="AAAA">
                                      <p:cBhvr>
                                        <p:cTn id="183" dur="1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9583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29167E-6 -0.00023 L 0.01979 -0.00023 C 0.02839 -0.00023 0.0392 0.06088 0.0392 0.10926 L 0.0392 0.21852 " pathEditMode="relative" rAng="0" ptsTypes="AAAA">
                                      <p:cBhvr>
                                        <p:cTn id="185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" y="10926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875E-6 -0.00023 L 0.01758 -0.00023 C 0.02526 -0.00023 0.0349 0.02477 0.0349 0.04468 L 0.0349 0.08959 " pathEditMode="relative" rAng="0" ptsTypes="AAAA">
                                      <p:cBhvr>
                                        <p:cTn id="187" dur="1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5" y="4491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875E-6 -0.00023 L 0.02149 -0.00023 C 0.03099 -0.00023 0.04284 0.08055 0.04284 0.14491 L 0.04284 0.29028 " pathEditMode="relative" rAng="0" ptsTypes="AAAA">
                                      <p:cBhvr>
                                        <p:cTn id="189" dur="1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14514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04167E-6 -0.00023 L 0.07487 -0.00023 C 0.10794 -0.00023 0.14935 0.04838 0.14935 0.08727 L 0.14935 0.175 " pathEditMode="relative" rAng="0" ptsTypes="AAAA">
                                      <p:cBhvr>
                                        <p:cTn id="191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1" y="875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08333E-7 -0.0007 L -0.0319 -0.0007 C -0.04609 -0.0007 -0.06367 -0.01968 -0.06367 -0.03472 L -0.06367 -0.06829 " pathEditMode="relative" rAng="0" ptsTypes="AAAA">
                                      <p:cBhvr>
                                        <p:cTn id="193" dur="1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" y="-338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3" presetClass="path" presetSubtype="0" accel="81000" decel="2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16667E-7 -0.00023 L -0.00534 -0.00023 C -0.00755 -0.00023 -0.01042 0.0375 -0.01042 0.06783 L -0.01042 0.13612 " pathEditMode="relative" rAng="0" ptsTypes="AAAA">
                                      <p:cBhvr>
                                        <p:cTn id="195" dur="1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6806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2" presetClass="exit" presetSubtype="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0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2" presetClass="exit" presetSubtype="2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8" accel="52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2" presetClass="exit" presetSubtype="1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6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xit" presetSubtype="8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xit" presetSubtype="8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2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2" presetClass="exit" presetSubtype="4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2" accel="46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xit" presetSubtype="2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39" grpId="2"/>
      <p:bldP spid="41" grpId="0"/>
      <p:bldP spid="41" grpId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B92A15-88E0-4BB7-8E7A-5C8F7407500A}"/>
              </a:ext>
            </a:extLst>
          </p:cNvPr>
          <p:cNvSpPr/>
          <p:nvPr/>
        </p:nvSpPr>
        <p:spPr>
          <a:xfrm>
            <a:off x="5261072" y="457200"/>
            <a:ext cx="1958939" cy="707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26">
              <a:defRPr/>
            </a:pPr>
            <a:r>
              <a:rPr lang="en-US" sz="3999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999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99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999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984367-B1F1-47E1-8FF6-54CDF21EAD6D}"/>
              </a:ext>
            </a:extLst>
          </p:cNvPr>
          <p:cNvSpPr/>
          <p:nvPr/>
        </p:nvSpPr>
        <p:spPr>
          <a:xfrm>
            <a:off x="1066801" y="2514601"/>
            <a:ext cx="103474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সমস্যমান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পদ,সমস্ত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ব্যাসবাক্যের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সংজ্ঞাসহ</a:t>
            </a:r>
            <a:endParaRPr lang="en-US" sz="40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426538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64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E1CEEB1-AEA0-49CE-9A42-4D511C9C53EB}"/>
              </a:ext>
            </a:extLst>
          </p:cNvPr>
          <p:cNvSpPr txBox="1"/>
          <p:nvPr/>
        </p:nvSpPr>
        <p:spPr>
          <a:xfrm>
            <a:off x="4295553" y="233916"/>
            <a:ext cx="2785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227E8A-3DB7-4559-A533-FEE5210F6896}"/>
              </a:ext>
            </a:extLst>
          </p:cNvPr>
          <p:cNvSpPr txBox="1"/>
          <p:nvPr/>
        </p:nvSpPr>
        <p:spPr>
          <a:xfrm>
            <a:off x="710063" y="1471848"/>
            <a:ext cx="6626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8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কাহাকে</a:t>
            </a:r>
            <a:r>
              <a:rPr lang="en-US" sz="48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7D6EE7-B772-4109-B70C-121D92E51BA5}"/>
              </a:ext>
            </a:extLst>
          </p:cNvPr>
          <p:cNvSpPr txBox="1"/>
          <p:nvPr/>
        </p:nvSpPr>
        <p:spPr>
          <a:xfrm>
            <a:off x="3787370" y="2824780"/>
            <a:ext cx="7264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B689A4-1CD9-4F26-90E9-8683D50118C2}"/>
              </a:ext>
            </a:extLst>
          </p:cNvPr>
          <p:cNvSpPr txBox="1"/>
          <p:nvPr/>
        </p:nvSpPr>
        <p:spPr>
          <a:xfrm>
            <a:off x="710063" y="4362410"/>
            <a:ext cx="7923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মহাকবি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8138423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E0A6B9-3915-427A-BF53-4A8C19BF2BCE}"/>
              </a:ext>
            </a:extLst>
          </p:cNvPr>
          <p:cNvSpPr txBox="1"/>
          <p:nvPr/>
        </p:nvSpPr>
        <p:spPr>
          <a:xfrm>
            <a:off x="12674688" y="2186246"/>
            <a:ext cx="31772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8CC5070-A8BF-44C2-8C73-4477AD7E23D1}"/>
              </a:ext>
            </a:extLst>
          </p:cNvPr>
          <p:cNvSpPr/>
          <p:nvPr/>
        </p:nvSpPr>
        <p:spPr>
          <a:xfrm>
            <a:off x="10387485" y="1866423"/>
            <a:ext cx="1802929" cy="28126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BCDD21-CCF0-4D20-8C1B-E32F22E1F8B0}"/>
              </a:ext>
            </a:extLst>
          </p:cNvPr>
          <p:cNvSpPr/>
          <p:nvPr/>
        </p:nvSpPr>
        <p:spPr>
          <a:xfrm>
            <a:off x="11819595" y="273316"/>
            <a:ext cx="2957710" cy="83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26">
              <a:defRPr/>
            </a:pPr>
            <a:r>
              <a:rPr lang="en-US" sz="4799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799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799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799" kern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38416C-9BAD-4C82-8728-2D19CBE6B12E}"/>
              </a:ext>
            </a:extLst>
          </p:cNvPr>
          <p:cNvSpPr/>
          <p:nvPr/>
        </p:nvSpPr>
        <p:spPr>
          <a:xfrm>
            <a:off x="9505376" y="115931"/>
            <a:ext cx="2685039" cy="13265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BBE805-B8BF-41E1-A7EE-9C4E7793D163}"/>
              </a:ext>
            </a:extLst>
          </p:cNvPr>
          <p:cNvGrpSpPr/>
          <p:nvPr/>
        </p:nvGrpSpPr>
        <p:grpSpPr>
          <a:xfrm>
            <a:off x="1201204" y="599163"/>
            <a:ext cx="5639802" cy="5639802"/>
            <a:chOff x="659666" y="598425"/>
            <a:chExt cx="5641271" cy="5641271"/>
          </a:xfrm>
          <a:effectLst/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8BA2A25-CA60-4258-8B02-233079BEF3BA}"/>
                </a:ext>
              </a:extLst>
            </p:cNvPr>
            <p:cNvGrpSpPr/>
            <p:nvPr/>
          </p:nvGrpSpPr>
          <p:grpSpPr>
            <a:xfrm>
              <a:off x="659666" y="598425"/>
              <a:ext cx="5641271" cy="5641271"/>
              <a:chOff x="1224922" y="598425"/>
              <a:chExt cx="5641271" cy="5641271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7EC65F4-3B7B-4925-8705-9840ED546AD5}"/>
                  </a:ext>
                </a:extLst>
              </p:cNvPr>
              <p:cNvSpPr/>
              <p:nvPr/>
            </p:nvSpPr>
            <p:spPr>
              <a:xfrm rot="2700000">
                <a:off x="3958590" y="598425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DF558B4-6771-4DC0-975B-E3831329675F}"/>
                  </a:ext>
                </a:extLst>
              </p:cNvPr>
              <p:cNvSpPr/>
              <p:nvPr/>
            </p:nvSpPr>
            <p:spPr>
              <a:xfrm rot="2700000">
                <a:off x="3958590" y="6065762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E08C09-BD81-4627-9136-9B9A0609D2D5}"/>
                  </a:ext>
                </a:extLst>
              </p:cNvPr>
              <p:cNvSpPr/>
              <p:nvPr/>
            </p:nvSpPr>
            <p:spPr>
              <a:xfrm rot="3600000">
                <a:off x="4666115" y="691572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94F3B02-1277-470C-8E2F-9632A7E79318}"/>
                  </a:ext>
                </a:extLst>
              </p:cNvPr>
              <p:cNvSpPr/>
              <p:nvPr/>
            </p:nvSpPr>
            <p:spPr>
              <a:xfrm rot="3600000">
                <a:off x="3251065" y="5972615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F8AF9E8-4040-4866-A02E-4B397B30548A}"/>
                  </a:ext>
                </a:extLst>
              </p:cNvPr>
              <p:cNvSpPr/>
              <p:nvPr/>
            </p:nvSpPr>
            <p:spPr>
              <a:xfrm rot="4500000">
                <a:off x="5325424" y="964667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E01AF13-752E-4D46-B953-70AD7CCA2054}"/>
                  </a:ext>
                </a:extLst>
              </p:cNvPr>
              <p:cNvSpPr/>
              <p:nvPr/>
            </p:nvSpPr>
            <p:spPr>
              <a:xfrm rot="4500000">
                <a:off x="2591756" y="5699520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1791FEA-7A08-475A-B040-B598A5E77D4B}"/>
                  </a:ext>
                </a:extLst>
              </p:cNvPr>
              <p:cNvSpPr/>
              <p:nvPr/>
            </p:nvSpPr>
            <p:spPr>
              <a:xfrm rot="5400000">
                <a:off x="5891586" y="139909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C5FE8E4-2A3A-4C7F-A030-E836CC682277}"/>
                  </a:ext>
                </a:extLst>
              </p:cNvPr>
              <p:cNvSpPr/>
              <p:nvPr/>
            </p:nvSpPr>
            <p:spPr>
              <a:xfrm rot="5400000">
                <a:off x="2025594" y="526508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C926C3B-2DFD-4B7A-9540-3BA2C35A0B0D}"/>
                  </a:ext>
                </a:extLst>
              </p:cNvPr>
              <p:cNvSpPr/>
              <p:nvPr/>
            </p:nvSpPr>
            <p:spPr>
              <a:xfrm rot="6300000">
                <a:off x="6326016" y="196525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54B65F-6315-4050-8C7C-EBF9B4874B62}"/>
                  </a:ext>
                </a:extLst>
              </p:cNvPr>
              <p:cNvSpPr/>
              <p:nvPr/>
            </p:nvSpPr>
            <p:spPr>
              <a:xfrm rot="6300000">
                <a:off x="1591164" y="469892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A86643D-35F9-474B-A477-27B0705EB72A}"/>
                  </a:ext>
                </a:extLst>
              </p:cNvPr>
              <p:cNvSpPr/>
              <p:nvPr/>
            </p:nvSpPr>
            <p:spPr>
              <a:xfrm rot="7200000">
                <a:off x="6599111" y="262456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564444E-E529-4A34-AD1A-7072CF1DCD61}"/>
                  </a:ext>
                </a:extLst>
              </p:cNvPr>
              <p:cNvSpPr/>
              <p:nvPr/>
            </p:nvSpPr>
            <p:spPr>
              <a:xfrm rot="7200000">
                <a:off x="1318069" y="403961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C061896-7A69-4C06-8322-5D84B9DE3135}"/>
                  </a:ext>
                </a:extLst>
              </p:cNvPr>
              <p:cNvSpPr/>
              <p:nvPr/>
            </p:nvSpPr>
            <p:spPr>
              <a:xfrm rot="8100000">
                <a:off x="6692259" y="3332094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78D4C4A-FF97-4220-8C75-651FAFA5BCEE}"/>
                  </a:ext>
                </a:extLst>
              </p:cNvPr>
              <p:cNvSpPr/>
              <p:nvPr/>
            </p:nvSpPr>
            <p:spPr>
              <a:xfrm rot="8100000">
                <a:off x="1224922" y="3332094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A338792-CE76-4BE5-AA78-B3DC53111116}"/>
                  </a:ext>
                </a:extLst>
              </p:cNvPr>
              <p:cNvSpPr/>
              <p:nvPr/>
            </p:nvSpPr>
            <p:spPr>
              <a:xfrm rot="9000000">
                <a:off x="6599111" y="403961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D090166-F90F-43B3-9087-8D5FFB923B02}"/>
                  </a:ext>
                </a:extLst>
              </p:cNvPr>
              <p:cNvSpPr/>
              <p:nvPr/>
            </p:nvSpPr>
            <p:spPr>
              <a:xfrm rot="9000000">
                <a:off x="1318069" y="262456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52A1219-719B-4DA5-9169-B901E121345F}"/>
                  </a:ext>
                </a:extLst>
              </p:cNvPr>
              <p:cNvSpPr/>
              <p:nvPr/>
            </p:nvSpPr>
            <p:spPr>
              <a:xfrm rot="9900000">
                <a:off x="6326016" y="469892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F217317-2F9F-4FD4-9F7A-AF32C12E5A0C}"/>
                  </a:ext>
                </a:extLst>
              </p:cNvPr>
              <p:cNvSpPr/>
              <p:nvPr/>
            </p:nvSpPr>
            <p:spPr>
              <a:xfrm rot="9900000">
                <a:off x="1591164" y="196525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7A37AD2-802B-44C8-A3B0-BC3484274846}"/>
                  </a:ext>
                </a:extLst>
              </p:cNvPr>
              <p:cNvSpPr/>
              <p:nvPr/>
            </p:nvSpPr>
            <p:spPr>
              <a:xfrm rot="10800000">
                <a:off x="5891586" y="526508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47EC8B3-C058-4D25-9216-E2D3E656F279}"/>
                  </a:ext>
                </a:extLst>
              </p:cNvPr>
              <p:cNvSpPr/>
              <p:nvPr/>
            </p:nvSpPr>
            <p:spPr>
              <a:xfrm rot="10800000">
                <a:off x="2025594" y="139909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D06E4B-EF8F-4DE4-B76A-2C5684E8A00E}"/>
                  </a:ext>
                </a:extLst>
              </p:cNvPr>
              <p:cNvSpPr/>
              <p:nvPr/>
            </p:nvSpPr>
            <p:spPr>
              <a:xfrm rot="11700000">
                <a:off x="5325424" y="5699520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268E326-5425-40CF-86C0-A02B58C07344}"/>
                  </a:ext>
                </a:extLst>
              </p:cNvPr>
              <p:cNvSpPr/>
              <p:nvPr/>
            </p:nvSpPr>
            <p:spPr>
              <a:xfrm rot="11700000">
                <a:off x="2591756" y="964667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6253D31-1FE0-4B47-8D9B-1C33026C3BA1}"/>
                  </a:ext>
                </a:extLst>
              </p:cNvPr>
              <p:cNvSpPr/>
              <p:nvPr/>
            </p:nvSpPr>
            <p:spPr>
              <a:xfrm rot="12600000">
                <a:off x="4666115" y="5972615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A9F62CF-EE5E-4987-93BD-4C73A9B3733E}"/>
                  </a:ext>
                </a:extLst>
              </p:cNvPr>
              <p:cNvSpPr/>
              <p:nvPr/>
            </p:nvSpPr>
            <p:spPr>
              <a:xfrm rot="12600000">
                <a:off x="3251065" y="691572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7BF6E0FF-38C7-4851-A6DE-A23405FE2D9F}"/>
                </a:ext>
              </a:extLst>
            </p:cNvPr>
            <p:cNvSpPr/>
            <p:nvPr/>
          </p:nvSpPr>
          <p:spPr>
            <a:xfrm>
              <a:off x="1041620" y="980379"/>
              <a:ext cx="4877362" cy="4877362"/>
            </a:xfrm>
            <a:prstGeom prst="donut">
              <a:avLst>
                <a:gd name="adj" fmla="val 1206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7359261-5146-49F4-BBD9-9D7E12269102}"/>
              </a:ext>
            </a:extLst>
          </p:cNvPr>
          <p:cNvGrpSpPr/>
          <p:nvPr/>
        </p:nvGrpSpPr>
        <p:grpSpPr>
          <a:xfrm>
            <a:off x="1796029" y="1193988"/>
            <a:ext cx="4450153" cy="4450151"/>
            <a:chOff x="2154470" y="585173"/>
            <a:chExt cx="5641271" cy="5641271"/>
          </a:xfrm>
          <a:effectLst/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7722721-59EE-4D75-A2D1-0C2FEA36EBC3}"/>
                </a:ext>
              </a:extLst>
            </p:cNvPr>
            <p:cNvGrpSpPr/>
            <p:nvPr/>
          </p:nvGrpSpPr>
          <p:grpSpPr>
            <a:xfrm>
              <a:off x="2154470" y="585173"/>
              <a:ext cx="5641271" cy="5641271"/>
              <a:chOff x="3267320" y="598425"/>
              <a:chExt cx="5641271" cy="5641271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7B90DAC3-88F8-4300-AB42-961E6AA1CA07}"/>
                  </a:ext>
                </a:extLst>
              </p:cNvPr>
              <p:cNvGrpSpPr/>
              <p:nvPr/>
            </p:nvGrpSpPr>
            <p:grpSpPr>
              <a:xfrm>
                <a:off x="3267320" y="598425"/>
                <a:ext cx="5641271" cy="5641271"/>
                <a:chOff x="1224922" y="598425"/>
                <a:chExt cx="5641271" cy="5641271"/>
              </a:xfrm>
            </p:grpSpPr>
            <p:sp>
              <p:nvSpPr>
                <p:cNvPr id="67" name="Rectangle 80">
                  <a:extLst>
                    <a:ext uri="{FF2B5EF4-FFF2-40B4-BE49-F238E27FC236}">
                      <a16:creationId xmlns:a16="http://schemas.microsoft.com/office/drawing/2014/main" id="{44579103-7873-4B98-98BB-9BC3F8BC2531}"/>
                    </a:ext>
                  </a:extLst>
                </p:cNvPr>
                <p:cNvSpPr/>
                <p:nvPr/>
              </p:nvSpPr>
              <p:spPr>
                <a:xfrm rot="2700000">
                  <a:off x="3958590" y="598425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68" name="Rectangle 81">
                  <a:extLst>
                    <a:ext uri="{FF2B5EF4-FFF2-40B4-BE49-F238E27FC236}">
                      <a16:creationId xmlns:a16="http://schemas.microsoft.com/office/drawing/2014/main" id="{AE7CC084-18A6-4FAB-AF40-8BE8459869C1}"/>
                    </a:ext>
                  </a:extLst>
                </p:cNvPr>
                <p:cNvSpPr/>
                <p:nvPr/>
              </p:nvSpPr>
              <p:spPr>
                <a:xfrm rot="2700000">
                  <a:off x="3958590" y="6065762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69" name="Rectangle 82">
                  <a:extLst>
                    <a:ext uri="{FF2B5EF4-FFF2-40B4-BE49-F238E27FC236}">
                      <a16:creationId xmlns:a16="http://schemas.microsoft.com/office/drawing/2014/main" id="{A23D1B11-F07D-455D-9344-BA9A66D70DA6}"/>
                    </a:ext>
                  </a:extLst>
                </p:cNvPr>
                <p:cNvSpPr/>
                <p:nvPr/>
              </p:nvSpPr>
              <p:spPr>
                <a:xfrm rot="3600000">
                  <a:off x="4666115" y="691572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0" name="Rectangle 83">
                  <a:extLst>
                    <a:ext uri="{FF2B5EF4-FFF2-40B4-BE49-F238E27FC236}">
                      <a16:creationId xmlns:a16="http://schemas.microsoft.com/office/drawing/2014/main" id="{CEBDD936-B87B-4881-87AF-7E0F942D7E9A}"/>
                    </a:ext>
                  </a:extLst>
                </p:cNvPr>
                <p:cNvSpPr/>
                <p:nvPr/>
              </p:nvSpPr>
              <p:spPr>
                <a:xfrm rot="3600000">
                  <a:off x="3251065" y="5972615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1" name="Rectangle 84">
                  <a:extLst>
                    <a:ext uri="{FF2B5EF4-FFF2-40B4-BE49-F238E27FC236}">
                      <a16:creationId xmlns:a16="http://schemas.microsoft.com/office/drawing/2014/main" id="{9849D0FD-88CC-48BE-9956-53595DCFDC0F}"/>
                    </a:ext>
                  </a:extLst>
                </p:cNvPr>
                <p:cNvSpPr/>
                <p:nvPr/>
              </p:nvSpPr>
              <p:spPr>
                <a:xfrm rot="4500000">
                  <a:off x="5325424" y="964667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2" name="Rectangle 85">
                  <a:extLst>
                    <a:ext uri="{FF2B5EF4-FFF2-40B4-BE49-F238E27FC236}">
                      <a16:creationId xmlns:a16="http://schemas.microsoft.com/office/drawing/2014/main" id="{2CBFD3D0-EE59-4CA2-A415-E217257B0F40}"/>
                    </a:ext>
                  </a:extLst>
                </p:cNvPr>
                <p:cNvSpPr/>
                <p:nvPr/>
              </p:nvSpPr>
              <p:spPr>
                <a:xfrm rot="4500000">
                  <a:off x="2591756" y="5699520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3" name="Rectangle 86">
                  <a:extLst>
                    <a:ext uri="{FF2B5EF4-FFF2-40B4-BE49-F238E27FC236}">
                      <a16:creationId xmlns:a16="http://schemas.microsoft.com/office/drawing/2014/main" id="{5F334EF1-130C-40DC-8EE2-2AB7E0CB7447}"/>
                    </a:ext>
                  </a:extLst>
                </p:cNvPr>
                <p:cNvSpPr/>
                <p:nvPr/>
              </p:nvSpPr>
              <p:spPr>
                <a:xfrm rot="5400000">
                  <a:off x="5891586" y="139909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4" name="Rectangle 87">
                  <a:extLst>
                    <a:ext uri="{FF2B5EF4-FFF2-40B4-BE49-F238E27FC236}">
                      <a16:creationId xmlns:a16="http://schemas.microsoft.com/office/drawing/2014/main" id="{CBB8EBC0-8D29-49E8-BAF8-38D482104C99}"/>
                    </a:ext>
                  </a:extLst>
                </p:cNvPr>
                <p:cNvSpPr/>
                <p:nvPr/>
              </p:nvSpPr>
              <p:spPr>
                <a:xfrm rot="5400000">
                  <a:off x="2025594" y="526508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5" name="Rectangle 88">
                  <a:extLst>
                    <a:ext uri="{FF2B5EF4-FFF2-40B4-BE49-F238E27FC236}">
                      <a16:creationId xmlns:a16="http://schemas.microsoft.com/office/drawing/2014/main" id="{83BFE89C-3E3E-47FE-819C-09AAFA849B95}"/>
                    </a:ext>
                  </a:extLst>
                </p:cNvPr>
                <p:cNvSpPr/>
                <p:nvPr/>
              </p:nvSpPr>
              <p:spPr>
                <a:xfrm rot="6300000">
                  <a:off x="6326016" y="196525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6" name="Rectangle 89">
                  <a:extLst>
                    <a:ext uri="{FF2B5EF4-FFF2-40B4-BE49-F238E27FC236}">
                      <a16:creationId xmlns:a16="http://schemas.microsoft.com/office/drawing/2014/main" id="{988631F6-C04C-4216-ADE6-5A0B5975367D}"/>
                    </a:ext>
                  </a:extLst>
                </p:cNvPr>
                <p:cNvSpPr/>
                <p:nvPr/>
              </p:nvSpPr>
              <p:spPr>
                <a:xfrm rot="6300000">
                  <a:off x="1591164" y="469892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7" name="Rectangle 90">
                  <a:extLst>
                    <a:ext uri="{FF2B5EF4-FFF2-40B4-BE49-F238E27FC236}">
                      <a16:creationId xmlns:a16="http://schemas.microsoft.com/office/drawing/2014/main" id="{2E59CD21-72E9-4E63-A23B-AD0C8C8EBC3F}"/>
                    </a:ext>
                  </a:extLst>
                </p:cNvPr>
                <p:cNvSpPr/>
                <p:nvPr/>
              </p:nvSpPr>
              <p:spPr>
                <a:xfrm rot="7200000">
                  <a:off x="6599111" y="262456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8" name="Rectangle 91">
                  <a:extLst>
                    <a:ext uri="{FF2B5EF4-FFF2-40B4-BE49-F238E27FC236}">
                      <a16:creationId xmlns:a16="http://schemas.microsoft.com/office/drawing/2014/main" id="{9531B6EB-002F-446A-97FC-FAF5E93240F5}"/>
                    </a:ext>
                  </a:extLst>
                </p:cNvPr>
                <p:cNvSpPr/>
                <p:nvPr/>
              </p:nvSpPr>
              <p:spPr>
                <a:xfrm rot="7200000">
                  <a:off x="1318069" y="403961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79" name="Rectangle 92">
                  <a:extLst>
                    <a:ext uri="{FF2B5EF4-FFF2-40B4-BE49-F238E27FC236}">
                      <a16:creationId xmlns:a16="http://schemas.microsoft.com/office/drawing/2014/main" id="{7DE50046-20F0-44F5-8D37-12D02DC89929}"/>
                    </a:ext>
                  </a:extLst>
                </p:cNvPr>
                <p:cNvSpPr/>
                <p:nvPr/>
              </p:nvSpPr>
              <p:spPr>
                <a:xfrm rot="8100000">
                  <a:off x="6692259" y="3332094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0" name="Rectangle 93">
                  <a:extLst>
                    <a:ext uri="{FF2B5EF4-FFF2-40B4-BE49-F238E27FC236}">
                      <a16:creationId xmlns:a16="http://schemas.microsoft.com/office/drawing/2014/main" id="{9BF703BB-BE6C-4CCA-9E17-7B5CE773AFF6}"/>
                    </a:ext>
                  </a:extLst>
                </p:cNvPr>
                <p:cNvSpPr/>
                <p:nvPr/>
              </p:nvSpPr>
              <p:spPr>
                <a:xfrm rot="8100000">
                  <a:off x="1224922" y="3332094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1" name="Rectangle 94">
                  <a:extLst>
                    <a:ext uri="{FF2B5EF4-FFF2-40B4-BE49-F238E27FC236}">
                      <a16:creationId xmlns:a16="http://schemas.microsoft.com/office/drawing/2014/main" id="{FDB5CAB0-3865-4EFB-89E1-5C886269F210}"/>
                    </a:ext>
                  </a:extLst>
                </p:cNvPr>
                <p:cNvSpPr/>
                <p:nvPr/>
              </p:nvSpPr>
              <p:spPr>
                <a:xfrm rot="9000000">
                  <a:off x="6599111" y="403961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2" name="Rectangle 95">
                  <a:extLst>
                    <a:ext uri="{FF2B5EF4-FFF2-40B4-BE49-F238E27FC236}">
                      <a16:creationId xmlns:a16="http://schemas.microsoft.com/office/drawing/2014/main" id="{8906CDFA-5E6B-429A-A5A5-5D72D0FF7B0D}"/>
                    </a:ext>
                  </a:extLst>
                </p:cNvPr>
                <p:cNvSpPr/>
                <p:nvPr/>
              </p:nvSpPr>
              <p:spPr>
                <a:xfrm rot="9000000">
                  <a:off x="1318069" y="262456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3" name="Rectangle 96">
                  <a:extLst>
                    <a:ext uri="{FF2B5EF4-FFF2-40B4-BE49-F238E27FC236}">
                      <a16:creationId xmlns:a16="http://schemas.microsoft.com/office/drawing/2014/main" id="{73ED5381-F108-42FF-B0FE-0D6BC377AC68}"/>
                    </a:ext>
                  </a:extLst>
                </p:cNvPr>
                <p:cNvSpPr/>
                <p:nvPr/>
              </p:nvSpPr>
              <p:spPr>
                <a:xfrm rot="9900000">
                  <a:off x="6326016" y="469892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4" name="Rectangle 97">
                  <a:extLst>
                    <a:ext uri="{FF2B5EF4-FFF2-40B4-BE49-F238E27FC236}">
                      <a16:creationId xmlns:a16="http://schemas.microsoft.com/office/drawing/2014/main" id="{BD0E3026-DDD5-470F-A371-800C9F68BA0D}"/>
                    </a:ext>
                  </a:extLst>
                </p:cNvPr>
                <p:cNvSpPr/>
                <p:nvPr/>
              </p:nvSpPr>
              <p:spPr>
                <a:xfrm rot="9900000">
                  <a:off x="1591164" y="196525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5" name="Rectangle 98">
                  <a:extLst>
                    <a:ext uri="{FF2B5EF4-FFF2-40B4-BE49-F238E27FC236}">
                      <a16:creationId xmlns:a16="http://schemas.microsoft.com/office/drawing/2014/main" id="{D6F2E990-3DDC-44DB-A84A-929B05A403F8}"/>
                    </a:ext>
                  </a:extLst>
                </p:cNvPr>
                <p:cNvSpPr/>
                <p:nvPr/>
              </p:nvSpPr>
              <p:spPr>
                <a:xfrm rot="10800000">
                  <a:off x="5891586" y="526508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6" name="Rectangle 99">
                  <a:extLst>
                    <a:ext uri="{FF2B5EF4-FFF2-40B4-BE49-F238E27FC236}">
                      <a16:creationId xmlns:a16="http://schemas.microsoft.com/office/drawing/2014/main" id="{3F690A7E-C798-43A1-9FF8-B8C00B750984}"/>
                    </a:ext>
                  </a:extLst>
                </p:cNvPr>
                <p:cNvSpPr/>
                <p:nvPr/>
              </p:nvSpPr>
              <p:spPr>
                <a:xfrm rot="10800000">
                  <a:off x="2025594" y="139909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7" name="Rectangle 100">
                  <a:extLst>
                    <a:ext uri="{FF2B5EF4-FFF2-40B4-BE49-F238E27FC236}">
                      <a16:creationId xmlns:a16="http://schemas.microsoft.com/office/drawing/2014/main" id="{CBE42B5B-7857-49CF-80CE-D8C3808EFE6E}"/>
                    </a:ext>
                  </a:extLst>
                </p:cNvPr>
                <p:cNvSpPr/>
                <p:nvPr/>
              </p:nvSpPr>
              <p:spPr>
                <a:xfrm rot="11700000">
                  <a:off x="5325424" y="5699520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8" name="Rectangle 101">
                  <a:extLst>
                    <a:ext uri="{FF2B5EF4-FFF2-40B4-BE49-F238E27FC236}">
                      <a16:creationId xmlns:a16="http://schemas.microsoft.com/office/drawing/2014/main" id="{034FED80-1E75-4387-A52A-EC39359BFB9E}"/>
                    </a:ext>
                  </a:extLst>
                </p:cNvPr>
                <p:cNvSpPr/>
                <p:nvPr/>
              </p:nvSpPr>
              <p:spPr>
                <a:xfrm rot="11700000">
                  <a:off x="2591756" y="964667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89" name="Rectangle 102">
                  <a:extLst>
                    <a:ext uri="{FF2B5EF4-FFF2-40B4-BE49-F238E27FC236}">
                      <a16:creationId xmlns:a16="http://schemas.microsoft.com/office/drawing/2014/main" id="{AB480080-0791-47C7-9CE8-7562112396D8}"/>
                    </a:ext>
                  </a:extLst>
                </p:cNvPr>
                <p:cNvSpPr/>
                <p:nvPr/>
              </p:nvSpPr>
              <p:spPr>
                <a:xfrm rot="12600000">
                  <a:off x="4666115" y="5972615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90" name="Rectangle 103">
                  <a:extLst>
                    <a:ext uri="{FF2B5EF4-FFF2-40B4-BE49-F238E27FC236}">
                      <a16:creationId xmlns:a16="http://schemas.microsoft.com/office/drawing/2014/main" id="{52E83475-CD92-406B-956C-D78272F42D2A}"/>
                    </a:ext>
                  </a:extLst>
                </p:cNvPr>
                <p:cNvSpPr/>
                <p:nvPr/>
              </p:nvSpPr>
              <p:spPr>
                <a:xfrm rot="12600000">
                  <a:off x="3251065" y="691572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21C7B94-5906-42B8-B12A-C3ABA297DB00}"/>
                  </a:ext>
                </a:extLst>
              </p:cNvPr>
              <p:cNvGrpSpPr/>
              <p:nvPr/>
            </p:nvGrpSpPr>
            <p:grpSpPr>
              <a:xfrm>
                <a:off x="3328637" y="659745"/>
                <a:ext cx="5518640" cy="5518638"/>
                <a:chOff x="3477279" y="808386"/>
                <a:chExt cx="5221355" cy="5221355"/>
              </a:xfrm>
            </p:grpSpPr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C433E007-2DD7-4C6D-A596-5976E4894225}"/>
                    </a:ext>
                  </a:extLst>
                </p:cNvPr>
                <p:cNvSpPr/>
                <p:nvPr/>
              </p:nvSpPr>
              <p:spPr>
                <a:xfrm>
                  <a:off x="6065098" y="808386"/>
                  <a:ext cx="45718" cy="353859"/>
                </a:xfrm>
                <a:custGeom>
                  <a:avLst/>
                  <a:gdLst>
                    <a:gd name="connsiteX0" fmla="*/ 0 w 45718"/>
                    <a:gd name="connsiteY0" fmla="*/ 0 h 353859"/>
                    <a:gd name="connsiteX1" fmla="*/ 45718 w 45718"/>
                    <a:gd name="connsiteY1" fmla="*/ 0 h 353859"/>
                    <a:gd name="connsiteX2" fmla="*/ 45718 w 45718"/>
                    <a:gd name="connsiteY2" fmla="*/ 353576 h 353859"/>
                    <a:gd name="connsiteX3" fmla="*/ 25658 w 45718"/>
                    <a:gd name="connsiteY3" fmla="*/ 352563 h 353859"/>
                    <a:gd name="connsiteX4" fmla="*/ 0 w 45718"/>
                    <a:gd name="connsiteY4" fmla="*/ 353859 h 353859"/>
                    <a:gd name="connsiteX5" fmla="*/ 0 w 45718"/>
                    <a:gd name="connsiteY5" fmla="*/ 0 h 353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718" h="353859">
                      <a:moveTo>
                        <a:pt x="0" y="0"/>
                      </a:moveTo>
                      <a:lnTo>
                        <a:pt x="45718" y="0"/>
                      </a:lnTo>
                      <a:lnTo>
                        <a:pt x="45718" y="353576"/>
                      </a:lnTo>
                      <a:lnTo>
                        <a:pt x="25658" y="352563"/>
                      </a:lnTo>
                      <a:lnTo>
                        <a:pt x="0" y="3538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E1D0A6C0-B344-4BD9-807A-552AD64ED71B}"/>
                    </a:ext>
                  </a:extLst>
                </p:cNvPr>
                <p:cNvSpPr/>
                <p:nvPr/>
              </p:nvSpPr>
              <p:spPr>
                <a:xfrm>
                  <a:off x="5390183" y="891424"/>
                  <a:ext cx="136202" cy="354886"/>
                </a:xfrm>
                <a:custGeom>
                  <a:avLst/>
                  <a:gdLst>
                    <a:gd name="connsiteX0" fmla="*/ 44161 w 136202"/>
                    <a:gd name="connsiteY0" fmla="*/ 0 h 354886"/>
                    <a:gd name="connsiteX1" fmla="*/ 136202 w 136202"/>
                    <a:gd name="connsiteY1" fmla="*/ 343500 h 354886"/>
                    <a:gd name="connsiteX2" fmla="*/ 91921 w 136202"/>
                    <a:gd name="connsiteY2" fmla="*/ 354886 h 354886"/>
                    <a:gd name="connsiteX3" fmla="*/ 0 w 136202"/>
                    <a:gd name="connsiteY3" fmla="*/ 11833 h 354886"/>
                    <a:gd name="connsiteX4" fmla="*/ 44161 w 136202"/>
                    <a:gd name="connsiteY4" fmla="*/ 0 h 354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202" h="354886">
                      <a:moveTo>
                        <a:pt x="44161" y="0"/>
                      </a:moveTo>
                      <a:lnTo>
                        <a:pt x="136202" y="343500"/>
                      </a:lnTo>
                      <a:lnTo>
                        <a:pt x="91921" y="354886"/>
                      </a:lnTo>
                      <a:lnTo>
                        <a:pt x="0" y="11833"/>
                      </a:lnTo>
                      <a:lnTo>
                        <a:pt x="4416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F531A2C3-E61A-4473-A2EA-19089CA8375F}"/>
                    </a:ext>
                  </a:extLst>
                </p:cNvPr>
                <p:cNvSpPr/>
                <p:nvPr/>
              </p:nvSpPr>
              <p:spPr>
                <a:xfrm>
                  <a:off x="6649891" y="891425"/>
                  <a:ext cx="135841" cy="353538"/>
                </a:xfrm>
                <a:custGeom>
                  <a:avLst/>
                  <a:gdLst>
                    <a:gd name="connsiteX0" fmla="*/ 91679 w 135841"/>
                    <a:gd name="connsiteY0" fmla="*/ 0 h 353538"/>
                    <a:gd name="connsiteX1" fmla="*/ 135841 w 135841"/>
                    <a:gd name="connsiteY1" fmla="*/ 11833 h 353538"/>
                    <a:gd name="connsiteX2" fmla="*/ 44281 w 135841"/>
                    <a:gd name="connsiteY2" fmla="*/ 353538 h 353538"/>
                    <a:gd name="connsiteX3" fmla="*/ 0 w 135841"/>
                    <a:gd name="connsiteY3" fmla="*/ 342153 h 353538"/>
                    <a:gd name="connsiteX4" fmla="*/ 91679 w 135841"/>
                    <a:gd name="connsiteY4" fmla="*/ 0 h 353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41" h="353538">
                      <a:moveTo>
                        <a:pt x="91679" y="0"/>
                      </a:moveTo>
                      <a:lnTo>
                        <a:pt x="135841" y="11833"/>
                      </a:lnTo>
                      <a:lnTo>
                        <a:pt x="44281" y="353538"/>
                      </a:lnTo>
                      <a:lnTo>
                        <a:pt x="0" y="342153"/>
                      </a:lnTo>
                      <a:lnTo>
                        <a:pt x="91679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2F2E30FB-6707-4E1D-A23C-5A7014EAB3D7}"/>
                    </a:ext>
                  </a:extLst>
                </p:cNvPr>
                <p:cNvSpPr/>
                <p:nvPr/>
              </p:nvSpPr>
              <p:spPr>
                <a:xfrm>
                  <a:off x="4762821" y="1146720"/>
                  <a:ext cx="217217" cy="331395"/>
                </a:xfrm>
                <a:custGeom>
                  <a:avLst/>
                  <a:gdLst>
                    <a:gd name="connsiteX0" fmla="*/ 39595 w 217217"/>
                    <a:gd name="connsiteY0" fmla="*/ 0 h 331395"/>
                    <a:gd name="connsiteX1" fmla="*/ 217217 w 217217"/>
                    <a:gd name="connsiteY1" fmla="*/ 307651 h 331395"/>
                    <a:gd name="connsiteX2" fmla="*/ 178133 w 217217"/>
                    <a:gd name="connsiteY2" fmla="*/ 331395 h 331395"/>
                    <a:gd name="connsiteX3" fmla="*/ 0 w 217217"/>
                    <a:gd name="connsiteY3" fmla="*/ 22860 h 331395"/>
                    <a:gd name="connsiteX4" fmla="*/ 39595 w 217217"/>
                    <a:gd name="connsiteY4" fmla="*/ 0 h 331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7217" h="331395">
                      <a:moveTo>
                        <a:pt x="39595" y="0"/>
                      </a:moveTo>
                      <a:lnTo>
                        <a:pt x="217217" y="307651"/>
                      </a:lnTo>
                      <a:lnTo>
                        <a:pt x="178133" y="331395"/>
                      </a:lnTo>
                      <a:lnTo>
                        <a:pt x="0" y="22860"/>
                      </a:lnTo>
                      <a:lnTo>
                        <a:pt x="39595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3F962D93-4BA3-46AA-BB57-75FBF78FA8D1}"/>
                    </a:ext>
                  </a:extLst>
                </p:cNvPr>
                <p:cNvSpPr/>
                <p:nvPr/>
              </p:nvSpPr>
              <p:spPr>
                <a:xfrm>
                  <a:off x="7197332" y="1146719"/>
                  <a:ext cx="215761" cy="328876"/>
                </a:xfrm>
                <a:custGeom>
                  <a:avLst/>
                  <a:gdLst>
                    <a:gd name="connsiteX0" fmla="*/ 176169 w 215761"/>
                    <a:gd name="connsiteY0" fmla="*/ 0 h 328876"/>
                    <a:gd name="connsiteX1" fmla="*/ 215761 w 215761"/>
                    <a:gd name="connsiteY1" fmla="*/ 22859 h 328876"/>
                    <a:gd name="connsiteX2" fmla="*/ 39082 w 215761"/>
                    <a:gd name="connsiteY2" fmla="*/ 328876 h 328876"/>
                    <a:gd name="connsiteX3" fmla="*/ 0 w 215761"/>
                    <a:gd name="connsiteY3" fmla="*/ 305133 h 328876"/>
                    <a:gd name="connsiteX4" fmla="*/ 176169 w 215761"/>
                    <a:gd name="connsiteY4" fmla="*/ 0 h 328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5761" h="328876">
                      <a:moveTo>
                        <a:pt x="176169" y="0"/>
                      </a:moveTo>
                      <a:lnTo>
                        <a:pt x="215761" y="22859"/>
                      </a:lnTo>
                      <a:lnTo>
                        <a:pt x="39082" y="328876"/>
                      </a:lnTo>
                      <a:lnTo>
                        <a:pt x="0" y="305133"/>
                      </a:lnTo>
                      <a:lnTo>
                        <a:pt x="176169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2368A3E6-1969-419D-9F29-4C5417A3AB76}"/>
                    </a:ext>
                  </a:extLst>
                </p:cNvPr>
                <p:cNvSpPr/>
                <p:nvPr/>
              </p:nvSpPr>
              <p:spPr>
                <a:xfrm>
                  <a:off x="4225764" y="1556870"/>
                  <a:ext cx="283734" cy="283868"/>
                </a:xfrm>
                <a:custGeom>
                  <a:avLst/>
                  <a:gdLst>
                    <a:gd name="connsiteX0" fmla="*/ 32328 w 283734"/>
                    <a:gd name="connsiteY0" fmla="*/ 0 h 283868"/>
                    <a:gd name="connsiteX1" fmla="*/ 283734 w 283734"/>
                    <a:gd name="connsiteY1" fmla="*/ 251406 h 283868"/>
                    <a:gd name="connsiteX2" fmla="*/ 268266 w 283734"/>
                    <a:gd name="connsiteY2" fmla="*/ 265464 h 283868"/>
                    <a:gd name="connsiteX3" fmla="*/ 251540 w 283734"/>
                    <a:gd name="connsiteY3" fmla="*/ 283868 h 283868"/>
                    <a:gd name="connsiteX4" fmla="*/ 0 w 283734"/>
                    <a:gd name="connsiteY4" fmla="*/ 32328 h 283868"/>
                    <a:gd name="connsiteX5" fmla="*/ 32328 w 283734"/>
                    <a:gd name="connsiteY5" fmla="*/ 0 h 283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3734" h="283868">
                      <a:moveTo>
                        <a:pt x="32328" y="0"/>
                      </a:moveTo>
                      <a:lnTo>
                        <a:pt x="283734" y="251406"/>
                      </a:lnTo>
                      <a:lnTo>
                        <a:pt x="268266" y="265464"/>
                      </a:lnTo>
                      <a:lnTo>
                        <a:pt x="251540" y="283868"/>
                      </a:lnTo>
                      <a:lnTo>
                        <a:pt x="0" y="32328"/>
                      </a:lnTo>
                      <a:lnTo>
                        <a:pt x="32328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54329DF7-6A20-4CEA-A038-41496B68FF85}"/>
                    </a:ext>
                  </a:extLst>
                </p:cNvPr>
                <p:cNvSpPr/>
                <p:nvPr/>
              </p:nvSpPr>
              <p:spPr>
                <a:xfrm>
                  <a:off x="7669082" y="1556870"/>
                  <a:ext cx="281068" cy="280936"/>
                </a:xfrm>
                <a:custGeom>
                  <a:avLst/>
                  <a:gdLst>
                    <a:gd name="connsiteX0" fmla="*/ 248740 w 281068"/>
                    <a:gd name="connsiteY0" fmla="*/ 0 h 280936"/>
                    <a:gd name="connsiteX1" fmla="*/ 281068 w 281068"/>
                    <a:gd name="connsiteY1" fmla="*/ 32329 h 280936"/>
                    <a:gd name="connsiteX2" fmla="*/ 32462 w 281068"/>
                    <a:gd name="connsiteY2" fmla="*/ 280936 h 280936"/>
                    <a:gd name="connsiteX3" fmla="*/ 18400 w 281068"/>
                    <a:gd name="connsiteY3" fmla="*/ 265464 h 280936"/>
                    <a:gd name="connsiteX4" fmla="*/ 0 w 281068"/>
                    <a:gd name="connsiteY4" fmla="*/ 248741 h 280936"/>
                    <a:gd name="connsiteX5" fmla="*/ 248740 w 281068"/>
                    <a:gd name="connsiteY5" fmla="*/ 0 h 280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1068" h="280936">
                      <a:moveTo>
                        <a:pt x="248740" y="0"/>
                      </a:moveTo>
                      <a:lnTo>
                        <a:pt x="281068" y="32329"/>
                      </a:lnTo>
                      <a:lnTo>
                        <a:pt x="32462" y="280936"/>
                      </a:lnTo>
                      <a:lnTo>
                        <a:pt x="18400" y="265464"/>
                      </a:lnTo>
                      <a:lnTo>
                        <a:pt x="0" y="248741"/>
                      </a:lnTo>
                      <a:lnTo>
                        <a:pt x="24874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DA038DD0-6317-4EED-A677-A0C0E9C75BA6}"/>
                    </a:ext>
                  </a:extLst>
                </p:cNvPr>
                <p:cNvSpPr/>
                <p:nvPr/>
              </p:nvSpPr>
              <p:spPr>
                <a:xfrm>
                  <a:off x="3815614" y="2093927"/>
                  <a:ext cx="332209" cy="217687"/>
                </a:xfrm>
                <a:custGeom>
                  <a:avLst/>
                  <a:gdLst>
                    <a:gd name="connsiteX0" fmla="*/ 22860 w 332209"/>
                    <a:gd name="connsiteY0" fmla="*/ 0 h 217687"/>
                    <a:gd name="connsiteX1" fmla="*/ 332209 w 332209"/>
                    <a:gd name="connsiteY1" fmla="*/ 178603 h 217687"/>
                    <a:gd name="connsiteX2" fmla="*/ 308465 w 332209"/>
                    <a:gd name="connsiteY2" fmla="*/ 217687 h 217687"/>
                    <a:gd name="connsiteX3" fmla="*/ 0 w 332209"/>
                    <a:gd name="connsiteY3" fmla="*/ 39594 h 217687"/>
                    <a:gd name="connsiteX4" fmla="*/ 22860 w 332209"/>
                    <a:gd name="connsiteY4" fmla="*/ 0 h 217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209" h="217687">
                      <a:moveTo>
                        <a:pt x="22860" y="0"/>
                      </a:moveTo>
                      <a:lnTo>
                        <a:pt x="332209" y="178603"/>
                      </a:lnTo>
                      <a:lnTo>
                        <a:pt x="308465" y="217687"/>
                      </a:lnTo>
                      <a:lnTo>
                        <a:pt x="0" y="39594"/>
                      </a:lnTo>
                      <a:lnTo>
                        <a:pt x="2286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2520962E-2F49-487A-831C-14BCE09328BC}"/>
                    </a:ext>
                  </a:extLst>
                </p:cNvPr>
                <p:cNvSpPr/>
                <p:nvPr/>
              </p:nvSpPr>
              <p:spPr>
                <a:xfrm>
                  <a:off x="8032238" y="2093927"/>
                  <a:ext cx="328063" cy="215292"/>
                </a:xfrm>
                <a:custGeom>
                  <a:avLst/>
                  <a:gdLst>
                    <a:gd name="connsiteX0" fmla="*/ 305203 w 328063"/>
                    <a:gd name="connsiteY0" fmla="*/ 0 h 215292"/>
                    <a:gd name="connsiteX1" fmla="*/ 328063 w 328063"/>
                    <a:gd name="connsiteY1" fmla="*/ 39593 h 215292"/>
                    <a:gd name="connsiteX2" fmla="*/ 23743 w 328063"/>
                    <a:gd name="connsiteY2" fmla="*/ 215292 h 215292"/>
                    <a:gd name="connsiteX3" fmla="*/ 0 w 328063"/>
                    <a:gd name="connsiteY3" fmla="*/ 176209 h 215292"/>
                    <a:gd name="connsiteX4" fmla="*/ 305203 w 328063"/>
                    <a:gd name="connsiteY4" fmla="*/ 0 h 215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8063" h="215292">
                      <a:moveTo>
                        <a:pt x="305203" y="0"/>
                      </a:moveTo>
                      <a:lnTo>
                        <a:pt x="328063" y="39593"/>
                      </a:lnTo>
                      <a:lnTo>
                        <a:pt x="23743" y="215292"/>
                      </a:lnTo>
                      <a:lnTo>
                        <a:pt x="0" y="176209"/>
                      </a:lnTo>
                      <a:lnTo>
                        <a:pt x="305203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211FB6AF-AFD7-41EF-9408-CFC2F0C57674}"/>
                    </a:ext>
                  </a:extLst>
                </p:cNvPr>
                <p:cNvSpPr/>
                <p:nvPr/>
              </p:nvSpPr>
              <p:spPr>
                <a:xfrm>
                  <a:off x="3560320" y="2721289"/>
                  <a:ext cx="356833" cy="136723"/>
                </a:xfrm>
                <a:custGeom>
                  <a:avLst/>
                  <a:gdLst>
                    <a:gd name="connsiteX0" fmla="*/ 11833 w 356833"/>
                    <a:gd name="connsiteY0" fmla="*/ 0 h 136723"/>
                    <a:gd name="connsiteX1" fmla="*/ 356833 w 356833"/>
                    <a:gd name="connsiteY1" fmla="*/ 92443 h 136723"/>
                    <a:gd name="connsiteX2" fmla="*/ 345447 w 356833"/>
                    <a:gd name="connsiteY2" fmla="*/ 136723 h 136723"/>
                    <a:gd name="connsiteX3" fmla="*/ 0 w 356833"/>
                    <a:gd name="connsiteY3" fmla="*/ 44161 h 136723"/>
                    <a:gd name="connsiteX4" fmla="*/ 11833 w 356833"/>
                    <a:gd name="connsiteY4" fmla="*/ 0 h 136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833" h="136723">
                      <a:moveTo>
                        <a:pt x="11833" y="0"/>
                      </a:moveTo>
                      <a:lnTo>
                        <a:pt x="356833" y="92443"/>
                      </a:lnTo>
                      <a:lnTo>
                        <a:pt x="345447" y="136723"/>
                      </a:lnTo>
                      <a:lnTo>
                        <a:pt x="0" y="44161"/>
                      </a:lnTo>
                      <a:lnTo>
                        <a:pt x="11833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99410D18-319E-4417-8ECE-016C7C068FC8}"/>
                    </a:ext>
                  </a:extLst>
                </p:cNvPr>
                <p:cNvSpPr/>
                <p:nvPr/>
              </p:nvSpPr>
              <p:spPr>
                <a:xfrm>
                  <a:off x="8264000" y="2721289"/>
                  <a:ext cx="351595" cy="135321"/>
                </a:xfrm>
                <a:custGeom>
                  <a:avLst/>
                  <a:gdLst>
                    <a:gd name="connsiteX0" fmla="*/ 339761 w 351595"/>
                    <a:gd name="connsiteY0" fmla="*/ 0 h 135321"/>
                    <a:gd name="connsiteX1" fmla="*/ 351595 w 351595"/>
                    <a:gd name="connsiteY1" fmla="*/ 44162 h 135321"/>
                    <a:gd name="connsiteX2" fmla="*/ 11386 w 351595"/>
                    <a:gd name="connsiteY2" fmla="*/ 135321 h 135321"/>
                    <a:gd name="connsiteX3" fmla="*/ 0 w 351595"/>
                    <a:gd name="connsiteY3" fmla="*/ 91039 h 135321"/>
                    <a:gd name="connsiteX4" fmla="*/ 339761 w 351595"/>
                    <a:gd name="connsiteY4" fmla="*/ 0 h 135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595" h="135321">
                      <a:moveTo>
                        <a:pt x="339761" y="0"/>
                      </a:moveTo>
                      <a:lnTo>
                        <a:pt x="351595" y="44162"/>
                      </a:lnTo>
                      <a:lnTo>
                        <a:pt x="11386" y="135321"/>
                      </a:lnTo>
                      <a:lnTo>
                        <a:pt x="0" y="91039"/>
                      </a:lnTo>
                      <a:lnTo>
                        <a:pt x="33976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1F179350-D5B5-4C89-A4E1-B2FEF2F02C86}"/>
                    </a:ext>
                  </a:extLst>
                </p:cNvPr>
                <p:cNvSpPr/>
                <p:nvPr/>
              </p:nvSpPr>
              <p:spPr>
                <a:xfrm>
                  <a:off x="3477279" y="3396204"/>
                  <a:ext cx="356521" cy="45719"/>
                </a:xfrm>
                <a:custGeom>
                  <a:avLst/>
                  <a:gdLst>
                    <a:gd name="connsiteX0" fmla="*/ 356520 w 356521"/>
                    <a:gd name="connsiteY0" fmla="*/ 0 h 45719"/>
                    <a:gd name="connsiteX1" fmla="*/ 355366 w 356521"/>
                    <a:gd name="connsiteY1" fmla="*/ 22857 h 45719"/>
                    <a:gd name="connsiteX2" fmla="*/ 356521 w 356521"/>
                    <a:gd name="connsiteY2" fmla="*/ 45719 h 45719"/>
                    <a:gd name="connsiteX3" fmla="*/ 1 w 356521"/>
                    <a:gd name="connsiteY3" fmla="*/ 45719 h 45719"/>
                    <a:gd name="connsiteX4" fmla="*/ 0 w 356521"/>
                    <a:gd name="connsiteY4" fmla="*/ 0 h 45719"/>
                    <a:gd name="connsiteX5" fmla="*/ 356520 w 356521"/>
                    <a:gd name="connsiteY5" fmla="*/ 0 h 4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6521" h="45719">
                      <a:moveTo>
                        <a:pt x="356520" y="0"/>
                      </a:moveTo>
                      <a:lnTo>
                        <a:pt x="355366" y="22857"/>
                      </a:lnTo>
                      <a:lnTo>
                        <a:pt x="356521" y="45719"/>
                      </a:lnTo>
                      <a:lnTo>
                        <a:pt x="1" y="45719"/>
                      </a:lnTo>
                      <a:lnTo>
                        <a:pt x="0" y="0"/>
                      </a:lnTo>
                      <a:lnTo>
                        <a:pt x="35652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B5628CDD-B36A-4321-9FE3-9B20FAB720F4}"/>
                    </a:ext>
                  </a:extLst>
                </p:cNvPr>
                <p:cNvSpPr/>
                <p:nvPr/>
              </p:nvSpPr>
              <p:spPr>
                <a:xfrm>
                  <a:off x="8347714" y="3396204"/>
                  <a:ext cx="350920" cy="45719"/>
                </a:xfrm>
                <a:custGeom>
                  <a:avLst/>
                  <a:gdLst>
                    <a:gd name="connsiteX0" fmla="*/ 0 w 350920"/>
                    <a:gd name="connsiteY0" fmla="*/ 0 h 45719"/>
                    <a:gd name="connsiteX1" fmla="*/ 350920 w 350920"/>
                    <a:gd name="connsiteY1" fmla="*/ 0 h 45719"/>
                    <a:gd name="connsiteX2" fmla="*/ 350920 w 350920"/>
                    <a:gd name="connsiteY2" fmla="*/ 45719 h 45719"/>
                    <a:gd name="connsiteX3" fmla="*/ 0 w 350920"/>
                    <a:gd name="connsiteY3" fmla="*/ 45719 h 45719"/>
                    <a:gd name="connsiteX4" fmla="*/ 1154 w 350920"/>
                    <a:gd name="connsiteY4" fmla="*/ 22857 h 45719"/>
                    <a:gd name="connsiteX5" fmla="*/ 0 w 350920"/>
                    <a:gd name="connsiteY5" fmla="*/ 0 h 4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0920" h="45719">
                      <a:moveTo>
                        <a:pt x="0" y="0"/>
                      </a:moveTo>
                      <a:lnTo>
                        <a:pt x="350920" y="0"/>
                      </a:lnTo>
                      <a:lnTo>
                        <a:pt x="350920" y="45719"/>
                      </a:lnTo>
                      <a:lnTo>
                        <a:pt x="0" y="45719"/>
                      </a:lnTo>
                      <a:lnTo>
                        <a:pt x="1154" y="228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B334121F-D1DE-4C6C-9815-1E0772815FA0}"/>
                    </a:ext>
                  </a:extLst>
                </p:cNvPr>
                <p:cNvSpPr/>
                <p:nvPr/>
              </p:nvSpPr>
              <p:spPr>
                <a:xfrm>
                  <a:off x="3560319" y="3980112"/>
                  <a:ext cx="356835" cy="136724"/>
                </a:xfrm>
                <a:custGeom>
                  <a:avLst/>
                  <a:gdLst>
                    <a:gd name="connsiteX0" fmla="*/ 345449 w 356835"/>
                    <a:gd name="connsiteY0" fmla="*/ 0 h 136724"/>
                    <a:gd name="connsiteX1" fmla="*/ 356835 w 356835"/>
                    <a:gd name="connsiteY1" fmla="*/ 44281 h 136724"/>
                    <a:gd name="connsiteX2" fmla="*/ 11833 w 356835"/>
                    <a:gd name="connsiteY2" fmla="*/ 136724 h 136724"/>
                    <a:gd name="connsiteX3" fmla="*/ 0 w 356835"/>
                    <a:gd name="connsiteY3" fmla="*/ 92563 h 136724"/>
                    <a:gd name="connsiteX4" fmla="*/ 345449 w 356835"/>
                    <a:gd name="connsiteY4" fmla="*/ 0 h 136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835" h="136724">
                      <a:moveTo>
                        <a:pt x="345449" y="0"/>
                      </a:moveTo>
                      <a:lnTo>
                        <a:pt x="356835" y="44281"/>
                      </a:lnTo>
                      <a:lnTo>
                        <a:pt x="11833" y="136724"/>
                      </a:lnTo>
                      <a:lnTo>
                        <a:pt x="0" y="92563"/>
                      </a:lnTo>
                      <a:lnTo>
                        <a:pt x="345449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9011E35A-1A59-40F9-B882-BFFBEAD795E5}"/>
                    </a:ext>
                  </a:extLst>
                </p:cNvPr>
                <p:cNvSpPr/>
                <p:nvPr/>
              </p:nvSpPr>
              <p:spPr>
                <a:xfrm>
                  <a:off x="8264000" y="3981516"/>
                  <a:ext cx="351595" cy="135320"/>
                </a:xfrm>
                <a:custGeom>
                  <a:avLst/>
                  <a:gdLst>
                    <a:gd name="connsiteX0" fmla="*/ 11385 w 351595"/>
                    <a:gd name="connsiteY0" fmla="*/ 0 h 135320"/>
                    <a:gd name="connsiteX1" fmla="*/ 351595 w 351595"/>
                    <a:gd name="connsiteY1" fmla="*/ 91159 h 135320"/>
                    <a:gd name="connsiteX2" fmla="*/ 339762 w 351595"/>
                    <a:gd name="connsiteY2" fmla="*/ 135320 h 135320"/>
                    <a:gd name="connsiteX3" fmla="*/ 0 w 351595"/>
                    <a:gd name="connsiteY3" fmla="*/ 44281 h 135320"/>
                    <a:gd name="connsiteX4" fmla="*/ 11385 w 351595"/>
                    <a:gd name="connsiteY4" fmla="*/ 0 h 1353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595" h="135320">
                      <a:moveTo>
                        <a:pt x="11385" y="0"/>
                      </a:moveTo>
                      <a:lnTo>
                        <a:pt x="351595" y="91159"/>
                      </a:lnTo>
                      <a:lnTo>
                        <a:pt x="339762" y="135320"/>
                      </a:lnTo>
                      <a:lnTo>
                        <a:pt x="0" y="44281"/>
                      </a:lnTo>
                      <a:lnTo>
                        <a:pt x="11385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62218C2C-6A46-44FA-8835-8396D3467489}"/>
                    </a:ext>
                  </a:extLst>
                </p:cNvPr>
                <p:cNvSpPr/>
                <p:nvPr/>
              </p:nvSpPr>
              <p:spPr>
                <a:xfrm>
                  <a:off x="3815614" y="4526511"/>
                  <a:ext cx="332211" cy="217688"/>
                </a:xfrm>
                <a:custGeom>
                  <a:avLst/>
                  <a:gdLst>
                    <a:gd name="connsiteX0" fmla="*/ 308467 w 332211"/>
                    <a:gd name="connsiteY0" fmla="*/ 0 h 217688"/>
                    <a:gd name="connsiteX1" fmla="*/ 332211 w 332211"/>
                    <a:gd name="connsiteY1" fmla="*/ 39084 h 217688"/>
                    <a:gd name="connsiteX2" fmla="*/ 22860 w 332211"/>
                    <a:gd name="connsiteY2" fmla="*/ 217688 h 217688"/>
                    <a:gd name="connsiteX3" fmla="*/ 0 w 332211"/>
                    <a:gd name="connsiteY3" fmla="*/ 178093 h 217688"/>
                    <a:gd name="connsiteX4" fmla="*/ 308467 w 332211"/>
                    <a:gd name="connsiteY4" fmla="*/ 0 h 217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211" h="217688">
                      <a:moveTo>
                        <a:pt x="308467" y="0"/>
                      </a:moveTo>
                      <a:lnTo>
                        <a:pt x="332211" y="39084"/>
                      </a:lnTo>
                      <a:lnTo>
                        <a:pt x="22860" y="217688"/>
                      </a:lnTo>
                      <a:lnTo>
                        <a:pt x="0" y="178093"/>
                      </a:lnTo>
                      <a:lnTo>
                        <a:pt x="308467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5A6F6FEC-8E44-48F8-A2DE-AD376DF22704}"/>
                    </a:ext>
                  </a:extLst>
                </p:cNvPr>
                <p:cNvSpPr/>
                <p:nvPr/>
              </p:nvSpPr>
              <p:spPr>
                <a:xfrm>
                  <a:off x="8032234" y="4528904"/>
                  <a:ext cx="328066" cy="215294"/>
                </a:xfrm>
                <a:custGeom>
                  <a:avLst/>
                  <a:gdLst>
                    <a:gd name="connsiteX0" fmla="*/ 23744 w 328066"/>
                    <a:gd name="connsiteY0" fmla="*/ 0 h 215294"/>
                    <a:gd name="connsiteX1" fmla="*/ 328066 w 328066"/>
                    <a:gd name="connsiteY1" fmla="*/ 175700 h 215294"/>
                    <a:gd name="connsiteX2" fmla="*/ 305206 w 328066"/>
                    <a:gd name="connsiteY2" fmla="*/ 215294 h 215294"/>
                    <a:gd name="connsiteX3" fmla="*/ 0 w 328066"/>
                    <a:gd name="connsiteY3" fmla="*/ 39084 h 215294"/>
                    <a:gd name="connsiteX4" fmla="*/ 23744 w 328066"/>
                    <a:gd name="connsiteY4" fmla="*/ 0 h 215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8066" h="215294">
                      <a:moveTo>
                        <a:pt x="23744" y="0"/>
                      </a:moveTo>
                      <a:lnTo>
                        <a:pt x="328066" y="175700"/>
                      </a:lnTo>
                      <a:lnTo>
                        <a:pt x="305206" y="215294"/>
                      </a:lnTo>
                      <a:lnTo>
                        <a:pt x="0" y="39084"/>
                      </a:lnTo>
                      <a:lnTo>
                        <a:pt x="2374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Freeform: Shape 59">
                  <a:extLst>
                    <a:ext uri="{FF2B5EF4-FFF2-40B4-BE49-F238E27FC236}">
                      <a16:creationId xmlns:a16="http://schemas.microsoft.com/office/drawing/2014/main" id="{3B1F3917-084A-4537-AC02-00F78BC9BF72}"/>
                    </a:ext>
                  </a:extLst>
                </p:cNvPr>
                <p:cNvSpPr/>
                <p:nvPr/>
              </p:nvSpPr>
              <p:spPr>
                <a:xfrm>
                  <a:off x="4225765" y="4997386"/>
                  <a:ext cx="283736" cy="283869"/>
                </a:xfrm>
                <a:custGeom>
                  <a:avLst/>
                  <a:gdLst>
                    <a:gd name="connsiteX0" fmla="*/ 251541 w 283736"/>
                    <a:gd name="connsiteY0" fmla="*/ 0 h 283869"/>
                    <a:gd name="connsiteX1" fmla="*/ 268265 w 283736"/>
                    <a:gd name="connsiteY1" fmla="*/ 18401 h 283869"/>
                    <a:gd name="connsiteX2" fmla="*/ 283736 w 283736"/>
                    <a:gd name="connsiteY2" fmla="*/ 32462 h 283869"/>
                    <a:gd name="connsiteX3" fmla="*/ 32328 w 283736"/>
                    <a:gd name="connsiteY3" fmla="*/ 283869 h 283869"/>
                    <a:gd name="connsiteX4" fmla="*/ 0 w 283736"/>
                    <a:gd name="connsiteY4" fmla="*/ 251541 h 283869"/>
                    <a:gd name="connsiteX5" fmla="*/ 251541 w 283736"/>
                    <a:gd name="connsiteY5" fmla="*/ 0 h 283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3736" h="283869">
                      <a:moveTo>
                        <a:pt x="251541" y="0"/>
                      </a:moveTo>
                      <a:lnTo>
                        <a:pt x="268265" y="18401"/>
                      </a:lnTo>
                      <a:lnTo>
                        <a:pt x="283736" y="32462"/>
                      </a:lnTo>
                      <a:lnTo>
                        <a:pt x="32328" y="283869"/>
                      </a:lnTo>
                      <a:lnTo>
                        <a:pt x="0" y="251541"/>
                      </a:lnTo>
                      <a:lnTo>
                        <a:pt x="25154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Freeform: Shape 60">
                  <a:extLst>
                    <a:ext uri="{FF2B5EF4-FFF2-40B4-BE49-F238E27FC236}">
                      <a16:creationId xmlns:a16="http://schemas.microsoft.com/office/drawing/2014/main" id="{0336081E-8B68-4D26-A3C3-025F472B3CC4}"/>
                    </a:ext>
                  </a:extLst>
                </p:cNvPr>
                <p:cNvSpPr/>
                <p:nvPr/>
              </p:nvSpPr>
              <p:spPr>
                <a:xfrm>
                  <a:off x="7669079" y="5000318"/>
                  <a:ext cx="281070" cy="280936"/>
                </a:xfrm>
                <a:custGeom>
                  <a:avLst/>
                  <a:gdLst>
                    <a:gd name="connsiteX0" fmla="*/ 32462 w 281070"/>
                    <a:gd name="connsiteY0" fmla="*/ 0 h 280936"/>
                    <a:gd name="connsiteX1" fmla="*/ 281070 w 281070"/>
                    <a:gd name="connsiteY1" fmla="*/ 248608 h 280936"/>
                    <a:gd name="connsiteX2" fmla="*/ 248742 w 281070"/>
                    <a:gd name="connsiteY2" fmla="*/ 280936 h 280936"/>
                    <a:gd name="connsiteX3" fmla="*/ 0 w 281070"/>
                    <a:gd name="connsiteY3" fmla="*/ 32194 h 280936"/>
                    <a:gd name="connsiteX4" fmla="*/ 18403 w 281070"/>
                    <a:gd name="connsiteY4" fmla="*/ 15468 h 280936"/>
                    <a:gd name="connsiteX5" fmla="*/ 32462 w 281070"/>
                    <a:gd name="connsiteY5" fmla="*/ 0 h 280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1070" h="280936">
                      <a:moveTo>
                        <a:pt x="32462" y="0"/>
                      </a:moveTo>
                      <a:lnTo>
                        <a:pt x="281070" y="248608"/>
                      </a:lnTo>
                      <a:lnTo>
                        <a:pt x="248742" y="280936"/>
                      </a:lnTo>
                      <a:lnTo>
                        <a:pt x="0" y="32194"/>
                      </a:lnTo>
                      <a:lnTo>
                        <a:pt x="18403" y="15468"/>
                      </a:lnTo>
                      <a:lnTo>
                        <a:pt x="32462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70A44CA2-FDAA-4C38-A686-DB7761A48D22}"/>
                    </a:ext>
                  </a:extLst>
                </p:cNvPr>
                <p:cNvSpPr/>
                <p:nvPr/>
              </p:nvSpPr>
              <p:spPr>
                <a:xfrm>
                  <a:off x="4762823" y="5360009"/>
                  <a:ext cx="217217" cy="331397"/>
                </a:xfrm>
                <a:custGeom>
                  <a:avLst/>
                  <a:gdLst>
                    <a:gd name="connsiteX0" fmla="*/ 178134 w 217217"/>
                    <a:gd name="connsiteY0" fmla="*/ 0 h 331397"/>
                    <a:gd name="connsiteX1" fmla="*/ 217217 w 217217"/>
                    <a:gd name="connsiteY1" fmla="*/ 23744 h 331397"/>
                    <a:gd name="connsiteX2" fmla="*/ 39593 w 217217"/>
                    <a:gd name="connsiteY2" fmla="*/ 331397 h 331397"/>
                    <a:gd name="connsiteX3" fmla="*/ 0 w 217217"/>
                    <a:gd name="connsiteY3" fmla="*/ 308537 h 331397"/>
                    <a:gd name="connsiteX4" fmla="*/ 178134 w 217217"/>
                    <a:gd name="connsiteY4" fmla="*/ 0 h 331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7217" h="331397">
                      <a:moveTo>
                        <a:pt x="178134" y="0"/>
                      </a:moveTo>
                      <a:lnTo>
                        <a:pt x="217217" y="23744"/>
                      </a:lnTo>
                      <a:lnTo>
                        <a:pt x="39593" y="331397"/>
                      </a:lnTo>
                      <a:lnTo>
                        <a:pt x="0" y="308537"/>
                      </a:lnTo>
                      <a:lnTo>
                        <a:pt x="17813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6205CBC6-86CE-4941-861A-09A6971AF62D}"/>
                    </a:ext>
                  </a:extLst>
                </p:cNvPr>
                <p:cNvSpPr/>
                <p:nvPr/>
              </p:nvSpPr>
              <p:spPr>
                <a:xfrm>
                  <a:off x="7197328" y="5362526"/>
                  <a:ext cx="215764" cy="328878"/>
                </a:xfrm>
                <a:custGeom>
                  <a:avLst/>
                  <a:gdLst>
                    <a:gd name="connsiteX0" fmla="*/ 39084 w 215764"/>
                    <a:gd name="connsiteY0" fmla="*/ 0 h 328878"/>
                    <a:gd name="connsiteX1" fmla="*/ 215764 w 215764"/>
                    <a:gd name="connsiteY1" fmla="*/ 306019 h 328878"/>
                    <a:gd name="connsiteX2" fmla="*/ 176170 w 215764"/>
                    <a:gd name="connsiteY2" fmla="*/ 328878 h 328878"/>
                    <a:gd name="connsiteX3" fmla="*/ 0 w 215764"/>
                    <a:gd name="connsiteY3" fmla="*/ 23744 h 328878"/>
                    <a:gd name="connsiteX4" fmla="*/ 39084 w 215764"/>
                    <a:gd name="connsiteY4" fmla="*/ 0 h 3288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5764" h="328878">
                      <a:moveTo>
                        <a:pt x="39084" y="0"/>
                      </a:moveTo>
                      <a:lnTo>
                        <a:pt x="215764" y="306019"/>
                      </a:lnTo>
                      <a:lnTo>
                        <a:pt x="176170" y="328878"/>
                      </a:lnTo>
                      <a:lnTo>
                        <a:pt x="0" y="23744"/>
                      </a:lnTo>
                      <a:lnTo>
                        <a:pt x="3908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046D604D-F725-46AD-97F8-C826D55AFAC0}"/>
                    </a:ext>
                  </a:extLst>
                </p:cNvPr>
                <p:cNvSpPr/>
                <p:nvPr/>
              </p:nvSpPr>
              <p:spPr>
                <a:xfrm>
                  <a:off x="5390184" y="5591812"/>
                  <a:ext cx="136202" cy="354889"/>
                </a:xfrm>
                <a:custGeom>
                  <a:avLst/>
                  <a:gdLst>
                    <a:gd name="connsiteX0" fmla="*/ 91922 w 136202"/>
                    <a:gd name="connsiteY0" fmla="*/ 0 h 354889"/>
                    <a:gd name="connsiteX1" fmla="*/ 136202 w 136202"/>
                    <a:gd name="connsiteY1" fmla="*/ 11385 h 354889"/>
                    <a:gd name="connsiteX2" fmla="*/ 44161 w 136202"/>
                    <a:gd name="connsiteY2" fmla="*/ 354889 h 354889"/>
                    <a:gd name="connsiteX3" fmla="*/ 0 w 136202"/>
                    <a:gd name="connsiteY3" fmla="*/ 343056 h 354889"/>
                    <a:gd name="connsiteX4" fmla="*/ 91922 w 136202"/>
                    <a:gd name="connsiteY4" fmla="*/ 0 h 354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202" h="354889">
                      <a:moveTo>
                        <a:pt x="91922" y="0"/>
                      </a:moveTo>
                      <a:lnTo>
                        <a:pt x="136202" y="11385"/>
                      </a:lnTo>
                      <a:lnTo>
                        <a:pt x="44161" y="354889"/>
                      </a:lnTo>
                      <a:lnTo>
                        <a:pt x="0" y="343056"/>
                      </a:lnTo>
                      <a:lnTo>
                        <a:pt x="91922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C24EEDCF-C240-4695-B0E8-DB632F4F6DC4}"/>
                    </a:ext>
                  </a:extLst>
                </p:cNvPr>
                <p:cNvSpPr/>
                <p:nvPr/>
              </p:nvSpPr>
              <p:spPr>
                <a:xfrm>
                  <a:off x="6649888" y="5593157"/>
                  <a:ext cx="135842" cy="353542"/>
                </a:xfrm>
                <a:custGeom>
                  <a:avLst/>
                  <a:gdLst>
                    <a:gd name="connsiteX0" fmla="*/ 44281 w 135842"/>
                    <a:gd name="connsiteY0" fmla="*/ 0 h 353542"/>
                    <a:gd name="connsiteX1" fmla="*/ 135842 w 135842"/>
                    <a:gd name="connsiteY1" fmla="*/ 341709 h 353542"/>
                    <a:gd name="connsiteX2" fmla="*/ 91681 w 135842"/>
                    <a:gd name="connsiteY2" fmla="*/ 353542 h 353542"/>
                    <a:gd name="connsiteX3" fmla="*/ 0 w 135842"/>
                    <a:gd name="connsiteY3" fmla="*/ 11386 h 353542"/>
                    <a:gd name="connsiteX4" fmla="*/ 44281 w 135842"/>
                    <a:gd name="connsiteY4" fmla="*/ 0 h 3535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42" h="353542">
                      <a:moveTo>
                        <a:pt x="44281" y="0"/>
                      </a:moveTo>
                      <a:lnTo>
                        <a:pt x="135842" y="341709"/>
                      </a:lnTo>
                      <a:lnTo>
                        <a:pt x="91681" y="353542"/>
                      </a:lnTo>
                      <a:lnTo>
                        <a:pt x="0" y="11386"/>
                      </a:lnTo>
                      <a:lnTo>
                        <a:pt x="4428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id="{ABD75EBC-E5C8-48C9-8D72-1FEB234D867E}"/>
                    </a:ext>
                  </a:extLst>
                </p:cNvPr>
                <p:cNvSpPr/>
                <p:nvPr/>
              </p:nvSpPr>
              <p:spPr>
                <a:xfrm>
                  <a:off x="6065099" y="5675878"/>
                  <a:ext cx="45719" cy="353863"/>
                </a:xfrm>
                <a:custGeom>
                  <a:avLst/>
                  <a:gdLst>
                    <a:gd name="connsiteX0" fmla="*/ 0 w 45719"/>
                    <a:gd name="connsiteY0" fmla="*/ 0 h 353863"/>
                    <a:gd name="connsiteX1" fmla="*/ 25658 w 45719"/>
                    <a:gd name="connsiteY1" fmla="*/ 1295 h 353863"/>
                    <a:gd name="connsiteX2" fmla="*/ 45719 w 45719"/>
                    <a:gd name="connsiteY2" fmla="*/ 282 h 353863"/>
                    <a:gd name="connsiteX3" fmla="*/ 45719 w 45719"/>
                    <a:gd name="connsiteY3" fmla="*/ 353863 h 353863"/>
                    <a:gd name="connsiteX4" fmla="*/ 0 w 45719"/>
                    <a:gd name="connsiteY4" fmla="*/ 353863 h 353863"/>
                    <a:gd name="connsiteX5" fmla="*/ 0 w 45719"/>
                    <a:gd name="connsiteY5" fmla="*/ 0 h 353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719" h="353863">
                      <a:moveTo>
                        <a:pt x="0" y="0"/>
                      </a:moveTo>
                      <a:lnTo>
                        <a:pt x="25658" y="1295"/>
                      </a:lnTo>
                      <a:lnTo>
                        <a:pt x="45719" y="282"/>
                      </a:lnTo>
                      <a:lnTo>
                        <a:pt x="45719" y="353863"/>
                      </a:lnTo>
                      <a:lnTo>
                        <a:pt x="0" y="3538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7880D3EF-7E22-41EE-8C47-7315B2143AFD}"/>
                </a:ext>
              </a:extLst>
            </p:cNvPr>
            <p:cNvSpPr/>
            <p:nvPr/>
          </p:nvSpPr>
          <p:spPr>
            <a:xfrm>
              <a:off x="2536424" y="967127"/>
              <a:ext cx="4877362" cy="4877362"/>
            </a:xfrm>
            <a:prstGeom prst="donut">
              <a:avLst>
                <a:gd name="adj" fmla="val 1206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83FBFC44-0C87-4369-9288-A6304B670E1B}"/>
                </a:ext>
              </a:extLst>
            </p:cNvPr>
            <p:cNvSpPr/>
            <p:nvPr/>
          </p:nvSpPr>
          <p:spPr>
            <a:xfrm>
              <a:off x="2215784" y="646487"/>
              <a:ext cx="5518642" cy="5518642"/>
            </a:xfrm>
            <a:prstGeom prst="donut">
              <a:avLst>
                <a:gd name="adj" fmla="val 68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236E087-CB5C-4297-A34C-FB84613A64F2}"/>
              </a:ext>
            </a:extLst>
          </p:cNvPr>
          <p:cNvGrpSpPr/>
          <p:nvPr/>
        </p:nvGrpSpPr>
        <p:grpSpPr>
          <a:xfrm>
            <a:off x="2552283" y="1950242"/>
            <a:ext cx="2937645" cy="2937643"/>
            <a:chOff x="2551359" y="1949856"/>
            <a:chExt cx="2938410" cy="2938408"/>
          </a:xfrm>
          <a:effectLst/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D220FAA-4B37-410D-B43D-724BD747C507}"/>
                </a:ext>
              </a:extLst>
            </p:cNvPr>
            <p:cNvGrpSpPr/>
            <p:nvPr/>
          </p:nvGrpSpPr>
          <p:grpSpPr>
            <a:xfrm>
              <a:off x="2551359" y="1949856"/>
              <a:ext cx="2938410" cy="2938408"/>
              <a:chOff x="1224922" y="598425"/>
              <a:chExt cx="5641271" cy="5641271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66F85F1-5740-46BA-94C1-4AA3A561C60C}"/>
                  </a:ext>
                </a:extLst>
              </p:cNvPr>
              <p:cNvSpPr/>
              <p:nvPr/>
            </p:nvSpPr>
            <p:spPr>
              <a:xfrm rot="2700000">
                <a:off x="3958590" y="598425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E83E426-D128-4A8B-AC67-2ED6487EC743}"/>
                  </a:ext>
                </a:extLst>
              </p:cNvPr>
              <p:cNvSpPr/>
              <p:nvPr/>
            </p:nvSpPr>
            <p:spPr>
              <a:xfrm rot="2700000">
                <a:off x="3958590" y="6065762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E9DCCAAE-9B83-4BC7-AEAF-69F3087311F7}"/>
                  </a:ext>
                </a:extLst>
              </p:cNvPr>
              <p:cNvSpPr/>
              <p:nvPr/>
            </p:nvSpPr>
            <p:spPr>
              <a:xfrm rot="3600000">
                <a:off x="4666115" y="691572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36B03AD-975F-4B93-8361-1900EC4FE682}"/>
                  </a:ext>
                </a:extLst>
              </p:cNvPr>
              <p:cNvSpPr/>
              <p:nvPr/>
            </p:nvSpPr>
            <p:spPr>
              <a:xfrm rot="3600000">
                <a:off x="3251065" y="5972615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D62E4B1E-441D-4363-BC68-5855CE1EDB97}"/>
                  </a:ext>
                </a:extLst>
              </p:cNvPr>
              <p:cNvSpPr/>
              <p:nvPr/>
            </p:nvSpPr>
            <p:spPr>
              <a:xfrm rot="4500000">
                <a:off x="5325424" y="964667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D70DBC6F-BD52-4B16-945B-1B517E2443A2}"/>
                  </a:ext>
                </a:extLst>
              </p:cNvPr>
              <p:cNvSpPr/>
              <p:nvPr/>
            </p:nvSpPr>
            <p:spPr>
              <a:xfrm rot="4500000">
                <a:off x="2591756" y="5699520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7A5A3990-20B5-421A-9204-32AA827A83B1}"/>
                  </a:ext>
                </a:extLst>
              </p:cNvPr>
              <p:cNvSpPr/>
              <p:nvPr/>
            </p:nvSpPr>
            <p:spPr>
              <a:xfrm rot="5400000">
                <a:off x="5891586" y="139909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1A8985AD-3CF5-470A-BE97-7DA3868DDC4E}"/>
                  </a:ext>
                </a:extLst>
              </p:cNvPr>
              <p:cNvSpPr/>
              <p:nvPr/>
            </p:nvSpPr>
            <p:spPr>
              <a:xfrm rot="5400000">
                <a:off x="2025594" y="526508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D1320C6F-94C5-44D4-8D96-8083B2830B72}"/>
                  </a:ext>
                </a:extLst>
              </p:cNvPr>
              <p:cNvSpPr/>
              <p:nvPr/>
            </p:nvSpPr>
            <p:spPr>
              <a:xfrm rot="6300000">
                <a:off x="6326016" y="196525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7596841-B3A4-4223-B583-FB0980104DAA}"/>
                  </a:ext>
                </a:extLst>
              </p:cNvPr>
              <p:cNvSpPr/>
              <p:nvPr/>
            </p:nvSpPr>
            <p:spPr>
              <a:xfrm rot="6300000">
                <a:off x="1591164" y="469892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693507CC-C02D-43E5-9FB0-AC40C5F54076}"/>
                  </a:ext>
                </a:extLst>
              </p:cNvPr>
              <p:cNvSpPr/>
              <p:nvPr/>
            </p:nvSpPr>
            <p:spPr>
              <a:xfrm rot="7200000">
                <a:off x="6599111" y="262456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68B32167-2BB0-4490-8238-858CD98363CC}"/>
                  </a:ext>
                </a:extLst>
              </p:cNvPr>
              <p:cNvSpPr/>
              <p:nvPr/>
            </p:nvSpPr>
            <p:spPr>
              <a:xfrm rot="7200000">
                <a:off x="1318069" y="403961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39183CA-4689-42D5-AC54-7F259506E71A}"/>
                  </a:ext>
                </a:extLst>
              </p:cNvPr>
              <p:cNvSpPr/>
              <p:nvPr/>
            </p:nvSpPr>
            <p:spPr>
              <a:xfrm rot="8100000">
                <a:off x="6692259" y="3332094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54B44D1-4540-4291-ADC1-D04526643644}"/>
                  </a:ext>
                </a:extLst>
              </p:cNvPr>
              <p:cNvSpPr/>
              <p:nvPr/>
            </p:nvSpPr>
            <p:spPr>
              <a:xfrm rot="8100000">
                <a:off x="1224922" y="3332094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51403ADE-8FD6-4C9C-ABEE-FE4684D8A26D}"/>
                  </a:ext>
                </a:extLst>
              </p:cNvPr>
              <p:cNvSpPr/>
              <p:nvPr/>
            </p:nvSpPr>
            <p:spPr>
              <a:xfrm rot="9000000">
                <a:off x="6599111" y="403961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7B348D6-90FF-4299-BE14-35098DE7106E}"/>
                  </a:ext>
                </a:extLst>
              </p:cNvPr>
              <p:cNvSpPr/>
              <p:nvPr/>
            </p:nvSpPr>
            <p:spPr>
              <a:xfrm rot="9000000">
                <a:off x="1318069" y="262456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B5E9314E-A1A3-4E99-9676-0813436E4BE9}"/>
                  </a:ext>
                </a:extLst>
              </p:cNvPr>
              <p:cNvSpPr/>
              <p:nvPr/>
            </p:nvSpPr>
            <p:spPr>
              <a:xfrm rot="9900000">
                <a:off x="6326016" y="469892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90D6048-E72B-4095-B3A6-9544E38E460E}"/>
                  </a:ext>
                </a:extLst>
              </p:cNvPr>
              <p:cNvSpPr/>
              <p:nvPr/>
            </p:nvSpPr>
            <p:spPr>
              <a:xfrm rot="9900000">
                <a:off x="1591164" y="196525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80E54583-687B-4025-B51E-7A33F7E80006}"/>
                  </a:ext>
                </a:extLst>
              </p:cNvPr>
              <p:cNvSpPr/>
              <p:nvPr/>
            </p:nvSpPr>
            <p:spPr>
              <a:xfrm rot="10800000">
                <a:off x="5891586" y="5265089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831D91A3-2198-4BA1-A20D-373DE9E0E6CC}"/>
                  </a:ext>
                </a:extLst>
              </p:cNvPr>
              <p:cNvSpPr/>
              <p:nvPr/>
            </p:nvSpPr>
            <p:spPr>
              <a:xfrm rot="10800000">
                <a:off x="2025594" y="1399098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F6044E6A-48A4-4BB0-AD2B-AC601B5017A7}"/>
                  </a:ext>
                </a:extLst>
              </p:cNvPr>
              <p:cNvSpPr/>
              <p:nvPr/>
            </p:nvSpPr>
            <p:spPr>
              <a:xfrm rot="11700000">
                <a:off x="5325424" y="5699520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A7856820-325C-44C3-B2A8-C939A328A747}"/>
                  </a:ext>
                </a:extLst>
              </p:cNvPr>
              <p:cNvSpPr/>
              <p:nvPr/>
            </p:nvSpPr>
            <p:spPr>
              <a:xfrm rot="11700000">
                <a:off x="2591756" y="964667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FC1E3658-4FC6-411C-814A-AFF01C07C206}"/>
                  </a:ext>
                </a:extLst>
              </p:cNvPr>
              <p:cNvSpPr/>
              <p:nvPr/>
            </p:nvSpPr>
            <p:spPr>
              <a:xfrm rot="12600000">
                <a:off x="4666115" y="5972615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9DE768E-8E42-4683-AC20-F121DEE76301}"/>
                  </a:ext>
                </a:extLst>
              </p:cNvPr>
              <p:cNvSpPr/>
              <p:nvPr/>
            </p:nvSpPr>
            <p:spPr>
              <a:xfrm rot="12600000">
                <a:off x="3251065" y="691572"/>
                <a:ext cx="173934" cy="17393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93" name="Circle: Hollow 92">
              <a:extLst>
                <a:ext uri="{FF2B5EF4-FFF2-40B4-BE49-F238E27FC236}">
                  <a16:creationId xmlns:a16="http://schemas.microsoft.com/office/drawing/2014/main" id="{286164B4-8949-45A7-9AAB-3A4470065562}"/>
                </a:ext>
              </a:extLst>
            </p:cNvPr>
            <p:cNvSpPr/>
            <p:nvPr/>
          </p:nvSpPr>
          <p:spPr>
            <a:xfrm>
              <a:off x="2750310" y="2148807"/>
              <a:ext cx="2540507" cy="2540505"/>
            </a:xfrm>
            <a:prstGeom prst="donut">
              <a:avLst>
                <a:gd name="adj" fmla="val 1206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4ABE46D-5075-44DF-981C-C3DF5786EFA3}"/>
              </a:ext>
            </a:extLst>
          </p:cNvPr>
          <p:cNvGrpSpPr/>
          <p:nvPr/>
        </p:nvGrpSpPr>
        <p:grpSpPr>
          <a:xfrm>
            <a:off x="2862113" y="2260073"/>
            <a:ext cx="2317982" cy="2317980"/>
            <a:chOff x="2154470" y="585173"/>
            <a:chExt cx="5641271" cy="5641271"/>
          </a:xfrm>
          <a:effectLst/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1BC3ACA2-B7EB-49C2-8C73-712DE22B67A7}"/>
                </a:ext>
              </a:extLst>
            </p:cNvPr>
            <p:cNvGrpSpPr/>
            <p:nvPr/>
          </p:nvGrpSpPr>
          <p:grpSpPr>
            <a:xfrm>
              <a:off x="2154470" y="585173"/>
              <a:ext cx="5641271" cy="5641271"/>
              <a:chOff x="3267320" y="598425"/>
              <a:chExt cx="5641271" cy="5641271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BC3DD020-C912-4A99-B13E-6377695DCAE1}"/>
                  </a:ext>
                </a:extLst>
              </p:cNvPr>
              <p:cNvGrpSpPr/>
              <p:nvPr/>
            </p:nvGrpSpPr>
            <p:grpSpPr>
              <a:xfrm>
                <a:off x="3267320" y="598425"/>
                <a:ext cx="5641271" cy="5641271"/>
                <a:chOff x="1224922" y="598425"/>
                <a:chExt cx="5641271" cy="5641271"/>
              </a:xfrm>
            </p:grpSpPr>
            <p:sp>
              <p:nvSpPr>
                <p:cNvPr id="148" name="Rectangle 80">
                  <a:extLst>
                    <a:ext uri="{FF2B5EF4-FFF2-40B4-BE49-F238E27FC236}">
                      <a16:creationId xmlns:a16="http://schemas.microsoft.com/office/drawing/2014/main" id="{8884DBC4-9D65-476F-BA27-0BDC8149ECD1}"/>
                    </a:ext>
                  </a:extLst>
                </p:cNvPr>
                <p:cNvSpPr/>
                <p:nvPr/>
              </p:nvSpPr>
              <p:spPr>
                <a:xfrm rot="2700000">
                  <a:off x="3958590" y="598425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49" name="Rectangle 81">
                  <a:extLst>
                    <a:ext uri="{FF2B5EF4-FFF2-40B4-BE49-F238E27FC236}">
                      <a16:creationId xmlns:a16="http://schemas.microsoft.com/office/drawing/2014/main" id="{E3D3EBA8-3D8B-4AB6-9F71-AB66F97C9C4B}"/>
                    </a:ext>
                  </a:extLst>
                </p:cNvPr>
                <p:cNvSpPr/>
                <p:nvPr/>
              </p:nvSpPr>
              <p:spPr>
                <a:xfrm rot="2700000">
                  <a:off x="3958590" y="6065762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0" name="Rectangle 82">
                  <a:extLst>
                    <a:ext uri="{FF2B5EF4-FFF2-40B4-BE49-F238E27FC236}">
                      <a16:creationId xmlns:a16="http://schemas.microsoft.com/office/drawing/2014/main" id="{4FA93697-DDED-4CE9-8021-71D18E6C3A4E}"/>
                    </a:ext>
                  </a:extLst>
                </p:cNvPr>
                <p:cNvSpPr/>
                <p:nvPr/>
              </p:nvSpPr>
              <p:spPr>
                <a:xfrm rot="3600000">
                  <a:off x="4666115" y="691572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1" name="Rectangle 83">
                  <a:extLst>
                    <a:ext uri="{FF2B5EF4-FFF2-40B4-BE49-F238E27FC236}">
                      <a16:creationId xmlns:a16="http://schemas.microsoft.com/office/drawing/2014/main" id="{25ADBB5A-472D-4E09-A4FF-3CC410ADEE93}"/>
                    </a:ext>
                  </a:extLst>
                </p:cNvPr>
                <p:cNvSpPr/>
                <p:nvPr/>
              </p:nvSpPr>
              <p:spPr>
                <a:xfrm rot="3600000">
                  <a:off x="3251065" y="5972615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2" name="Rectangle 84">
                  <a:extLst>
                    <a:ext uri="{FF2B5EF4-FFF2-40B4-BE49-F238E27FC236}">
                      <a16:creationId xmlns:a16="http://schemas.microsoft.com/office/drawing/2014/main" id="{528C7E6C-5499-49A7-9048-C363D6728CB9}"/>
                    </a:ext>
                  </a:extLst>
                </p:cNvPr>
                <p:cNvSpPr/>
                <p:nvPr/>
              </p:nvSpPr>
              <p:spPr>
                <a:xfrm rot="4500000">
                  <a:off x="5325424" y="964667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3" name="Rectangle 85">
                  <a:extLst>
                    <a:ext uri="{FF2B5EF4-FFF2-40B4-BE49-F238E27FC236}">
                      <a16:creationId xmlns:a16="http://schemas.microsoft.com/office/drawing/2014/main" id="{ECCA60E8-4663-4A3D-AEEF-A40869812093}"/>
                    </a:ext>
                  </a:extLst>
                </p:cNvPr>
                <p:cNvSpPr/>
                <p:nvPr/>
              </p:nvSpPr>
              <p:spPr>
                <a:xfrm rot="4500000">
                  <a:off x="2591756" y="5699520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4" name="Rectangle 86">
                  <a:extLst>
                    <a:ext uri="{FF2B5EF4-FFF2-40B4-BE49-F238E27FC236}">
                      <a16:creationId xmlns:a16="http://schemas.microsoft.com/office/drawing/2014/main" id="{962F949F-36A2-4593-AEA9-A983C5BCC124}"/>
                    </a:ext>
                  </a:extLst>
                </p:cNvPr>
                <p:cNvSpPr/>
                <p:nvPr/>
              </p:nvSpPr>
              <p:spPr>
                <a:xfrm rot="5400000">
                  <a:off x="5891586" y="139909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5" name="Rectangle 87">
                  <a:extLst>
                    <a:ext uri="{FF2B5EF4-FFF2-40B4-BE49-F238E27FC236}">
                      <a16:creationId xmlns:a16="http://schemas.microsoft.com/office/drawing/2014/main" id="{07131A75-C242-4A97-B86F-ACA3D3BFA639}"/>
                    </a:ext>
                  </a:extLst>
                </p:cNvPr>
                <p:cNvSpPr/>
                <p:nvPr/>
              </p:nvSpPr>
              <p:spPr>
                <a:xfrm rot="5400000">
                  <a:off x="2025594" y="526508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6" name="Rectangle 88">
                  <a:extLst>
                    <a:ext uri="{FF2B5EF4-FFF2-40B4-BE49-F238E27FC236}">
                      <a16:creationId xmlns:a16="http://schemas.microsoft.com/office/drawing/2014/main" id="{00AD3322-6B73-442B-84E7-F357B462AF33}"/>
                    </a:ext>
                  </a:extLst>
                </p:cNvPr>
                <p:cNvSpPr/>
                <p:nvPr/>
              </p:nvSpPr>
              <p:spPr>
                <a:xfrm rot="6300000">
                  <a:off x="6326016" y="196525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7" name="Rectangle 89">
                  <a:extLst>
                    <a:ext uri="{FF2B5EF4-FFF2-40B4-BE49-F238E27FC236}">
                      <a16:creationId xmlns:a16="http://schemas.microsoft.com/office/drawing/2014/main" id="{9182739B-5EB7-4D93-8BF7-1E7701E1DBDD}"/>
                    </a:ext>
                  </a:extLst>
                </p:cNvPr>
                <p:cNvSpPr/>
                <p:nvPr/>
              </p:nvSpPr>
              <p:spPr>
                <a:xfrm rot="6300000">
                  <a:off x="1591164" y="469892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8" name="Rectangle 90">
                  <a:extLst>
                    <a:ext uri="{FF2B5EF4-FFF2-40B4-BE49-F238E27FC236}">
                      <a16:creationId xmlns:a16="http://schemas.microsoft.com/office/drawing/2014/main" id="{79457114-1DB8-483A-B1EC-5A87258198EB}"/>
                    </a:ext>
                  </a:extLst>
                </p:cNvPr>
                <p:cNvSpPr/>
                <p:nvPr/>
              </p:nvSpPr>
              <p:spPr>
                <a:xfrm rot="7200000">
                  <a:off x="6599111" y="262456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59" name="Rectangle 91">
                  <a:extLst>
                    <a:ext uri="{FF2B5EF4-FFF2-40B4-BE49-F238E27FC236}">
                      <a16:creationId xmlns:a16="http://schemas.microsoft.com/office/drawing/2014/main" id="{7517B388-8304-4606-B3EC-3A73C8C970F8}"/>
                    </a:ext>
                  </a:extLst>
                </p:cNvPr>
                <p:cNvSpPr/>
                <p:nvPr/>
              </p:nvSpPr>
              <p:spPr>
                <a:xfrm rot="7200000">
                  <a:off x="1318069" y="403961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0" name="Rectangle 92">
                  <a:extLst>
                    <a:ext uri="{FF2B5EF4-FFF2-40B4-BE49-F238E27FC236}">
                      <a16:creationId xmlns:a16="http://schemas.microsoft.com/office/drawing/2014/main" id="{B6887FC5-F3D5-473B-9802-BB83AE34D316}"/>
                    </a:ext>
                  </a:extLst>
                </p:cNvPr>
                <p:cNvSpPr/>
                <p:nvPr/>
              </p:nvSpPr>
              <p:spPr>
                <a:xfrm rot="8100000">
                  <a:off x="6692259" y="3332094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1" name="Rectangle 93">
                  <a:extLst>
                    <a:ext uri="{FF2B5EF4-FFF2-40B4-BE49-F238E27FC236}">
                      <a16:creationId xmlns:a16="http://schemas.microsoft.com/office/drawing/2014/main" id="{DCB30C2E-FDF1-40AE-BCCF-B7AC9897C974}"/>
                    </a:ext>
                  </a:extLst>
                </p:cNvPr>
                <p:cNvSpPr/>
                <p:nvPr/>
              </p:nvSpPr>
              <p:spPr>
                <a:xfrm rot="8100000">
                  <a:off x="1224922" y="3332094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2" name="Rectangle 94">
                  <a:extLst>
                    <a:ext uri="{FF2B5EF4-FFF2-40B4-BE49-F238E27FC236}">
                      <a16:creationId xmlns:a16="http://schemas.microsoft.com/office/drawing/2014/main" id="{96FAE053-6064-4904-A483-75920C523B5E}"/>
                    </a:ext>
                  </a:extLst>
                </p:cNvPr>
                <p:cNvSpPr/>
                <p:nvPr/>
              </p:nvSpPr>
              <p:spPr>
                <a:xfrm rot="9000000">
                  <a:off x="6599111" y="403961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3" name="Rectangle 95">
                  <a:extLst>
                    <a:ext uri="{FF2B5EF4-FFF2-40B4-BE49-F238E27FC236}">
                      <a16:creationId xmlns:a16="http://schemas.microsoft.com/office/drawing/2014/main" id="{EFCE8396-9EDF-4D3F-9272-2764F7F1B15B}"/>
                    </a:ext>
                  </a:extLst>
                </p:cNvPr>
                <p:cNvSpPr/>
                <p:nvPr/>
              </p:nvSpPr>
              <p:spPr>
                <a:xfrm rot="9000000">
                  <a:off x="1318069" y="262456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4" name="Rectangle 96">
                  <a:extLst>
                    <a:ext uri="{FF2B5EF4-FFF2-40B4-BE49-F238E27FC236}">
                      <a16:creationId xmlns:a16="http://schemas.microsoft.com/office/drawing/2014/main" id="{87D1554A-250B-4E37-8E75-46CB7A13761D}"/>
                    </a:ext>
                  </a:extLst>
                </p:cNvPr>
                <p:cNvSpPr/>
                <p:nvPr/>
              </p:nvSpPr>
              <p:spPr>
                <a:xfrm rot="9900000">
                  <a:off x="6326016" y="469892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5" name="Rectangle 97">
                  <a:extLst>
                    <a:ext uri="{FF2B5EF4-FFF2-40B4-BE49-F238E27FC236}">
                      <a16:creationId xmlns:a16="http://schemas.microsoft.com/office/drawing/2014/main" id="{278F3AE9-100C-491A-8485-482030259605}"/>
                    </a:ext>
                  </a:extLst>
                </p:cNvPr>
                <p:cNvSpPr/>
                <p:nvPr/>
              </p:nvSpPr>
              <p:spPr>
                <a:xfrm rot="9900000">
                  <a:off x="1591164" y="196525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6" name="Rectangle 98">
                  <a:extLst>
                    <a:ext uri="{FF2B5EF4-FFF2-40B4-BE49-F238E27FC236}">
                      <a16:creationId xmlns:a16="http://schemas.microsoft.com/office/drawing/2014/main" id="{9CEA1B43-5ED7-4372-AA24-383D523F900F}"/>
                    </a:ext>
                  </a:extLst>
                </p:cNvPr>
                <p:cNvSpPr/>
                <p:nvPr/>
              </p:nvSpPr>
              <p:spPr>
                <a:xfrm rot="10800000">
                  <a:off x="5891586" y="5265089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7" name="Rectangle 99">
                  <a:extLst>
                    <a:ext uri="{FF2B5EF4-FFF2-40B4-BE49-F238E27FC236}">
                      <a16:creationId xmlns:a16="http://schemas.microsoft.com/office/drawing/2014/main" id="{113327C5-9C77-47C3-B106-87014C2AC660}"/>
                    </a:ext>
                  </a:extLst>
                </p:cNvPr>
                <p:cNvSpPr/>
                <p:nvPr/>
              </p:nvSpPr>
              <p:spPr>
                <a:xfrm rot="10800000">
                  <a:off x="2025594" y="1399098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8" name="Rectangle 100">
                  <a:extLst>
                    <a:ext uri="{FF2B5EF4-FFF2-40B4-BE49-F238E27FC236}">
                      <a16:creationId xmlns:a16="http://schemas.microsoft.com/office/drawing/2014/main" id="{F5CEEC56-D1F9-4D08-8813-2B065A9D4D34}"/>
                    </a:ext>
                  </a:extLst>
                </p:cNvPr>
                <p:cNvSpPr/>
                <p:nvPr/>
              </p:nvSpPr>
              <p:spPr>
                <a:xfrm rot="11700000">
                  <a:off x="5325424" y="5699520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69" name="Rectangle 101">
                  <a:extLst>
                    <a:ext uri="{FF2B5EF4-FFF2-40B4-BE49-F238E27FC236}">
                      <a16:creationId xmlns:a16="http://schemas.microsoft.com/office/drawing/2014/main" id="{B8F2C9DD-65DE-444E-BCC8-4A5CBC6EB2F9}"/>
                    </a:ext>
                  </a:extLst>
                </p:cNvPr>
                <p:cNvSpPr/>
                <p:nvPr/>
              </p:nvSpPr>
              <p:spPr>
                <a:xfrm rot="11700000">
                  <a:off x="2591756" y="964667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70" name="Rectangle 102">
                  <a:extLst>
                    <a:ext uri="{FF2B5EF4-FFF2-40B4-BE49-F238E27FC236}">
                      <a16:creationId xmlns:a16="http://schemas.microsoft.com/office/drawing/2014/main" id="{0DBACA0A-2622-46F1-85FF-4F9C323BF06F}"/>
                    </a:ext>
                  </a:extLst>
                </p:cNvPr>
                <p:cNvSpPr/>
                <p:nvPr/>
              </p:nvSpPr>
              <p:spPr>
                <a:xfrm rot="12600000">
                  <a:off x="4666115" y="5972615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  <p:sp>
              <p:nvSpPr>
                <p:cNvPr id="171" name="Rectangle 103">
                  <a:extLst>
                    <a:ext uri="{FF2B5EF4-FFF2-40B4-BE49-F238E27FC236}">
                      <a16:creationId xmlns:a16="http://schemas.microsoft.com/office/drawing/2014/main" id="{09FC23AE-8F12-4C8E-97AB-CA7907ACB4BD}"/>
                    </a:ext>
                  </a:extLst>
                </p:cNvPr>
                <p:cNvSpPr/>
                <p:nvPr/>
              </p:nvSpPr>
              <p:spPr>
                <a:xfrm rot="12600000">
                  <a:off x="3251065" y="691572"/>
                  <a:ext cx="173934" cy="173934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/>
                </a:p>
              </p:txBody>
            </p: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D16FE8C3-6F1E-484A-953B-86B89572F7D1}"/>
                  </a:ext>
                </a:extLst>
              </p:cNvPr>
              <p:cNvGrpSpPr/>
              <p:nvPr/>
            </p:nvGrpSpPr>
            <p:grpSpPr>
              <a:xfrm>
                <a:off x="3328637" y="659745"/>
                <a:ext cx="5518640" cy="5518638"/>
                <a:chOff x="3477279" y="808386"/>
                <a:chExt cx="5221355" cy="5221355"/>
              </a:xfrm>
            </p:grpSpPr>
            <p:sp>
              <p:nvSpPr>
                <p:cNvPr id="124" name="Freeform: Shape 123">
                  <a:extLst>
                    <a:ext uri="{FF2B5EF4-FFF2-40B4-BE49-F238E27FC236}">
                      <a16:creationId xmlns:a16="http://schemas.microsoft.com/office/drawing/2014/main" id="{FC6265C6-64E5-4FF2-B7F1-35DD5408A525}"/>
                    </a:ext>
                  </a:extLst>
                </p:cNvPr>
                <p:cNvSpPr/>
                <p:nvPr/>
              </p:nvSpPr>
              <p:spPr>
                <a:xfrm>
                  <a:off x="6065098" y="808386"/>
                  <a:ext cx="45718" cy="353859"/>
                </a:xfrm>
                <a:custGeom>
                  <a:avLst/>
                  <a:gdLst>
                    <a:gd name="connsiteX0" fmla="*/ 0 w 45718"/>
                    <a:gd name="connsiteY0" fmla="*/ 0 h 353859"/>
                    <a:gd name="connsiteX1" fmla="*/ 45718 w 45718"/>
                    <a:gd name="connsiteY1" fmla="*/ 0 h 353859"/>
                    <a:gd name="connsiteX2" fmla="*/ 45718 w 45718"/>
                    <a:gd name="connsiteY2" fmla="*/ 353576 h 353859"/>
                    <a:gd name="connsiteX3" fmla="*/ 25658 w 45718"/>
                    <a:gd name="connsiteY3" fmla="*/ 352563 h 353859"/>
                    <a:gd name="connsiteX4" fmla="*/ 0 w 45718"/>
                    <a:gd name="connsiteY4" fmla="*/ 353859 h 353859"/>
                    <a:gd name="connsiteX5" fmla="*/ 0 w 45718"/>
                    <a:gd name="connsiteY5" fmla="*/ 0 h 353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718" h="353859">
                      <a:moveTo>
                        <a:pt x="0" y="0"/>
                      </a:moveTo>
                      <a:lnTo>
                        <a:pt x="45718" y="0"/>
                      </a:lnTo>
                      <a:lnTo>
                        <a:pt x="45718" y="353576"/>
                      </a:lnTo>
                      <a:lnTo>
                        <a:pt x="25658" y="352563"/>
                      </a:lnTo>
                      <a:lnTo>
                        <a:pt x="0" y="3538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5362E338-CDBA-4E29-9FF8-7D2DFB38A8F8}"/>
                    </a:ext>
                  </a:extLst>
                </p:cNvPr>
                <p:cNvSpPr/>
                <p:nvPr/>
              </p:nvSpPr>
              <p:spPr>
                <a:xfrm>
                  <a:off x="5390183" y="891424"/>
                  <a:ext cx="136202" cy="354886"/>
                </a:xfrm>
                <a:custGeom>
                  <a:avLst/>
                  <a:gdLst>
                    <a:gd name="connsiteX0" fmla="*/ 44161 w 136202"/>
                    <a:gd name="connsiteY0" fmla="*/ 0 h 354886"/>
                    <a:gd name="connsiteX1" fmla="*/ 136202 w 136202"/>
                    <a:gd name="connsiteY1" fmla="*/ 343500 h 354886"/>
                    <a:gd name="connsiteX2" fmla="*/ 91921 w 136202"/>
                    <a:gd name="connsiteY2" fmla="*/ 354886 h 354886"/>
                    <a:gd name="connsiteX3" fmla="*/ 0 w 136202"/>
                    <a:gd name="connsiteY3" fmla="*/ 11833 h 354886"/>
                    <a:gd name="connsiteX4" fmla="*/ 44161 w 136202"/>
                    <a:gd name="connsiteY4" fmla="*/ 0 h 354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202" h="354886">
                      <a:moveTo>
                        <a:pt x="44161" y="0"/>
                      </a:moveTo>
                      <a:lnTo>
                        <a:pt x="136202" y="343500"/>
                      </a:lnTo>
                      <a:lnTo>
                        <a:pt x="91921" y="354886"/>
                      </a:lnTo>
                      <a:lnTo>
                        <a:pt x="0" y="11833"/>
                      </a:lnTo>
                      <a:lnTo>
                        <a:pt x="4416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id="{8FC8B0EE-EB70-44AF-B8BC-198CF7B85268}"/>
                    </a:ext>
                  </a:extLst>
                </p:cNvPr>
                <p:cNvSpPr/>
                <p:nvPr/>
              </p:nvSpPr>
              <p:spPr>
                <a:xfrm>
                  <a:off x="6649891" y="891425"/>
                  <a:ext cx="135841" cy="353538"/>
                </a:xfrm>
                <a:custGeom>
                  <a:avLst/>
                  <a:gdLst>
                    <a:gd name="connsiteX0" fmla="*/ 91679 w 135841"/>
                    <a:gd name="connsiteY0" fmla="*/ 0 h 353538"/>
                    <a:gd name="connsiteX1" fmla="*/ 135841 w 135841"/>
                    <a:gd name="connsiteY1" fmla="*/ 11833 h 353538"/>
                    <a:gd name="connsiteX2" fmla="*/ 44281 w 135841"/>
                    <a:gd name="connsiteY2" fmla="*/ 353538 h 353538"/>
                    <a:gd name="connsiteX3" fmla="*/ 0 w 135841"/>
                    <a:gd name="connsiteY3" fmla="*/ 342153 h 353538"/>
                    <a:gd name="connsiteX4" fmla="*/ 91679 w 135841"/>
                    <a:gd name="connsiteY4" fmla="*/ 0 h 353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41" h="353538">
                      <a:moveTo>
                        <a:pt x="91679" y="0"/>
                      </a:moveTo>
                      <a:lnTo>
                        <a:pt x="135841" y="11833"/>
                      </a:lnTo>
                      <a:lnTo>
                        <a:pt x="44281" y="353538"/>
                      </a:lnTo>
                      <a:lnTo>
                        <a:pt x="0" y="342153"/>
                      </a:lnTo>
                      <a:lnTo>
                        <a:pt x="91679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49D15EAE-8383-4CED-B33C-A4F4B919F21F}"/>
                    </a:ext>
                  </a:extLst>
                </p:cNvPr>
                <p:cNvSpPr/>
                <p:nvPr/>
              </p:nvSpPr>
              <p:spPr>
                <a:xfrm>
                  <a:off x="4762821" y="1146720"/>
                  <a:ext cx="217217" cy="331395"/>
                </a:xfrm>
                <a:custGeom>
                  <a:avLst/>
                  <a:gdLst>
                    <a:gd name="connsiteX0" fmla="*/ 39595 w 217217"/>
                    <a:gd name="connsiteY0" fmla="*/ 0 h 331395"/>
                    <a:gd name="connsiteX1" fmla="*/ 217217 w 217217"/>
                    <a:gd name="connsiteY1" fmla="*/ 307651 h 331395"/>
                    <a:gd name="connsiteX2" fmla="*/ 178133 w 217217"/>
                    <a:gd name="connsiteY2" fmla="*/ 331395 h 331395"/>
                    <a:gd name="connsiteX3" fmla="*/ 0 w 217217"/>
                    <a:gd name="connsiteY3" fmla="*/ 22860 h 331395"/>
                    <a:gd name="connsiteX4" fmla="*/ 39595 w 217217"/>
                    <a:gd name="connsiteY4" fmla="*/ 0 h 331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7217" h="331395">
                      <a:moveTo>
                        <a:pt x="39595" y="0"/>
                      </a:moveTo>
                      <a:lnTo>
                        <a:pt x="217217" y="307651"/>
                      </a:lnTo>
                      <a:lnTo>
                        <a:pt x="178133" y="331395"/>
                      </a:lnTo>
                      <a:lnTo>
                        <a:pt x="0" y="22860"/>
                      </a:lnTo>
                      <a:lnTo>
                        <a:pt x="39595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Freeform: Shape 127">
                  <a:extLst>
                    <a:ext uri="{FF2B5EF4-FFF2-40B4-BE49-F238E27FC236}">
                      <a16:creationId xmlns:a16="http://schemas.microsoft.com/office/drawing/2014/main" id="{D0500A4D-02F1-4128-A5A8-1394EBF15683}"/>
                    </a:ext>
                  </a:extLst>
                </p:cNvPr>
                <p:cNvSpPr/>
                <p:nvPr/>
              </p:nvSpPr>
              <p:spPr>
                <a:xfrm>
                  <a:off x="7197332" y="1146719"/>
                  <a:ext cx="215761" cy="328876"/>
                </a:xfrm>
                <a:custGeom>
                  <a:avLst/>
                  <a:gdLst>
                    <a:gd name="connsiteX0" fmla="*/ 176169 w 215761"/>
                    <a:gd name="connsiteY0" fmla="*/ 0 h 328876"/>
                    <a:gd name="connsiteX1" fmla="*/ 215761 w 215761"/>
                    <a:gd name="connsiteY1" fmla="*/ 22859 h 328876"/>
                    <a:gd name="connsiteX2" fmla="*/ 39082 w 215761"/>
                    <a:gd name="connsiteY2" fmla="*/ 328876 h 328876"/>
                    <a:gd name="connsiteX3" fmla="*/ 0 w 215761"/>
                    <a:gd name="connsiteY3" fmla="*/ 305133 h 328876"/>
                    <a:gd name="connsiteX4" fmla="*/ 176169 w 215761"/>
                    <a:gd name="connsiteY4" fmla="*/ 0 h 328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5761" h="328876">
                      <a:moveTo>
                        <a:pt x="176169" y="0"/>
                      </a:moveTo>
                      <a:lnTo>
                        <a:pt x="215761" y="22859"/>
                      </a:lnTo>
                      <a:lnTo>
                        <a:pt x="39082" y="328876"/>
                      </a:lnTo>
                      <a:lnTo>
                        <a:pt x="0" y="305133"/>
                      </a:lnTo>
                      <a:lnTo>
                        <a:pt x="176169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Freeform: Shape 128">
                  <a:extLst>
                    <a:ext uri="{FF2B5EF4-FFF2-40B4-BE49-F238E27FC236}">
                      <a16:creationId xmlns:a16="http://schemas.microsoft.com/office/drawing/2014/main" id="{B5C836DF-EDF0-4A41-BD72-649671934070}"/>
                    </a:ext>
                  </a:extLst>
                </p:cNvPr>
                <p:cNvSpPr/>
                <p:nvPr/>
              </p:nvSpPr>
              <p:spPr>
                <a:xfrm>
                  <a:off x="4225764" y="1556870"/>
                  <a:ext cx="283734" cy="283868"/>
                </a:xfrm>
                <a:custGeom>
                  <a:avLst/>
                  <a:gdLst>
                    <a:gd name="connsiteX0" fmla="*/ 32328 w 283734"/>
                    <a:gd name="connsiteY0" fmla="*/ 0 h 283868"/>
                    <a:gd name="connsiteX1" fmla="*/ 283734 w 283734"/>
                    <a:gd name="connsiteY1" fmla="*/ 251406 h 283868"/>
                    <a:gd name="connsiteX2" fmla="*/ 268266 w 283734"/>
                    <a:gd name="connsiteY2" fmla="*/ 265464 h 283868"/>
                    <a:gd name="connsiteX3" fmla="*/ 251540 w 283734"/>
                    <a:gd name="connsiteY3" fmla="*/ 283868 h 283868"/>
                    <a:gd name="connsiteX4" fmla="*/ 0 w 283734"/>
                    <a:gd name="connsiteY4" fmla="*/ 32328 h 283868"/>
                    <a:gd name="connsiteX5" fmla="*/ 32328 w 283734"/>
                    <a:gd name="connsiteY5" fmla="*/ 0 h 283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3734" h="283868">
                      <a:moveTo>
                        <a:pt x="32328" y="0"/>
                      </a:moveTo>
                      <a:lnTo>
                        <a:pt x="283734" y="251406"/>
                      </a:lnTo>
                      <a:lnTo>
                        <a:pt x="268266" y="265464"/>
                      </a:lnTo>
                      <a:lnTo>
                        <a:pt x="251540" y="283868"/>
                      </a:lnTo>
                      <a:lnTo>
                        <a:pt x="0" y="32328"/>
                      </a:lnTo>
                      <a:lnTo>
                        <a:pt x="32328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77C81827-95E6-4D0A-BFC2-99F7F55D0FBC}"/>
                    </a:ext>
                  </a:extLst>
                </p:cNvPr>
                <p:cNvSpPr/>
                <p:nvPr/>
              </p:nvSpPr>
              <p:spPr>
                <a:xfrm>
                  <a:off x="7669082" y="1556870"/>
                  <a:ext cx="281068" cy="280936"/>
                </a:xfrm>
                <a:custGeom>
                  <a:avLst/>
                  <a:gdLst>
                    <a:gd name="connsiteX0" fmla="*/ 248740 w 281068"/>
                    <a:gd name="connsiteY0" fmla="*/ 0 h 280936"/>
                    <a:gd name="connsiteX1" fmla="*/ 281068 w 281068"/>
                    <a:gd name="connsiteY1" fmla="*/ 32329 h 280936"/>
                    <a:gd name="connsiteX2" fmla="*/ 32462 w 281068"/>
                    <a:gd name="connsiteY2" fmla="*/ 280936 h 280936"/>
                    <a:gd name="connsiteX3" fmla="*/ 18400 w 281068"/>
                    <a:gd name="connsiteY3" fmla="*/ 265464 h 280936"/>
                    <a:gd name="connsiteX4" fmla="*/ 0 w 281068"/>
                    <a:gd name="connsiteY4" fmla="*/ 248741 h 280936"/>
                    <a:gd name="connsiteX5" fmla="*/ 248740 w 281068"/>
                    <a:gd name="connsiteY5" fmla="*/ 0 h 280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1068" h="280936">
                      <a:moveTo>
                        <a:pt x="248740" y="0"/>
                      </a:moveTo>
                      <a:lnTo>
                        <a:pt x="281068" y="32329"/>
                      </a:lnTo>
                      <a:lnTo>
                        <a:pt x="32462" y="280936"/>
                      </a:lnTo>
                      <a:lnTo>
                        <a:pt x="18400" y="265464"/>
                      </a:lnTo>
                      <a:lnTo>
                        <a:pt x="0" y="248741"/>
                      </a:lnTo>
                      <a:lnTo>
                        <a:pt x="24874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D053AA57-C275-4502-B90B-53C10FD80F41}"/>
                    </a:ext>
                  </a:extLst>
                </p:cNvPr>
                <p:cNvSpPr/>
                <p:nvPr/>
              </p:nvSpPr>
              <p:spPr>
                <a:xfrm>
                  <a:off x="3815614" y="2093927"/>
                  <a:ext cx="332209" cy="217687"/>
                </a:xfrm>
                <a:custGeom>
                  <a:avLst/>
                  <a:gdLst>
                    <a:gd name="connsiteX0" fmla="*/ 22860 w 332209"/>
                    <a:gd name="connsiteY0" fmla="*/ 0 h 217687"/>
                    <a:gd name="connsiteX1" fmla="*/ 332209 w 332209"/>
                    <a:gd name="connsiteY1" fmla="*/ 178603 h 217687"/>
                    <a:gd name="connsiteX2" fmla="*/ 308465 w 332209"/>
                    <a:gd name="connsiteY2" fmla="*/ 217687 h 217687"/>
                    <a:gd name="connsiteX3" fmla="*/ 0 w 332209"/>
                    <a:gd name="connsiteY3" fmla="*/ 39594 h 217687"/>
                    <a:gd name="connsiteX4" fmla="*/ 22860 w 332209"/>
                    <a:gd name="connsiteY4" fmla="*/ 0 h 217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209" h="217687">
                      <a:moveTo>
                        <a:pt x="22860" y="0"/>
                      </a:moveTo>
                      <a:lnTo>
                        <a:pt x="332209" y="178603"/>
                      </a:lnTo>
                      <a:lnTo>
                        <a:pt x="308465" y="217687"/>
                      </a:lnTo>
                      <a:lnTo>
                        <a:pt x="0" y="39594"/>
                      </a:lnTo>
                      <a:lnTo>
                        <a:pt x="2286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2E72301C-4216-4180-9C03-11DEE5BB650A}"/>
                    </a:ext>
                  </a:extLst>
                </p:cNvPr>
                <p:cNvSpPr/>
                <p:nvPr/>
              </p:nvSpPr>
              <p:spPr>
                <a:xfrm>
                  <a:off x="8032238" y="2093927"/>
                  <a:ext cx="328063" cy="215292"/>
                </a:xfrm>
                <a:custGeom>
                  <a:avLst/>
                  <a:gdLst>
                    <a:gd name="connsiteX0" fmla="*/ 305203 w 328063"/>
                    <a:gd name="connsiteY0" fmla="*/ 0 h 215292"/>
                    <a:gd name="connsiteX1" fmla="*/ 328063 w 328063"/>
                    <a:gd name="connsiteY1" fmla="*/ 39593 h 215292"/>
                    <a:gd name="connsiteX2" fmla="*/ 23743 w 328063"/>
                    <a:gd name="connsiteY2" fmla="*/ 215292 h 215292"/>
                    <a:gd name="connsiteX3" fmla="*/ 0 w 328063"/>
                    <a:gd name="connsiteY3" fmla="*/ 176209 h 215292"/>
                    <a:gd name="connsiteX4" fmla="*/ 305203 w 328063"/>
                    <a:gd name="connsiteY4" fmla="*/ 0 h 215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8063" h="215292">
                      <a:moveTo>
                        <a:pt x="305203" y="0"/>
                      </a:moveTo>
                      <a:lnTo>
                        <a:pt x="328063" y="39593"/>
                      </a:lnTo>
                      <a:lnTo>
                        <a:pt x="23743" y="215292"/>
                      </a:lnTo>
                      <a:lnTo>
                        <a:pt x="0" y="176209"/>
                      </a:lnTo>
                      <a:lnTo>
                        <a:pt x="305203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99A07776-168A-40BC-BB72-A03C427003F5}"/>
                    </a:ext>
                  </a:extLst>
                </p:cNvPr>
                <p:cNvSpPr/>
                <p:nvPr/>
              </p:nvSpPr>
              <p:spPr>
                <a:xfrm>
                  <a:off x="3560320" y="2721289"/>
                  <a:ext cx="356833" cy="136723"/>
                </a:xfrm>
                <a:custGeom>
                  <a:avLst/>
                  <a:gdLst>
                    <a:gd name="connsiteX0" fmla="*/ 11833 w 356833"/>
                    <a:gd name="connsiteY0" fmla="*/ 0 h 136723"/>
                    <a:gd name="connsiteX1" fmla="*/ 356833 w 356833"/>
                    <a:gd name="connsiteY1" fmla="*/ 92443 h 136723"/>
                    <a:gd name="connsiteX2" fmla="*/ 345447 w 356833"/>
                    <a:gd name="connsiteY2" fmla="*/ 136723 h 136723"/>
                    <a:gd name="connsiteX3" fmla="*/ 0 w 356833"/>
                    <a:gd name="connsiteY3" fmla="*/ 44161 h 136723"/>
                    <a:gd name="connsiteX4" fmla="*/ 11833 w 356833"/>
                    <a:gd name="connsiteY4" fmla="*/ 0 h 136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833" h="136723">
                      <a:moveTo>
                        <a:pt x="11833" y="0"/>
                      </a:moveTo>
                      <a:lnTo>
                        <a:pt x="356833" y="92443"/>
                      </a:lnTo>
                      <a:lnTo>
                        <a:pt x="345447" y="136723"/>
                      </a:lnTo>
                      <a:lnTo>
                        <a:pt x="0" y="44161"/>
                      </a:lnTo>
                      <a:lnTo>
                        <a:pt x="11833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B23D0309-2A93-415A-93D2-3F1B5EF587F4}"/>
                    </a:ext>
                  </a:extLst>
                </p:cNvPr>
                <p:cNvSpPr/>
                <p:nvPr/>
              </p:nvSpPr>
              <p:spPr>
                <a:xfrm>
                  <a:off x="8264000" y="2721289"/>
                  <a:ext cx="351595" cy="135321"/>
                </a:xfrm>
                <a:custGeom>
                  <a:avLst/>
                  <a:gdLst>
                    <a:gd name="connsiteX0" fmla="*/ 339761 w 351595"/>
                    <a:gd name="connsiteY0" fmla="*/ 0 h 135321"/>
                    <a:gd name="connsiteX1" fmla="*/ 351595 w 351595"/>
                    <a:gd name="connsiteY1" fmla="*/ 44162 h 135321"/>
                    <a:gd name="connsiteX2" fmla="*/ 11386 w 351595"/>
                    <a:gd name="connsiteY2" fmla="*/ 135321 h 135321"/>
                    <a:gd name="connsiteX3" fmla="*/ 0 w 351595"/>
                    <a:gd name="connsiteY3" fmla="*/ 91039 h 135321"/>
                    <a:gd name="connsiteX4" fmla="*/ 339761 w 351595"/>
                    <a:gd name="connsiteY4" fmla="*/ 0 h 135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595" h="135321">
                      <a:moveTo>
                        <a:pt x="339761" y="0"/>
                      </a:moveTo>
                      <a:lnTo>
                        <a:pt x="351595" y="44162"/>
                      </a:lnTo>
                      <a:lnTo>
                        <a:pt x="11386" y="135321"/>
                      </a:lnTo>
                      <a:lnTo>
                        <a:pt x="0" y="91039"/>
                      </a:lnTo>
                      <a:lnTo>
                        <a:pt x="33976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Freeform: Shape 134">
                  <a:extLst>
                    <a:ext uri="{FF2B5EF4-FFF2-40B4-BE49-F238E27FC236}">
                      <a16:creationId xmlns:a16="http://schemas.microsoft.com/office/drawing/2014/main" id="{07411621-B05A-46FF-BB09-7FDEB0A9FDAE}"/>
                    </a:ext>
                  </a:extLst>
                </p:cNvPr>
                <p:cNvSpPr/>
                <p:nvPr/>
              </p:nvSpPr>
              <p:spPr>
                <a:xfrm>
                  <a:off x="3477279" y="3396204"/>
                  <a:ext cx="356521" cy="45719"/>
                </a:xfrm>
                <a:custGeom>
                  <a:avLst/>
                  <a:gdLst>
                    <a:gd name="connsiteX0" fmla="*/ 356520 w 356521"/>
                    <a:gd name="connsiteY0" fmla="*/ 0 h 45719"/>
                    <a:gd name="connsiteX1" fmla="*/ 355366 w 356521"/>
                    <a:gd name="connsiteY1" fmla="*/ 22857 h 45719"/>
                    <a:gd name="connsiteX2" fmla="*/ 356521 w 356521"/>
                    <a:gd name="connsiteY2" fmla="*/ 45719 h 45719"/>
                    <a:gd name="connsiteX3" fmla="*/ 1 w 356521"/>
                    <a:gd name="connsiteY3" fmla="*/ 45719 h 45719"/>
                    <a:gd name="connsiteX4" fmla="*/ 0 w 356521"/>
                    <a:gd name="connsiteY4" fmla="*/ 0 h 45719"/>
                    <a:gd name="connsiteX5" fmla="*/ 356520 w 356521"/>
                    <a:gd name="connsiteY5" fmla="*/ 0 h 4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6521" h="45719">
                      <a:moveTo>
                        <a:pt x="356520" y="0"/>
                      </a:moveTo>
                      <a:lnTo>
                        <a:pt x="355366" y="22857"/>
                      </a:lnTo>
                      <a:lnTo>
                        <a:pt x="356521" y="45719"/>
                      </a:lnTo>
                      <a:lnTo>
                        <a:pt x="1" y="45719"/>
                      </a:lnTo>
                      <a:lnTo>
                        <a:pt x="0" y="0"/>
                      </a:lnTo>
                      <a:lnTo>
                        <a:pt x="35652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Freeform: Shape 135">
                  <a:extLst>
                    <a:ext uri="{FF2B5EF4-FFF2-40B4-BE49-F238E27FC236}">
                      <a16:creationId xmlns:a16="http://schemas.microsoft.com/office/drawing/2014/main" id="{0CEB0D8E-63DA-41DF-A643-C7E8FBEAD1D9}"/>
                    </a:ext>
                  </a:extLst>
                </p:cNvPr>
                <p:cNvSpPr/>
                <p:nvPr/>
              </p:nvSpPr>
              <p:spPr>
                <a:xfrm>
                  <a:off x="8347714" y="3396204"/>
                  <a:ext cx="350920" cy="45719"/>
                </a:xfrm>
                <a:custGeom>
                  <a:avLst/>
                  <a:gdLst>
                    <a:gd name="connsiteX0" fmla="*/ 0 w 350920"/>
                    <a:gd name="connsiteY0" fmla="*/ 0 h 45719"/>
                    <a:gd name="connsiteX1" fmla="*/ 350920 w 350920"/>
                    <a:gd name="connsiteY1" fmla="*/ 0 h 45719"/>
                    <a:gd name="connsiteX2" fmla="*/ 350920 w 350920"/>
                    <a:gd name="connsiteY2" fmla="*/ 45719 h 45719"/>
                    <a:gd name="connsiteX3" fmla="*/ 0 w 350920"/>
                    <a:gd name="connsiteY3" fmla="*/ 45719 h 45719"/>
                    <a:gd name="connsiteX4" fmla="*/ 1154 w 350920"/>
                    <a:gd name="connsiteY4" fmla="*/ 22857 h 45719"/>
                    <a:gd name="connsiteX5" fmla="*/ 0 w 350920"/>
                    <a:gd name="connsiteY5" fmla="*/ 0 h 4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0920" h="45719">
                      <a:moveTo>
                        <a:pt x="0" y="0"/>
                      </a:moveTo>
                      <a:lnTo>
                        <a:pt x="350920" y="0"/>
                      </a:lnTo>
                      <a:lnTo>
                        <a:pt x="350920" y="45719"/>
                      </a:lnTo>
                      <a:lnTo>
                        <a:pt x="0" y="45719"/>
                      </a:lnTo>
                      <a:lnTo>
                        <a:pt x="1154" y="228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Freeform: Shape 136">
                  <a:extLst>
                    <a:ext uri="{FF2B5EF4-FFF2-40B4-BE49-F238E27FC236}">
                      <a16:creationId xmlns:a16="http://schemas.microsoft.com/office/drawing/2014/main" id="{A5F3788D-9D4A-4B16-AA9C-1E61AAE4AA00}"/>
                    </a:ext>
                  </a:extLst>
                </p:cNvPr>
                <p:cNvSpPr/>
                <p:nvPr/>
              </p:nvSpPr>
              <p:spPr>
                <a:xfrm>
                  <a:off x="3560319" y="3980112"/>
                  <a:ext cx="356835" cy="136724"/>
                </a:xfrm>
                <a:custGeom>
                  <a:avLst/>
                  <a:gdLst>
                    <a:gd name="connsiteX0" fmla="*/ 345449 w 356835"/>
                    <a:gd name="connsiteY0" fmla="*/ 0 h 136724"/>
                    <a:gd name="connsiteX1" fmla="*/ 356835 w 356835"/>
                    <a:gd name="connsiteY1" fmla="*/ 44281 h 136724"/>
                    <a:gd name="connsiteX2" fmla="*/ 11833 w 356835"/>
                    <a:gd name="connsiteY2" fmla="*/ 136724 h 136724"/>
                    <a:gd name="connsiteX3" fmla="*/ 0 w 356835"/>
                    <a:gd name="connsiteY3" fmla="*/ 92563 h 136724"/>
                    <a:gd name="connsiteX4" fmla="*/ 345449 w 356835"/>
                    <a:gd name="connsiteY4" fmla="*/ 0 h 136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835" h="136724">
                      <a:moveTo>
                        <a:pt x="345449" y="0"/>
                      </a:moveTo>
                      <a:lnTo>
                        <a:pt x="356835" y="44281"/>
                      </a:lnTo>
                      <a:lnTo>
                        <a:pt x="11833" y="136724"/>
                      </a:lnTo>
                      <a:lnTo>
                        <a:pt x="0" y="92563"/>
                      </a:lnTo>
                      <a:lnTo>
                        <a:pt x="345449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BB312B73-B6FF-4687-886F-5DFDF66D683E}"/>
                    </a:ext>
                  </a:extLst>
                </p:cNvPr>
                <p:cNvSpPr/>
                <p:nvPr/>
              </p:nvSpPr>
              <p:spPr>
                <a:xfrm>
                  <a:off x="8264000" y="3981516"/>
                  <a:ext cx="351595" cy="135320"/>
                </a:xfrm>
                <a:custGeom>
                  <a:avLst/>
                  <a:gdLst>
                    <a:gd name="connsiteX0" fmla="*/ 11385 w 351595"/>
                    <a:gd name="connsiteY0" fmla="*/ 0 h 135320"/>
                    <a:gd name="connsiteX1" fmla="*/ 351595 w 351595"/>
                    <a:gd name="connsiteY1" fmla="*/ 91159 h 135320"/>
                    <a:gd name="connsiteX2" fmla="*/ 339762 w 351595"/>
                    <a:gd name="connsiteY2" fmla="*/ 135320 h 135320"/>
                    <a:gd name="connsiteX3" fmla="*/ 0 w 351595"/>
                    <a:gd name="connsiteY3" fmla="*/ 44281 h 135320"/>
                    <a:gd name="connsiteX4" fmla="*/ 11385 w 351595"/>
                    <a:gd name="connsiteY4" fmla="*/ 0 h 1353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595" h="135320">
                      <a:moveTo>
                        <a:pt x="11385" y="0"/>
                      </a:moveTo>
                      <a:lnTo>
                        <a:pt x="351595" y="91159"/>
                      </a:lnTo>
                      <a:lnTo>
                        <a:pt x="339762" y="135320"/>
                      </a:lnTo>
                      <a:lnTo>
                        <a:pt x="0" y="44281"/>
                      </a:lnTo>
                      <a:lnTo>
                        <a:pt x="11385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6D497551-C260-4B81-91AA-8A0574D034B5}"/>
                    </a:ext>
                  </a:extLst>
                </p:cNvPr>
                <p:cNvSpPr/>
                <p:nvPr/>
              </p:nvSpPr>
              <p:spPr>
                <a:xfrm>
                  <a:off x="3815614" y="4526511"/>
                  <a:ext cx="332211" cy="217688"/>
                </a:xfrm>
                <a:custGeom>
                  <a:avLst/>
                  <a:gdLst>
                    <a:gd name="connsiteX0" fmla="*/ 308467 w 332211"/>
                    <a:gd name="connsiteY0" fmla="*/ 0 h 217688"/>
                    <a:gd name="connsiteX1" fmla="*/ 332211 w 332211"/>
                    <a:gd name="connsiteY1" fmla="*/ 39084 h 217688"/>
                    <a:gd name="connsiteX2" fmla="*/ 22860 w 332211"/>
                    <a:gd name="connsiteY2" fmla="*/ 217688 h 217688"/>
                    <a:gd name="connsiteX3" fmla="*/ 0 w 332211"/>
                    <a:gd name="connsiteY3" fmla="*/ 178093 h 217688"/>
                    <a:gd name="connsiteX4" fmla="*/ 308467 w 332211"/>
                    <a:gd name="connsiteY4" fmla="*/ 0 h 217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211" h="217688">
                      <a:moveTo>
                        <a:pt x="308467" y="0"/>
                      </a:moveTo>
                      <a:lnTo>
                        <a:pt x="332211" y="39084"/>
                      </a:lnTo>
                      <a:lnTo>
                        <a:pt x="22860" y="217688"/>
                      </a:lnTo>
                      <a:lnTo>
                        <a:pt x="0" y="178093"/>
                      </a:lnTo>
                      <a:lnTo>
                        <a:pt x="308467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3A9B6ACC-2AF8-446E-B9F1-1A38491DB1A0}"/>
                    </a:ext>
                  </a:extLst>
                </p:cNvPr>
                <p:cNvSpPr/>
                <p:nvPr/>
              </p:nvSpPr>
              <p:spPr>
                <a:xfrm>
                  <a:off x="8032234" y="4528904"/>
                  <a:ext cx="328066" cy="215294"/>
                </a:xfrm>
                <a:custGeom>
                  <a:avLst/>
                  <a:gdLst>
                    <a:gd name="connsiteX0" fmla="*/ 23744 w 328066"/>
                    <a:gd name="connsiteY0" fmla="*/ 0 h 215294"/>
                    <a:gd name="connsiteX1" fmla="*/ 328066 w 328066"/>
                    <a:gd name="connsiteY1" fmla="*/ 175700 h 215294"/>
                    <a:gd name="connsiteX2" fmla="*/ 305206 w 328066"/>
                    <a:gd name="connsiteY2" fmla="*/ 215294 h 215294"/>
                    <a:gd name="connsiteX3" fmla="*/ 0 w 328066"/>
                    <a:gd name="connsiteY3" fmla="*/ 39084 h 215294"/>
                    <a:gd name="connsiteX4" fmla="*/ 23744 w 328066"/>
                    <a:gd name="connsiteY4" fmla="*/ 0 h 215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8066" h="215294">
                      <a:moveTo>
                        <a:pt x="23744" y="0"/>
                      </a:moveTo>
                      <a:lnTo>
                        <a:pt x="328066" y="175700"/>
                      </a:lnTo>
                      <a:lnTo>
                        <a:pt x="305206" y="215294"/>
                      </a:lnTo>
                      <a:lnTo>
                        <a:pt x="0" y="39084"/>
                      </a:lnTo>
                      <a:lnTo>
                        <a:pt x="2374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00A46C21-4553-4F43-A370-4834829412D9}"/>
                    </a:ext>
                  </a:extLst>
                </p:cNvPr>
                <p:cNvSpPr/>
                <p:nvPr/>
              </p:nvSpPr>
              <p:spPr>
                <a:xfrm>
                  <a:off x="4225765" y="4997386"/>
                  <a:ext cx="283736" cy="283869"/>
                </a:xfrm>
                <a:custGeom>
                  <a:avLst/>
                  <a:gdLst>
                    <a:gd name="connsiteX0" fmla="*/ 251541 w 283736"/>
                    <a:gd name="connsiteY0" fmla="*/ 0 h 283869"/>
                    <a:gd name="connsiteX1" fmla="*/ 268265 w 283736"/>
                    <a:gd name="connsiteY1" fmla="*/ 18401 h 283869"/>
                    <a:gd name="connsiteX2" fmla="*/ 283736 w 283736"/>
                    <a:gd name="connsiteY2" fmla="*/ 32462 h 283869"/>
                    <a:gd name="connsiteX3" fmla="*/ 32328 w 283736"/>
                    <a:gd name="connsiteY3" fmla="*/ 283869 h 283869"/>
                    <a:gd name="connsiteX4" fmla="*/ 0 w 283736"/>
                    <a:gd name="connsiteY4" fmla="*/ 251541 h 283869"/>
                    <a:gd name="connsiteX5" fmla="*/ 251541 w 283736"/>
                    <a:gd name="connsiteY5" fmla="*/ 0 h 283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3736" h="283869">
                      <a:moveTo>
                        <a:pt x="251541" y="0"/>
                      </a:moveTo>
                      <a:lnTo>
                        <a:pt x="268265" y="18401"/>
                      </a:lnTo>
                      <a:lnTo>
                        <a:pt x="283736" y="32462"/>
                      </a:lnTo>
                      <a:lnTo>
                        <a:pt x="32328" y="283869"/>
                      </a:lnTo>
                      <a:lnTo>
                        <a:pt x="0" y="251541"/>
                      </a:lnTo>
                      <a:lnTo>
                        <a:pt x="25154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AC91513F-616C-4475-97DE-396A5C186580}"/>
                    </a:ext>
                  </a:extLst>
                </p:cNvPr>
                <p:cNvSpPr/>
                <p:nvPr/>
              </p:nvSpPr>
              <p:spPr>
                <a:xfrm>
                  <a:off x="7669079" y="5000318"/>
                  <a:ext cx="281070" cy="280936"/>
                </a:xfrm>
                <a:custGeom>
                  <a:avLst/>
                  <a:gdLst>
                    <a:gd name="connsiteX0" fmla="*/ 32462 w 281070"/>
                    <a:gd name="connsiteY0" fmla="*/ 0 h 280936"/>
                    <a:gd name="connsiteX1" fmla="*/ 281070 w 281070"/>
                    <a:gd name="connsiteY1" fmla="*/ 248608 h 280936"/>
                    <a:gd name="connsiteX2" fmla="*/ 248742 w 281070"/>
                    <a:gd name="connsiteY2" fmla="*/ 280936 h 280936"/>
                    <a:gd name="connsiteX3" fmla="*/ 0 w 281070"/>
                    <a:gd name="connsiteY3" fmla="*/ 32194 h 280936"/>
                    <a:gd name="connsiteX4" fmla="*/ 18403 w 281070"/>
                    <a:gd name="connsiteY4" fmla="*/ 15468 h 280936"/>
                    <a:gd name="connsiteX5" fmla="*/ 32462 w 281070"/>
                    <a:gd name="connsiteY5" fmla="*/ 0 h 280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1070" h="280936">
                      <a:moveTo>
                        <a:pt x="32462" y="0"/>
                      </a:moveTo>
                      <a:lnTo>
                        <a:pt x="281070" y="248608"/>
                      </a:lnTo>
                      <a:lnTo>
                        <a:pt x="248742" y="280936"/>
                      </a:lnTo>
                      <a:lnTo>
                        <a:pt x="0" y="32194"/>
                      </a:lnTo>
                      <a:lnTo>
                        <a:pt x="18403" y="15468"/>
                      </a:lnTo>
                      <a:lnTo>
                        <a:pt x="32462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D2F32A36-32DD-439C-8477-6611CF6C0A4F}"/>
                    </a:ext>
                  </a:extLst>
                </p:cNvPr>
                <p:cNvSpPr/>
                <p:nvPr/>
              </p:nvSpPr>
              <p:spPr>
                <a:xfrm>
                  <a:off x="4762823" y="5360009"/>
                  <a:ext cx="217217" cy="331397"/>
                </a:xfrm>
                <a:custGeom>
                  <a:avLst/>
                  <a:gdLst>
                    <a:gd name="connsiteX0" fmla="*/ 178134 w 217217"/>
                    <a:gd name="connsiteY0" fmla="*/ 0 h 331397"/>
                    <a:gd name="connsiteX1" fmla="*/ 217217 w 217217"/>
                    <a:gd name="connsiteY1" fmla="*/ 23744 h 331397"/>
                    <a:gd name="connsiteX2" fmla="*/ 39593 w 217217"/>
                    <a:gd name="connsiteY2" fmla="*/ 331397 h 331397"/>
                    <a:gd name="connsiteX3" fmla="*/ 0 w 217217"/>
                    <a:gd name="connsiteY3" fmla="*/ 308537 h 331397"/>
                    <a:gd name="connsiteX4" fmla="*/ 178134 w 217217"/>
                    <a:gd name="connsiteY4" fmla="*/ 0 h 331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7217" h="331397">
                      <a:moveTo>
                        <a:pt x="178134" y="0"/>
                      </a:moveTo>
                      <a:lnTo>
                        <a:pt x="217217" y="23744"/>
                      </a:lnTo>
                      <a:lnTo>
                        <a:pt x="39593" y="331397"/>
                      </a:lnTo>
                      <a:lnTo>
                        <a:pt x="0" y="308537"/>
                      </a:lnTo>
                      <a:lnTo>
                        <a:pt x="17813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7EE518C8-2E19-41DE-8AF8-9340985C5D34}"/>
                    </a:ext>
                  </a:extLst>
                </p:cNvPr>
                <p:cNvSpPr/>
                <p:nvPr/>
              </p:nvSpPr>
              <p:spPr>
                <a:xfrm>
                  <a:off x="7197328" y="5362526"/>
                  <a:ext cx="215764" cy="328878"/>
                </a:xfrm>
                <a:custGeom>
                  <a:avLst/>
                  <a:gdLst>
                    <a:gd name="connsiteX0" fmla="*/ 39084 w 215764"/>
                    <a:gd name="connsiteY0" fmla="*/ 0 h 328878"/>
                    <a:gd name="connsiteX1" fmla="*/ 215764 w 215764"/>
                    <a:gd name="connsiteY1" fmla="*/ 306019 h 328878"/>
                    <a:gd name="connsiteX2" fmla="*/ 176170 w 215764"/>
                    <a:gd name="connsiteY2" fmla="*/ 328878 h 328878"/>
                    <a:gd name="connsiteX3" fmla="*/ 0 w 215764"/>
                    <a:gd name="connsiteY3" fmla="*/ 23744 h 328878"/>
                    <a:gd name="connsiteX4" fmla="*/ 39084 w 215764"/>
                    <a:gd name="connsiteY4" fmla="*/ 0 h 3288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5764" h="328878">
                      <a:moveTo>
                        <a:pt x="39084" y="0"/>
                      </a:moveTo>
                      <a:lnTo>
                        <a:pt x="215764" y="306019"/>
                      </a:lnTo>
                      <a:lnTo>
                        <a:pt x="176170" y="328878"/>
                      </a:lnTo>
                      <a:lnTo>
                        <a:pt x="0" y="23744"/>
                      </a:lnTo>
                      <a:lnTo>
                        <a:pt x="39084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D8AD84DA-C7B5-423E-A818-9EBFF9D56716}"/>
                    </a:ext>
                  </a:extLst>
                </p:cNvPr>
                <p:cNvSpPr/>
                <p:nvPr/>
              </p:nvSpPr>
              <p:spPr>
                <a:xfrm>
                  <a:off x="5390184" y="5591812"/>
                  <a:ext cx="136202" cy="354889"/>
                </a:xfrm>
                <a:custGeom>
                  <a:avLst/>
                  <a:gdLst>
                    <a:gd name="connsiteX0" fmla="*/ 91922 w 136202"/>
                    <a:gd name="connsiteY0" fmla="*/ 0 h 354889"/>
                    <a:gd name="connsiteX1" fmla="*/ 136202 w 136202"/>
                    <a:gd name="connsiteY1" fmla="*/ 11385 h 354889"/>
                    <a:gd name="connsiteX2" fmla="*/ 44161 w 136202"/>
                    <a:gd name="connsiteY2" fmla="*/ 354889 h 354889"/>
                    <a:gd name="connsiteX3" fmla="*/ 0 w 136202"/>
                    <a:gd name="connsiteY3" fmla="*/ 343056 h 354889"/>
                    <a:gd name="connsiteX4" fmla="*/ 91922 w 136202"/>
                    <a:gd name="connsiteY4" fmla="*/ 0 h 354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202" h="354889">
                      <a:moveTo>
                        <a:pt x="91922" y="0"/>
                      </a:moveTo>
                      <a:lnTo>
                        <a:pt x="136202" y="11385"/>
                      </a:lnTo>
                      <a:lnTo>
                        <a:pt x="44161" y="354889"/>
                      </a:lnTo>
                      <a:lnTo>
                        <a:pt x="0" y="343056"/>
                      </a:lnTo>
                      <a:lnTo>
                        <a:pt x="91922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F9D68632-39A3-4E90-9915-A5C17378A22D}"/>
                    </a:ext>
                  </a:extLst>
                </p:cNvPr>
                <p:cNvSpPr/>
                <p:nvPr/>
              </p:nvSpPr>
              <p:spPr>
                <a:xfrm>
                  <a:off x="6649888" y="5593157"/>
                  <a:ext cx="135842" cy="353542"/>
                </a:xfrm>
                <a:custGeom>
                  <a:avLst/>
                  <a:gdLst>
                    <a:gd name="connsiteX0" fmla="*/ 44281 w 135842"/>
                    <a:gd name="connsiteY0" fmla="*/ 0 h 353542"/>
                    <a:gd name="connsiteX1" fmla="*/ 135842 w 135842"/>
                    <a:gd name="connsiteY1" fmla="*/ 341709 h 353542"/>
                    <a:gd name="connsiteX2" fmla="*/ 91681 w 135842"/>
                    <a:gd name="connsiteY2" fmla="*/ 353542 h 353542"/>
                    <a:gd name="connsiteX3" fmla="*/ 0 w 135842"/>
                    <a:gd name="connsiteY3" fmla="*/ 11386 h 353542"/>
                    <a:gd name="connsiteX4" fmla="*/ 44281 w 135842"/>
                    <a:gd name="connsiteY4" fmla="*/ 0 h 3535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842" h="353542">
                      <a:moveTo>
                        <a:pt x="44281" y="0"/>
                      </a:moveTo>
                      <a:lnTo>
                        <a:pt x="135842" y="341709"/>
                      </a:lnTo>
                      <a:lnTo>
                        <a:pt x="91681" y="353542"/>
                      </a:lnTo>
                      <a:lnTo>
                        <a:pt x="0" y="11386"/>
                      </a:lnTo>
                      <a:lnTo>
                        <a:pt x="44281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Freeform: Shape 146">
                  <a:extLst>
                    <a:ext uri="{FF2B5EF4-FFF2-40B4-BE49-F238E27FC236}">
                      <a16:creationId xmlns:a16="http://schemas.microsoft.com/office/drawing/2014/main" id="{3026BCD7-7B8E-48E7-B353-0EF7AE34A59A}"/>
                    </a:ext>
                  </a:extLst>
                </p:cNvPr>
                <p:cNvSpPr/>
                <p:nvPr/>
              </p:nvSpPr>
              <p:spPr>
                <a:xfrm>
                  <a:off x="6065099" y="5675878"/>
                  <a:ext cx="45719" cy="353863"/>
                </a:xfrm>
                <a:custGeom>
                  <a:avLst/>
                  <a:gdLst>
                    <a:gd name="connsiteX0" fmla="*/ 0 w 45719"/>
                    <a:gd name="connsiteY0" fmla="*/ 0 h 353863"/>
                    <a:gd name="connsiteX1" fmla="*/ 25658 w 45719"/>
                    <a:gd name="connsiteY1" fmla="*/ 1295 h 353863"/>
                    <a:gd name="connsiteX2" fmla="*/ 45719 w 45719"/>
                    <a:gd name="connsiteY2" fmla="*/ 282 h 353863"/>
                    <a:gd name="connsiteX3" fmla="*/ 45719 w 45719"/>
                    <a:gd name="connsiteY3" fmla="*/ 353863 h 353863"/>
                    <a:gd name="connsiteX4" fmla="*/ 0 w 45719"/>
                    <a:gd name="connsiteY4" fmla="*/ 353863 h 353863"/>
                    <a:gd name="connsiteX5" fmla="*/ 0 w 45719"/>
                    <a:gd name="connsiteY5" fmla="*/ 0 h 353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719" h="353863">
                      <a:moveTo>
                        <a:pt x="0" y="0"/>
                      </a:moveTo>
                      <a:lnTo>
                        <a:pt x="25658" y="1295"/>
                      </a:lnTo>
                      <a:lnTo>
                        <a:pt x="45719" y="282"/>
                      </a:lnTo>
                      <a:lnTo>
                        <a:pt x="45719" y="353863"/>
                      </a:lnTo>
                      <a:lnTo>
                        <a:pt x="0" y="3538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799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20" name="Circle: Hollow 119">
              <a:extLst>
                <a:ext uri="{FF2B5EF4-FFF2-40B4-BE49-F238E27FC236}">
                  <a16:creationId xmlns:a16="http://schemas.microsoft.com/office/drawing/2014/main" id="{FF389B25-825C-41C9-961F-85C485877C49}"/>
                </a:ext>
              </a:extLst>
            </p:cNvPr>
            <p:cNvSpPr/>
            <p:nvPr/>
          </p:nvSpPr>
          <p:spPr>
            <a:xfrm>
              <a:off x="2536424" y="967127"/>
              <a:ext cx="4877362" cy="4877362"/>
            </a:xfrm>
            <a:prstGeom prst="donut">
              <a:avLst>
                <a:gd name="adj" fmla="val 1206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121" name="Circle: Hollow 120">
              <a:extLst>
                <a:ext uri="{FF2B5EF4-FFF2-40B4-BE49-F238E27FC236}">
                  <a16:creationId xmlns:a16="http://schemas.microsoft.com/office/drawing/2014/main" id="{4FD51F35-6DA1-4EFD-909B-DF82B4256471}"/>
                </a:ext>
              </a:extLst>
            </p:cNvPr>
            <p:cNvSpPr/>
            <p:nvPr/>
          </p:nvSpPr>
          <p:spPr>
            <a:xfrm>
              <a:off x="2215784" y="646487"/>
              <a:ext cx="5518642" cy="5518642"/>
            </a:xfrm>
            <a:prstGeom prst="donut">
              <a:avLst>
                <a:gd name="adj" fmla="val 68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19A3FC17-6A0E-462C-AC0B-35C1AEA09691}"/>
              </a:ext>
            </a:extLst>
          </p:cNvPr>
          <p:cNvGrpSpPr/>
          <p:nvPr/>
        </p:nvGrpSpPr>
        <p:grpSpPr>
          <a:xfrm>
            <a:off x="3379666" y="2777625"/>
            <a:ext cx="1282876" cy="1282876"/>
            <a:chOff x="1224922" y="598425"/>
            <a:chExt cx="5641271" cy="5641271"/>
          </a:xfrm>
          <a:effectLst/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9BC6184F-A0F2-4365-ABE8-4B933EBEA669}"/>
                </a:ext>
              </a:extLst>
            </p:cNvPr>
            <p:cNvSpPr/>
            <p:nvPr/>
          </p:nvSpPr>
          <p:spPr>
            <a:xfrm rot="2700000">
              <a:off x="3958590" y="598425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50338D9A-8B5A-4DC1-8AA8-498F72009C71}"/>
                </a:ext>
              </a:extLst>
            </p:cNvPr>
            <p:cNvSpPr/>
            <p:nvPr/>
          </p:nvSpPr>
          <p:spPr>
            <a:xfrm rot="2700000">
              <a:off x="3958590" y="6065762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8705BEE-7139-40D0-821C-9DAA377275B8}"/>
                </a:ext>
              </a:extLst>
            </p:cNvPr>
            <p:cNvSpPr/>
            <p:nvPr/>
          </p:nvSpPr>
          <p:spPr>
            <a:xfrm rot="3600000">
              <a:off x="4666115" y="691572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929BEC43-D8FC-407F-A2B5-F78F17DD22EB}"/>
                </a:ext>
              </a:extLst>
            </p:cNvPr>
            <p:cNvSpPr/>
            <p:nvPr/>
          </p:nvSpPr>
          <p:spPr>
            <a:xfrm rot="3600000">
              <a:off x="3251065" y="5972615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8CF02473-4BE8-4466-943E-81630C7D894B}"/>
                </a:ext>
              </a:extLst>
            </p:cNvPr>
            <p:cNvSpPr/>
            <p:nvPr/>
          </p:nvSpPr>
          <p:spPr>
            <a:xfrm rot="4500000">
              <a:off x="5325424" y="964667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7F280EA-CFD0-464C-AFD6-BA4419E5C124}"/>
                </a:ext>
              </a:extLst>
            </p:cNvPr>
            <p:cNvSpPr/>
            <p:nvPr/>
          </p:nvSpPr>
          <p:spPr>
            <a:xfrm rot="4500000">
              <a:off x="2591756" y="5699520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18CB0445-F939-4099-8586-C0CC48735C87}"/>
                </a:ext>
              </a:extLst>
            </p:cNvPr>
            <p:cNvSpPr/>
            <p:nvPr/>
          </p:nvSpPr>
          <p:spPr>
            <a:xfrm rot="5400000">
              <a:off x="5891586" y="1399098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5541E48-8DB2-4DEA-9ED9-DD15F0A3C52C}"/>
                </a:ext>
              </a:extLst>
            </p:cNvPr>
            <p:cNvSpPr/>
            <p:nvPr/>
          </p:nvSpPr>
          <p:spPr>
            <a:xfrm rot="5400000">
              <a:off x="2025594" y="5265089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01EF539E-8D36-46C3-AB3F-774FB633B21F}"/>
                </a:ext>
              </a:extLst>
            </p:cNvPr>
            <p:cNvSpPr/>
            <p:nvPr/>
          </p:nvSpPr>
          <p:spPr>
            <a:xfrm rot="6300000">
              <a:off x="6326016" y="1965259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87095087-8AC8-4218-9A6C-DC40D18B735C}"/>
                </a:ext>
              </a:extLst>
            </p:cNvPr>
            <p:cNvSpPr/>
            <p:nvPr/>
          </p:nvSpPr>
          <p:spPr>
            <a:xfrm rot="6300000">
              <a:off x="1591164" y="4698928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33D4C35-27F8-41CF-8239-CAF149E6BED5}"/>
                </a:ext>
              </a:extLst>
            </p:cNvPr>
            <p:cNvSpPr/>
            <p:nvPr/>
          </p:nvSpPr>
          <p:spPr>
            <a:xfrm rot="7200000">
              <a:off x="6599111" y="2624568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425457CC-AAA0-426F-BAA7-2BDCFB7B9E17}"/>
                </a:ext>
              </a:extLst>
            </p:cNvPr>
            <p:cNvSpPr/>
            <p:nvPr/>
          </p:nvSpPr>
          <p:spPr>
            <a:xfrm rot="7200000">
              <a:off x="1318069" y="4039619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A5AB76DE-1AC8-40AE-9AD2-0BCEEFD14FDD}"/>
                </a:ext>
              </a:extLst>
            </p:cNvPr>
            <p:cNvSpPr/>
            <p:nvPr/>
          </p:nvSpPr>
          <p:spPr>
            <a:xfrm rot="8100000">
              <a:off x="6692259" y="3332094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65CAAD6-2864-410D-BC8F-0DFC004DF1A3}"/>
                </a:ext>
              </a:extLst>
            </p:cNvPr>
            <p:cNvSpPr/>
            <p:nvPr/>
          </p:nvSpPr>
          <p:spPr>
            <a:xfrm rot="8100000">
              <a:off x="1224922" y="3332094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BF406267-3AEF-4340-ACAF-35EC711085DD}"/>
                </a:ext>
              </a:extLst>
            </p:cNvPr>
            <p:cNvSpPr/>
            <p:nvPr/>
          </p:nvSpPr>
          <p:spPr>
            <a:xfrm rot="9000000">
              <a:off x="6599111" y="4039619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25E1B86-1E7B-4215-88DD-2B773952C8D8}"/>
                </a:ext>
              </a:extLst>
            </p:cNvPr>
            <p:cNvSpPr/>
            <p:nvPr/>
          </p:nvSpPr>
          <p:spPr>
            <a:xfrm rot="9000000">
              <a:off x="1318069" y="2624568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8BBAC0B-F8FD-4AF5-9CC0-4EB29FC06B08}"/>
                </a:ext>
              </a:extLst>
            </p:cNvPr>
            <p:cNvSpPr/>
            <p:nvPr/>
          </p:nvSpPr>
          <p:spPr>
            <a:xfrm rot="9900000">
              <a:off x="6326016" y="4698928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6A33EDF4-4DBB-4210-9DF4-CA85D44AD677}"/>
                </a:ext>
              </a:extLst>
            </p:cNvPr>
            <p:cNvSpPr/>
            <p:nvPr/>
          </p:nvSpPr>
          <p:spPr>
            <a:xfrm rot="9900000">
              <a:off x="1591164" y="1965259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FC6FBB19-5037-407B-8F54-A758C3A00699}"/>
                </a:ext>
              </a:extLst>
            </p:cNvPr>
            <p:cNvSpPr/>
            <p:nvPr/>
          </p:nvSpPr>
          <p:spPr>
            <a:xfrm rot="10800000">
              <a:off x="5891586" y="5265089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A5EAC8E8-0515-4F51-BA4A-BDA4B6238FF2}"/>
                </a:ext>
              </a:extLst>
            </p:cNvPr>
            <p:cNvSpPr/>
            <p:nvPr/>
          </p:nvSpPr>
          <p:spPr>
            <a:xfrm rot="10800000">
              <a:off x="2025594" y="1399098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688144F0-3F1F-446B-9940-2E860DDF8D4E}"/>
                </a:ext>
              </a:extLst>
            </p:cNvPr>
            <p:cNvSpPr/>
            <p:nvPr/>
          </p:nvSpPr>
          <p:spPr>
            <a:xfrm rot="11700000">
              <a:off x="5325424" y="5699520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511F0647-6351-4017-ABF9-8D16027EB999}"/>
                </a:ext>
              </a:extLst>
            </p:cNvPr>
            <p:cNvSpPr/>
            <p:nvPr/>
          </p:nvSpPr>
          <p:spPr>
            <a:xfrm rot="11700000">
              <a:off x="2591756" y="964667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13CC7A40-9B7A-489C-9965-BB953ADAC5F2}"/>
                </a:ext>
              </a:extLst>
            </p:cNvPr>
            <p:cNvSpPr/>
            <p:nvPr/>
          </p:nvSpPr>
          <p:spPr>
            <a:xfrm rot="12600000">
              <a:off x="4666115" y="5972615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D6F90494-DFC4-4039-89BD-2DEE2F6552D1}"/>
                </a:ext>
              </a:extLst>
            </p:cNvPr>
            <p:cNvSpPr/>
            <p:nvPr/>
          </p:nvSpPr>
          <p:spPr>
            <a:xfrm rot="12600000">
              <a:off x="3251065" y="691572"/>
              <a:ext cx="173934" cy="17393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</p:grpSp>
      <p:sp>
        <p:nvSpPr>
          <p:cNvPr id="197" name="Oval 196">
            <a:extLst>
              <a:ext uri="{FF2B5EF4-FFF2-40B4-BE49-F238E27FC236}">
                <a16:creationId xmlns:a16="http://schemas.microsoft.com/office/drawing/2014/main" id="{52F82800-65ED-44D4-926E-0C16AFFD4B8E}"/>
              </a:ext>
            </a:extLst>
          </p:cNvPr>
          <p:cNvSpPr/>
          <p:nvPr/>
        </p:nvSpPr>
        <p:spPr>
          <a:xfrm>
            <a:off x="3897153" y="3295111"/>
            <a:ext cx="247905" cy="24790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6C2A6CD3-61BA-4568-B501-FCDD9C6DE541}"/>
              </a:ext>
            </a:extLst>
          </p:cNvPr>
          <p:cNvSpPr/>
          <p:nvPr/>
        </p:nvSpPr>
        <p:spPr>
          <a:xfrm>
            <a:off x="-3790914" y="-4227561"/>
            <a:ext cx="15293248" cy="15293248"/>
          </a:xfrm>
          <a:custGeom>
            <a:avLst/>
            <a:gdLst>
              <a:gd name="connsiteX0" fmla="*/ 1919859 w 4865986"/>
              <a:gd name="connsiteY0" fmla="*/ 4783256 h 4865986"/>
              <a:gd name="connsiteX1" fmla="*/ 1948021 w 4865986"/>
              <a:gd name="connsiteY1" fmla="*/ 4790497 h 4865986"/>
              <a:gd name="connsiteX2" fmla="*/ 2186953 w 4865986"/>
              <a:gd name="connsiteY2" fmla="*/ 4826962 h 4865986"/>
              <a:gd name="connsiteX3" fmla="*/ 2320351 w 4865986"/>
              <a:gd name="connsiteY3" fmla="*/ 4833698 h 4865986"/>
              <a:gd name="connsiteX4" fmla="*/ 2320351 w 4865986"/>
              <a:gd name="connsiteY4" fmla="*/ 4865986 h 4865986"/>
              <a:gd name="connsiteX5" fmla="*/ 2183652 w 4865986"/>
              <a:gd name="connsiteY5" fmla="*/ 4859084 h 4865986"/>
              <a:gd name="connsiteX6" fmla="*/ 1941514 w 4865986"/>
              <a:gd name="connsiteY6" fmla="*/ 4822129 h 4865986"/>
              <a:gd name="connsiteX7" fmla="*/ 1911510 w 4865986"/>
              <a:gd name="connsiteY7" fmla="*/ 4814414 h 4865986"/>
              <a:gd name="connsiteX8" fmla="*/ 2946131 w 4865986"/>
              <a:gd name="connsiteY8" fmla="*/ 4783255 h 4865986"/>
              <a:gd name="connsiteX9" fmla="*/ 2954480 w 4865986"/>
              <a:gd name="connsiteY9" fmla="*/ 4814413 h 4865986"/>
              <a:gd name="connsiteX10" fmla="*/ 2924472 w 4865986"/>
              <a:gd name="connsiteY10" fmla="*/ 4822129 h 4865986"/>
              <a:gd name="connsiteX11" fmla="*/ 2682334 w 4865986"/>
              <a:gd name="connsiteY11" fmla="*/ 4859084 h 4865986"/>
              <a:gd name="connsiteX12" fmla="*/ 2545637 w 4865986"/>
              <a:gd name="connsiteY12" fmla="*/ 4865986 h 4865986"/>
              <a:gd name="connsiteX13" fmla="*/ 2545637 w 4865986"/>
              <a:gd name="connsiteY13" fmla="*/ 4833698 h 4865986"/>
              <a:gd name="connsiteX14" fmla="*/ 2679033 w 4865986"/>
              <a:gd name="connsiteY14" fmla="*/ 4826962 h 4865986"/>
              <a:gd name="connsiteX15" fmla="*/ 2917965 w 4865986"/>
              <a:gd name="connsiteY15" fmla="*/ 4790497 h 4865986"/>
              <a:gd name="connsiteX16" fmla="*/ 1329348 w 4865986"/>
              <a:gd name="connsiteY16" fmla="*/ 4569847 h 4865986"/>
              <a:gd name="connsiteX17" fmla="*/ 1496317 w 4865986"/>
              <a:gd name="connsiteY17" fmla="*/ 4650280 h 4865986"/>
              <a:gd name="connsiteX18" fmla="*/ 1702077 w 4865986"/>
              <a:gd name="connsiteY18" fmla="*/ 4725589 h 4865986"/>
              <a:gd name="connsiteX19" fmla="*/ 1693695 w 4865986"/>
              <a:gd name="connsiteY19" fmla="*/ 4756872 h 4865986"/>
              <a:gd name="connsiteX20" fmla="*/ 1483749 w 4865986"/>
              <a:gd name="connsiteY20" fmla="*/ 4680031 h 4865986"/>
              <a:gd name="connsiteX21" fmla="*/ 1313174 w 4865986"/>
              <a:gd name="connsiteY21" fmla="*/ 4597861 h 4865986"/>
              <a:gd name="connsiteX22" fmla="*/ 3536644 w 4865986"/>
              <a:gd name="connsiteY22" fmla="*/ 4569844 h 4865986"/>
              <a:gd name="connsiteX23" fmla="*/ 3552818 w 4865986"/>
              <a:gd name="connsiteY23" fmla="*/ 4597858 h 4865986"/>
              <a:gd name="connsiteX24" fmla="*/ 3382238 w 4865986"/>
              <a:gd name="connsiteY24" fmla="*/ 4680031 h 4865986"/>
              <a:gd name="connsiteX25" fmla="*/ 3172295 w 4865986"/>
              <a:gd name="connsiteY25" fmla="*/ 4756870 h 4865986"/>
              <a:gd name="connsiteX26" fmla="*/ 3163913 w 4865986"/>
              <a:gd name="connsiteY26" fmla="*/ 4725588 h 4865986"/>
              <a:gd name="connsiteX27" fmla="*/ 3369670 w 4865986"/>
              <a:gd name="connsiteY27" fmla="*/ 4650280 h 4865986"/>
              <a:gd name="connsiteX28" fmla="*/ 814868 w 4865986"/>
              <a:gd name="connsiteY28" fmla="*/ 4210416 h 4865986"/>
              <a:gd name="connsiteX29" fmla="*/ 902304 w 4865986"/>
              <a:gd name="connsiteY29" fmla="*/ 4289883 h 4865986"/>
              <a:gd name="connsiteX30" fmla="*/ 1087556 w 4865986"/>
              <a:gd name="connsiteY30" fmla="*/ 4428412 h 4865986"/>
              <a:gd name="connsiteX31" fmla="*/ 1134427 w 4865986"/>
              <a:gd name="connsiteY31" fmla="*/ 4456887 h 4865986"/>
              <a:gd name="connsiteX32" fmla="*/ 1118296 w 4865986"/>
              <a:gd name="connsiteY32" fmla="*/ 4484828 h 4865986"/>
              <a:gd name="connsiteX33" fmla="*/ 1069504 w 4865986"/>
              <a:gd name="connsiteY33" fmla="*/ 4455186 h 4865986"/>
              <a:gd name="connsiteX34" fmla="*/ 881766 w 4865986"/>
              <a:gd name="connsiteY34" fmla="*/ 4314798 h 4865986"/>
              <a:gd name="connsiteX35" fmla="*/ 792037 w 4865986"/>
              <a:gd name="connsiteY35" fmla="*/ 4233247 h 4865986"/>
              <a:gd name="connsiteX36" fmla="*/ 4051123 w 4865986"/>
              <a:gd name="connsiteY36" fmla="*/ 4210412 h 4865986"/>
              <a:gd name="connsiteX37" fmla="*/ 4073954 w 4865986"/>
              <a:gd name="connsiteY37" fmla="*/ 4233243 h 4865986"/>
              <a:gd name="connsiteX38" fmla="*/ 3984220 w 4865986"/>
              <a:gd name="connsiteY38" fmla="*/ 4314798 h 4865986"/>
              <a:gd name="connsiteX39" fmla="*/ 3796483 w 4865986"/>
              <a:gd name="connsiteY39" fmla="*/ 4455186 h 4865986"/>
              <a:gd name="connsiteX40" fmla="*/ 3747695 w 4865986"/>
              <a:gd name="connsiteY40" fmla="*/ 4484825 h 4865986"/>
              <a:gd name="connsiteX41" fmla="*/ 3731564 w 4865986"/>
              <a:gd name="connsiteY41" fmla="*/ 4456884 h 4865986"/>
              <a:gd name="connsiteX42" fmla="*/ 3778430 w 4865986"/>
              <a:gd name="connsiteY42" fmla="*/ 4428412 h 4865986"/>
              <a:gd name="connsiteX43" fmla="*/ 3963682 w 4865986"/>
              <a:gd name="connsiteY43" fmla="*/ 4289883 h 4865986"/>
              <a:gd name="connsiteX44" fmla="*/ 409097 w 4865986"/>
              <a:gd name="connsiteY44" fmla="*/ 3731554 h 4865986"/>
              <a:gd name="connsiteX45" fmla="*/ 437575 w 4865986"/>
              <a:gd name="connsiteY45" fmla="*/ 3778430 h 4865986"/>
              <a:gd name="connsiteX46" fmla="*/ 576104 w 4865986"/>
              <a:gd name="connsiteY46" fmla="*/ 3963683 h 4865986"/>
              <a:gd name="connsiteX47" fmla="*/ 655567 w 4865986"/>
              <a:gd name="connsiteY47" fmla="*/ 4051114 h 4865986"/>
              <a:gd name="connsiteX48" fmla="*/ 632736 w 4865986"/>
              <a:gd name="connsiteY48" fmla="*/ 4073945 h 4865986"/>
              <a:gd name="connsiteX49" fmla="*/ 551189 w 4865986"/>
              <a:gd name="connsiteY49" fmla="*/ 3984221 h 4865986"/>
              <a:gd name="connsiteX50" fmla="*/ 410801 w 4865986"/>
              <a:gd name="connsiteY50" fmla="*/ 3796483 h 4865986"/>
              <a:gd name="connsiteX51" fmla="*/ 381156 w 4865986"/>
              <a:gd name="connsiteY51" fmla="*/ 3747686 h 4865986"/>
              <a:gd name="connsiteX52" fmla="*/ 4456892 w 4865986"/>
              <a:gd name="connsiteY52" fmla="*/ 3731551 h 4865986"/>
              <a:gd name="connsiteX53" fmla="*/ 4484833 w 4865986"/>
              <a:gd name="connsiteY53" fmla="*/ 3747682 h 4865986"/>
              <a:gd name="connsiteX54" fmla="*/ 4455186 w 4865986"/>
              <a:gd name="connsiteY54" fmla="*/ 3796483 h 4865986"/>
              <a:gd name="connsiteX55" fmla="*/ 4314798 w 4865986"/>
              <a:gd name="connsiteY55" fmla="*/ 3984221 h 4865986"/>
              <a:gd name="connsiteX56" fmla="*/ 4233254 w 4865986"/>
              <a:gd name="connsiteY56" fmla="*/ 4073942 h 4865986"/>
              <a:gd name="connsiteX57" fmla="*/ 4210423 w 4865986"/>
              <a:gd name="connsiteY57" fmla="*/ 4051111 h 4865986"/>
              <a:gd name="connsiteX58" fmla="*/ 4289883 w 4865986"/>
              <a:gd name="connsiteY58" fmla="*/ 3963683 h 4865986"/>
              <a:gd name="connsiteX59" fmla="*/ 4428412 w 4865986"/>
              <a:gd name="connsiteY59" fmla="*/ 3778430 h 4865986"/>
              <a:gd name="connsiteX60" fmla="*/ 140395 w 4865986"/>
              <a:gd name="connsiteY60" fmla="*/ 3163903 h 4865986"/>
              <a:gd name="connsiteX61" fmla="*/ 215707 w 4865986"/>
              <a:gd name="connsiteY61" fmla="*/ 3369670 h 4865986"/>
              <a:gd name="connsiteX62" fmla="*/ 296137 w 4865986"/>
              <a:gd name="connsiteY62" fmla="*/ 3536634 h 4865986"/>
              <a:gd name="connsiteX63" fmla="*/ 268124 w 4865986"/>
              <a:gd name="connsiteY63" fmla="*/ 3552807 h 4865986"/>
              <a:gd name="connsiteX64" fmla="*/ 185956 w 4865986"/>
              <a:gd name="connsiteY64" fmla="*/ 3382238 h 4865986"/>
              <a:gd name="connsiteX65" fmla="*/ 109112 w 4865986"/>
              <a:gd name="connsiteY65" fmla="*/ 3172285 h 4865986"/>
              <a:gd name="connsiteX66" fmla="*/ 4725592 w 4865986"/>
              <a:gd name="connsiteY66" fmla="*/ 3163901 h 4865986"/>
              <a:gd name="connsiteX67" fmla="*/ 4756875 w 4865986"/>
              <a:gd name="connsiteY67" fmla="*/ 3172283 h 4865986"/>
              <a:gd name="connsiteX68" fmla="*/ 4680030 w 4865986"/>
              <a:gd name="connsiteY68" fmla="*/ 3382238 h 4865986"/>
              <a:gd name="connsiteX69" fmla="*/ 4597865 w 4865986"/>
              <a:gd name="connsiteY69" fmla="*/ 3552803 h 4865986"/>
              <a:gd name="connsiteX70" fmla="*/ 4569851 w 4865986"/>
              <a:gd name="connsiteY70" fmla="*/ 3536629 h 4865986"/>
              <a:gd name="connsiteX71" fmla="*/ 4650280 w 4865986"/>
              <a:gd name="connsiteY71" fmla="*/ 3369670 h 4865986"/>
              <a:gd name="connsiteX72" fmla="*/ 32288 w 4865986"/>
              <a:gd name="connsiteY72" fmla="*/ 2545628 h 4865986"/>
              <a:gd name="connsiteX73" fmla="*/ 39024 w 4865986"/>
              <a:gd name="connsiteY73" fmla="*/ 2679033 h 4865986"/>
              <a:gd name="connsiteX74" fmla="*/ 75490 w 4865986"/>
              <a:gd name="connsiteY74" fmla="*/ 2917965 h 4865986"/>
              <a:gd name="connsiteX75" fmla="*/ 82729 w 4865986"/>
              <a:gd name="connsiteY75" fmla="*/ 2946121 h 4865986"/>
              <a:gd name="connsiteX76" fmla="*/ 51571 w 4865986"/>
              <a:gd name="connsiteY76" fmla="*/ 2954470 h 4865986"/>
              <a:gd name="connsiteX77" fmla="*/ 43858 w 4865986"/>
              <a:gd name="connsiteY77" fmla="*/ 2924472 h 4865986"/>
              <a:gd name="connsiteX78" fmla="*/ 6903 w 4865986"/>
              <a:gd name="connsiteY78" fmla="*/ 2682334 h 4865986"/>
              <a:gd name="connsiteX79" fmla="*/ 0 w 4865986"/>
              <a:gd name="connsiteY79" fmla="*/ 2545628 h 4865986"/>
              <a:gd name="connsiteX80" fmla="*/ 4865986 w 4865986"/>
              <a:gd name="connsiteY80" fmla="*/ 2545628 h 4865986"/>
              <a:gd name="connsiteX81" fmla="*/ 4859083 w 4865986"/>
              <a:gd name="connsiteY81" fmla="*/ 2682334 h 4865986"/>
              <a:gd name="connsiteX82" fmla="*/ 4822129 w 4865986"/>
              <a:gd name="connsiteY82" fmla="*/ 2924472 h 4865986"/>
              <a:gd name="connsiteX83" fmla="*/ 4814416 w 4865986"/>
              <a:gd name="connsiteY83" fmla="*/ 2954468 h 4865986"/>
              <a:gd name="connsiteX84" fmla="*/ 4783258 w 4865986"/>
              <a:gd name="connsiteY84" fmla="*/ 2946119 h 4865986"/>
              <a:gd name="connsiteX85" fmla="*/ 4790497 w 4865986"/>
              <a:gd name="connsiteY85" fmla="*/ 2917965 h 4865986"/>
              <a:gd name="connsiteX86" fmla="*/ 4826962 w 4865986"/>
              <a:gd name="connsiteY86" fmla="*/ 2679033 h 4865986"/>
              <a:gd name="connsiteX87" fmla="*/ 4833698 w 4865986"/>
              <a:gd name="connsiteY87" fmla="*/ 2545628 h 4865986"/>
              <a:gd name="connsiteX88" fmla="*/ 4814412 w 4865986"/>
              <a:gd name="connsiteY88" fmla="*/ 1911504 h 4865986"/>
              <a:gd name="connsiteX89" fmla="*/ 4822129 w 4865986"/>
              <a:gd name="connsiteY89" fmla="*/ 1941514 h 4865986"/>
              <a:gd name="connsiteX90" fmla="*/ 4859083 w 4865986"/>
              <a:gd name="connsiteY90" fmla="*/ 2183652 h 4865986"/>
              <a:gd name="connsiteX91" fmla="*/ 4865986 w 4865986"/>
              <a:gd name="connsiteY91" fmla="*/ 2320343 h 4865986"/>
              <a:gd name="connsiteX92" fmla="*/ 4833698 w 4865986"/>
              <a:gd name="connsiteY92" fmla="*/ 2320343 h 4865986"/>
              <a:gd name="connsiteX93" fmla="*/ 4826962 w 4865986"/>
              <a:gd name="connsiteY93" fmla="*/ 2186953 h 4865986"/>
              <a:gd name="connsiteX94" fmla="*/ 4790497 w 4865986"/>
              <a:gd name="connsiteY94" fmla="*/ 1948021 h 4865986"/>
              <a:gd name="connsiteX95" fmla="*/ 4783254 w 4865986"/>
              <a:gd name="connsiteY95" fmla="*/ 1919852 h 4865986"/>
              <a:gd name="connsiteX96" fmla="*/ 51575 w 4865986"/>
              <a:gd name="connsiteY96" fmla="*/ 1911501 h 4865986"/>
              <a:gd name="connsiteX97" fmla="*/ 82733 w 4865986"/>
              <a:gd name="connsiteY97" fmla="*/ 1919850 h 4865986"/>
              <a:gd name="connsiteX98" fmla="*/ 75490 w 4865986"/>
              <a:gd name="connsiteY98" fmla="*/ 1948021 h 4865986"/>
              <a:gd name="connsiteX99" fmla="*/ 39024 w 4865986"/>
              <a:gd name="connsiteY99" fmla="*/ 2186953 h 4865986"/>
              <a:gd name="connsiteX100" fmla="*/ 32289 w 4865986"/>
              <a:gd name="connsiteY100" fmla="*/ 2320342 h 4865986"/>
              <a:gd name="connsiteX101" fmla="*/ 1 w 4865986"/>
              <a:gd name="connsiteY101" fmla="*/ 2320342 h 4865986"/>
              <a:gd name="connsiteX102" fmla="*/ 6903 w 4865986"/>
              <a:gd name="connsiteY102" fmla="*/ 2183652 h 4865986"/>
              <a:gd name="connsiteX103" fmla="*/ 43858 w 4865986"/>
              <a:gd name="connsiteY103" fmla="*/ 1941514 h 4865986"/>
              <a:gd name="connsiteX104" fmla="*/ 4597859 w 4865986"/>
              <a:gd name="connsiteY104" fmla="*/ 1313171 h 4865986"/>
              <a:gd name="connsiteX105" fmla="*/ 4680030 w 4865986"/>
              <a:gd name="connsiteY105" fmla="*/ 1483749 h 4865986"/>
              <a:gd name="connsiteX106" fmla="*/ 4756869 w 4865986"/>
              <a:gd name="connsiteY106" fmla="*/ 1693689 h 4865986"/>
              <a:gd name="connsiteX107" fmla="*/ 4725587 w 4865986"/>
              <a:gd name="connsiteY107" fmla="*/ 1702071 h 4865986"/>
              <a:gd name="connsiteX108" fmla="*/ 4650280 w 4865986"/>
              <a:gd name="connsiteY108" fmla="*/ 1496316 h 4865986"/>
              <a:gd name="connsiteX109" fmla="*/ 4569845 w 4865986"/>
              <a:gd name="connsiteY109" fmla="*/ 1329345 h 4865986"/>
              <a:gd name="connsiteX110" fmla="*/ 268129 w 4865986"/>
              <a:gd name="connsiteY110" fmla="*/ 1313167 h 4865986"/>
              <a:gd name="connsiteX111" fmla="*/ 296143 w 4865986"/>
              <a:gd name="connsiteY111" fmla="*/ 1329341 h 4865986"/>
              <a:gd name="connsiteX112" fmla="*/ 215707 w 4865986"/>
              <a:gd name="connsiteY112" fmla="*/ 1496316 h 4865986"/>
              <a:gd name="connsiteX113" fmla="*/ 140400 w 4865986"/>
              <a:gd name="connsiteY113" fmla="*/ 1702069 h 4865986"/>
              <a:gd name="connsiteX114" fmla="*/ 109118 w 4865986"/>
              <a:gd name="connsiteY114" fmla="*/ 1693687 h 4865986"/>
              <a:gd name="connsiteX115" fmla="*/ 185956 w 4865986"/>
              <a:gd name="connsiteY115" fmla="*/ 1483749 h 4865986"/>
              <a:gd name="connsiteX116" fmla="*/ 4233247 w 4865986"/>
              <a:gd name="connsiteY116" fmla="*/ 792037 h 4865986"/>
              <a:gd name="connsiteX117" fmla="*/ 4314798 w 4865986"/>
              <a:gd name="connsiteY117" fmla="*/ 881766 h 4865986"/>
              <a:gd name="connsiteX118" fmla="*/ 4455186 w 4865986"/>
              <a:gd name="connsiteY118" fmla="*/ 1069504 h 4865986"/>
              <a:gd name="connsiteX119" fmla="*/ 4484826 w 4865986"/>
              <a:gd name="connsiteY119" fmla="*/ 1118293 h 4865986"/>
              <a:gd name="connsiteX120" fmla="*/ 4456885 w 4865986"/>
              <a:gd name="connsiteY120" fmla="*/ 1134425 h 4865986"/>
              <a:gd name="connsiteX121" fmla="*/ 4428412 w 4865986"/>
              <a:gd name="connsiteY121" fmla="*/ 1087556 h 4865986"/>
              <a:gd name="connsiteX122" fmla="*/ 4289883 w 4865986"/>
              <a:gd name="connsiteY122" fmla="*/ 902304 h 4865986"/>
              <a:gd name="connsiteX123" fmla="*/ 4210416 w 4865986"/>
              <a:gd name="connsiteY123" fmla="*/ 814868 h 4865986"/>
              <a:gd name="connsiteX124" fmla="*/ 632743 w 4865986"/>
              <a:gd name="connsiteY124" fmla="*/ 792033 h 4865986"/>
              <a:gd name="connsiteX125" fmla="*/ 655574 w 4865986"/>
              <a:gd name="connsiteY125" fmla="*/ 814864 h 4865986"/>
              <a:gd name="connsiteX126" fmla="*/ 576104 w 4865986"/>
              <a:gd name="connsiteY126" fmla="*/ 902304 h 4865986"/>
              <a:gd name="connsiteX127" fmla="*/ 437575 w 4865986"/>
              <a:gd name="connsiteY127" fmla="*/ 1087556 h 4865986"/>
              <a:gd name="connsiteX128" fmla="*/ 409103 w 4865986"/>
              <a:gd name="connsiteY128" fmla="*/ 1134421 h 4865986"/>
              <a:gd name="connsiteX129" fmla="*/ 381163 w 4865986"/>
              <a:gd name="connsiteY129" fmla="*/ 1118290 h 4865986"/>
              <a:gd name="connsiteX130" fmla="*/ 410801 w 4865986"/>
              <a:gd name="connsiteY130" fmla="*/ 1069504 h 4865986"/>
              <a:gd name="connsiteX131" fmla="*/ 551189 w 4865986"/>
              <a:gd name="connsiteY131" fmla="*/ 881766 h 4865986"/>
              <a:gd name="connsiteX132" fmla="*/ 3747689 w 4865986"/>
              <a:gd name="connsiteY132" fmla="*/ 381158 h 4865986"/>
              <a:gd name="connsiteX133" fmla="*/ 3796483 w 4865986"/>
              <a:gd name="connsiteY133" fmla="*/ 410801 h 4865986"/>
              <a:gd name="connsiteX134" fmla="*/ 3984220 w 4865986"/>
              <a:gd name="connsiteY134" fmla="*/ 551188 h 4865986"/>
              <a:gd name="connsiteX135" fmla="*/ 4073946 w 4865986"/>
              <a:gd name="connsiteY135" fmla="*/ 632736 h 4865986"/>
              <a:gd name="connsiteX136" fmla="*/ 4051115 w 4865986"/>
              <a:gd name="connsiteY136" fmla="*/ 655567 h 4865986"/>
              <a:gd name="connsiteX137" fmla="*/ 3963682 w 4865986"/>
              <a:gd name="connsiteY137" fmla="*/ 576103 h 4865986"/>
              <a:gd name="connsiteX138" fmla="*/ 3778430 w 4865986"/>
              <a:gd name="connsiteY138" fmla="*/ 437574 h 4865986"/>
              <a:gd name="connsiteX139" fmla="*/ 3731557 w 4865986"/>
              <a:gd name="connsiteY139" fmla="*/ 409098 h 4865986"/>
              <a:gd name="connsiteX140" fmla="*/ 1118303 w 4865986"/>
              <a:gd name="connsiteY140" fmla="*/ 381155 h 4865986"/>
              <a:gd name="connsiteX141" fmla="*/ 1134434 w 4865986"/>
              <a:gd name="connsiteY141" fmla="*/ 409095 h 4865986"/>
              <a:gd name="connsiteX142" fmla="*/ 1087556 w 4865986"/>
              <a:gd name="connsiteY142" fmla="*/ 437574 h 4865986"/>
              <a:gd name="connsiteX143" fmla="*/ 902304 w 4865986"/>
              <a:gd name="connsiteY143" fmla="*/ 576103 h 4865986"/>
              <a:gd name="connsiteX144" fmla="*/ 814876 w 4865986"/>
              <a:gd name="connsiteY144" fmla="*/ 655563 h 4865986"/>
              <a:gd name="connsiteX145" fmla="*/ 792045 w 4865986"/>
              <a:gd name="connsiteY145" fmla="*/ 632732 h 4865986"/>
              <a:gd name="connsiteX146" fmla="*/ 881766 w 4865986"/>
              <a:gd name="connsiteY146" fmla="*/ 551188 h 4865986"/>
              <a:gd name="connsiteX147" fmla="*/ 1069504 w 4865986"/>
              <a:gd name="connsiteY147" fmla="*/ 410801 h 4865986"/>
              <a:gd name="connsiteX148" fmla="*/ 3172291 w 4865986"/>
              <a:gd name="connsiteY148" fmla="*/ 109114 h 4865986"/>
              <a:gd name="connsiteX149" fmla="*/ 3382238 w 4865986"/>
              <a:gd name="connsiteY149" fmla="*/ 185956 h 4865986"/>
              <a:gd name="connsiteX150" fmla="*/ 3552811 w 4865986"/>
              <a:gd name="connsiteY150" fmla="*/ 268125 h 4865986"/>
              <a:gd name="connsiteX151" fmla="*/ 3536637 w 4865986"/>
              <a:gd name="connsiteY151" fmla="*/ 296139 h 4865986"/>
              <a:gd name="connsiteX152" fmla="*/ 3369670 w 4865986"/>
              <a:gd name="connsiteY152" fmla="*/ 215706 h 4865986"/>
              <a:gd name="connsiteX153" fmla="*/ 3163909 w 4865986"/>
              <a:gd name="connsiteY153" fmla="*/ 140397 h 4865986"/>
              <a:gd name="connsiteX154" fmla="*/ 1693699 w 4865986"/>
              <a:gd name="connsiteY154" fmla="*/ 109113 h 4865986"/>
              <a:gd name="connsiteX155" fmla="*/ 1702081 w 4865986"/>
              <a:gd name="connsiteY155" fmla="*/ 140396 h 4865986"/>
              <a:gd name="connsiteX156" fmla="*/ 1496317 w 4865986"/>
              <a:gd name="connsiteY156" fmla="*/ 215706 h 4865986"/>
              <a:gd name="connsiteX157" fmla="*/ 1329355 w 4865986"/>
              <a:gd name="connsiteY157" fmla="*/ 296136 h 4865986"/>
              <a:gd name="connsiteX158" fmla="*/ 1313181 w 4865986"/>
              <a:gd name="connsiteY158" fmla="*/ 268123 h 4865986"/>
              <a:gd name="connsiteX159" fmla="*/ 1483749 w 4865986"/>
              <a:gd name="connsiteY159" fmla="*/ 185956 h 4865986"/>
              <a:gd name="connsiteX160" fmla="*/ 2545637 w 4865986"/>
              <a:gd name="connsiteY160" fmla="*/ 0 h 4865986"/>
              <a:gd name="connsiteX161" fmla="*/ 2682334 w 4865986"/>
              <a:gd name="connsiteY161" fmla="*/ 6903 h 4865986"/>
              <a:gd name="connsiteX162" fmla="*/ 2924472 w 4865986"/>
              <a:gd name="connsiteY162" fmla="*/ 43857 h 4865986"/>
              <a:gd name="connsiteX163" fmla="*/ 2954476 w 4865986"/>
              <a:gd name="connsiteY163" fmla="*/ 51572 h 4865986"/>
              <a:gd name="connsiteX164" fmla="*/ 2946127 w 4865986"/>
              <a:gd name="connsiteY164" fmla="*/ 82731 h 4865986"/>
              <a:gd name="connsiteX165" fmla="*/ 2917965 w 4865986"/>
              <a:gd name="connsiteY165" fmla="*/ 75490 h 4865986"/>
              <a:gd name="connsiteX166" fmla="*/ 2679033 w 4865986"/>
              <a:gd name="connsiteY166" fmla="*/ 39024 h 4865986"/>
              <a:gd name="connsiteX167" fmla="*/ 2545637 w 4865986"/>
              <a:gd name="connsiteY167" fmla="*/ 32288 h 4865986"/>
              <a:gd name="connsiteX168" fmla="*/ 2320350 w 4865986"/>
              <a:gd name="connsiteY168" fmla="*/ 0 h 4865986"/>
              <a:gd name="connsiteX169" fmla="*/ 2320350 w 4865986"/>
              <a:gd name="connsiteY169" fmla="*/ 32288 h 4865986"/>
              <a:gd name="connsiteX170" fmla="*/ 2186953 w 4865986"/>
              <a:gd name="connsiteY170" fmla="*/ 39024 h 4865986"/>
              <a:gd name="connsiteX171" fmla="*/ 1948021 w 4865986"/>
              <a:gd name="connsiteY171" fmla="*/ 75490 h 4865986"/>
              <a:gd name="connsiteX172" fmla="*/ 1919863 w 4865986"/>
              <a:gd name="connsiteY172" fmla="*/ 82730 h 4865986"/>
              <a:gd name="connsiteX173" fmla="*/ 1911514 w 4865986"/>
              <a:gd name="connsiteY173" fmla="*/ 51571 h 4865986"/>
              <a:gd name="connsiteX174" fmla="*/ 1941514 w 4865986"/>
              <a:gd name="connsiteY174" fmla="*/ 43857 h 4865986"/>
              <a:gd name="connsiteX175" fmla="*/ 2183652 w 4865986"/>
              <a:gd name="connsiteY175" fmla="*/ 6903 h 486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4865986" h="4865986">
                <a:moveTo>
                  <a:pt x="1919859" y="4783256"/>
                </a:moveTo>
                <a:lnTo>
                  <a:pt x="1948021" y="4790497"/>
                </a:lnTo>
                <a:cubicBezTo>
                  <a:pt x="2026346" y="4806525"/>
                  <a:pt x="2106058" y="4818747"/>
                  <a:pt x="2186953" y="4826962"/>
                </a:cubicBezTo>
                <a:lnTo>
                  <a:pt x="2320351" y="4833698"/>
                </a:lnTo>
                <a:lnTo>
                  <a:pt x="2320351" y="4865986"/>
                </a:lnTo>
                <a:lnTo>
                  <a:pt x="2183652" y="4859084"/>
                </a:lnTo>
                <a:cubicBezTo>
                  <a:pt x="2101671" y="4850758"/>
                  <a:pt x="2020890" y="4838372"/>
                  <a:pt x="1941514" y="4822129"/>
                </a:cubicBezTo>
                <a:lnTo>
                  <a:pt x="1911510" y="4814414"/>
                </a:lnTo>
                <a:close/>
                <a:moveTo>
                  <a:pt x="2946131" y="4783255"/>
                </a:moveTo>
                <a:lnTo>
                  <a:pt x="2954480" y="4814413"/>
                </a:lnTo>
                <a:lnTo>
                  <a:pt x="2924472" y="4822129"/>
                </a:lnTo>
                <a:cubicBezTo>
                  <a:pt x="2845096" y="4838372"/>
                  <a:pt x="2764315" y="4850758"/>
                  <a:pt x="2682334" y="4859084"/>
                </a:cubicBezTo>
                <a:lnTo>
                  <a:pt x="2545637" y="4865986"/>
                </a:lnTo>
                <a:lnTo>
                  <a:pt x="2545637" y="4833698"/>
                </a:lnTo>
                <a:lnTo>
                  <a:pt x="2679033" y="4826962"/>
                </a:lnTo>
                <a:cubicBezTo>
                  <a:pt x="2759929" y="4818747"/>
                  <a:pt x="2839640" y="4806525"/>
                  <a:pt x="2917965" y="4790497"/>
                </a:cubicBezTo>
                <a:close/>
                <a:moveTo>
                  <a:pt x="1329348" y="4569847"/>
                </a:moveTo>
                <a:lnTo>
                  <a:pt x="1496317" y="4650280"/>
                </a:lnTo>
                <a:lnTo>
                  <a:pt x="1702077" y="4725589"/>
                </a:lnTo>
                <a:lnTo>
                  <a:pt x="1693695" y="4756872"/>
                </a:lnTo>
                <a:lnTo>
                  <a:pt x="1483749" y="4680031"/>
                </a:lnTo>
                <a:lnTo>
                  <a:pt x="1313174" y="4597861"/>
                </a:lnTo>
                <a:close/>
                <a:moveTo>
                  <a:pt x="3536644" y="4569844"/>
                </a:moveTo>
                <a:lnTo>
                  <a:pt x="3552818" y="4597858"/>
                </a:lnTo>
                <a:lnTo>
                  <a:pt x="3382238" y="4680031"/>
                </a:lnTo>
                <a:lnTo>
                  <a:pt x="3172295" y="4756870"/>
                </a:lnTo>
                <a:lnTo>
                  <a:pt x="3163913" y="4725588"/>
                </a:lnTo>
                <a:lnTo>
                  <a:pt x="3369670" y="4650280"/>
                </a:lnTo>
                <a:close/>
                <a:moveTo>
                  <a:pt x="814868" y="4210416"/>
                </a:moveTo>
                <a:lnTo>
                  <a:pt x="902304" y="4289883"/>
                </a:lnTo>
                <a:cubicBezTo>
                  <a:pt x="961728" y="4338924"/>
                  <a:pt x="1023546" y="4385167"/>
                  <a:pt x="1087556" y="4428412"/>
                </a:cubicBezTo>
                <a:lnTo>
                  <a:pt x="1134427" y="4456887"/>
                </a:lnTo>
                <a:lnTo>
                  <a:pt x="1118296" y="4484828"/>
                </a:lnTo>
                <a:lnTo>
                  <a:pt x="1069504" y="4455186"/>
                </a:lnTo>
                <a:cubicBezTo>
                  <a:pt x="1004634" y="4411361"/>
                  <a:pt x="941987" y="4364497"/>
                  <a:pt x="881766" y="4314798"/>
                </a:cubicBezTo>
                <a:lnTo>
                  <a:pt x="792037" y="4233247"/>
                </a:lnTo>
                <a:close/>
                <a:moveTo>
                  <a:pt x="4051123" y="4210412"/>
                </a:moveTo>
                <a:lnTo>
                  <a:pt x="4073954" y="4233243"/>
                </a:lnTo>
                <a:lnTo>
                  <a:pt x="3984220" y="4314798"/>
                </a:lnTo>
                <a:cubicBezTo>
                  <a:pt x="3923999" y="4364497"/>
                  <a:pt x="3861352" y="4411361"/>
                  <a:pt x="3796483" y="4455186"/>
                </a:cubicBezTo>
                <a:lnTo>
                  <a:pt x="3747695" y="4484825"/>
                </a:lnTo>
                <a:lnTo>
                  <a:pt x="3731564" y="4456884"/>
                </a:lnTo>
                <a:lnTo>
                  <a:pt x="3778430" y="4428412"/>
                </a:lnTo>
                <a:cubicBezTo>
                  <a:pt x="3842441" y="4385167"/>
                  <a:pt x="3904259" y="4338924"/>
                  <a:pt x="3963682" y="4289883"/>
                </a:cubicBezTo>
                <a:close/>
                <a:moveTo>
                  <a:pt x="409097" y="3731554"/>
                </a:moveTo>
                <a:lnTo>
                  <a:pt x="437575" y="3778430"/>
                </a:lnTo>
                <a:cubicBezTo>
                  <a:pt x="480819" y="3842441"/>
                  <a:pt x="527063" y="3904259"/>
                  <a:pt x="576104" y="3963683"/>
                </a:cubicBezTo>
                <a:lnTo>
                  <a:pt x="655567" y="4051114"/>
                </a:lnTo>
                <a:lnTo>
                  <a:pt x="632736" y="4073945"/>
                </a:lnTo>
                <a:lnTo>
                  <a:pt x="551189" y="3984221"/>
                </a:lnTo>
                <a:cubicBezTo>
                  <a:pt x="501490" y="3924000"/>
                  <a:pt x="454626" y="3861352"/>
                  <a:pt x="410801" y="3796483"/>
                </a:cubicBezTo>
                <a:lnTo>
                  <a:pt x="381156" y="3747686"/>
                </a:lnTo>
                <a:close/>
                <a:moveTo>
                  <a:pt x="4456892" y="3731551"/>
                </a:moveTo>
                <a:lnTo>
                  <a:pt x="4484833" y="3747682"/>
                </a:lnTo>
                <a:lnTo>
                  <a:pt x="4455186" y="3796483"/>
                </a:lnTo>
                <a:cubicBezTo>
                  <a:pt x="4411361" y="3861352"/>
                  <a:pt x="4364497" y="3924000"/>
                  <a:pt x="4314798" y="3984221"/>
                </a:cubicBezTo>
                <a:lnTo>
                  <a:pt x="4233254" y="4073942"/>
                </a:lnTo>
                <a:lnTo>
                  <a:pt x="4210423" y="4051111"/>
                </a:lnTo>
                <a:lnTo>
                  <a:pt x="4289883" y="3963683"/>
                </a:lnTo>
                <a:cubicBezTo>
                  <a:pt x="4338924" y="3904259"/>
                  <a:pt x="4385167" y="3842441"/>
                  <a:pt x="4428412" y="3778430"/>
                </a:cubicBezTo>
                <a:close/>
                <a:moveTo>
                  <a:pt x="140395" y="3163903"/>
                </a:moveTo>
                <a:lnTo>
                  <a:pt x="215707" y="3369670"/>
                </a:lnTo>
                <a:lnTo>
                  <a:pt x="296137" y="3536634"/>
                </a:lnTo>
                <a:lnTo>
                  <a:pt x="268124" y="3552807"/>
                </a:lnTo>
                <a:lnTo>
                  <a:pt x="185956" y="3382238"/>
                </a:lnTo>
                <a:lnTo>
                  <a:pt x="109112" y="3172285"/>
                </a:lnTo>
                <a:close/>
                <a:moveTo>
                  <a:pt x="4725592" y="3163901"/>
                </a:moveTo>
                <a:lnTo>
                  <a:pt x="4756875" y="3172283"/>
                </a:lnTo>
                <a:lnTo>
                  <a:pt x="4680030" y="3382238"/>
                </a:lnTo>
                <a:lnTo>
                  <a:pt x="4597865" y="3552803"/>
                </a:lnTo>
                <a:lnTo>
                  <a:pt x="4569851" y="3536629"/>
                </a:lnTo>
                <a:lnTo>
                  <a:pt x="4650280" y="3369670"/>
                </a:lnTo>
                <a:close/>
                <a:moveTo>
                  <a:pt x="32288" y="2545628"/>
                </a:moveTo>
                <a:lnTo>
                  <a:pt x="39024" y="2679033"/>
                </a:lnTo>
                <a:cubicBezTo>
                  <a:pt x="47240" y="2759929"/>
                  <a:pt x="59462" y="2839640"/>
                  <a:pt x="75490" y="2917965"/>
                </a:cubicBezTo>
                <a:lnTo>
                  <a:pt x="82729" y="2946121"/>
                </a:lnTo>
                <a:lnTo>
                  <a:pt x="51571" y="2954470"/>
                </a:lnTo>
                <a:lnTo>
                  <a:pt x="43858" y="2924472"/>
                </a:lnTo>
                <a:cubicBezTo>
                  <a:pt x="27615" y="2845096"/>
                  <a:pt x="15229" y="2764315"/>
                  <a:pt x="6903" y="2682334"/>
                </a:cubicBezTo>
                <a:lnTo>
                  <a:pt x="0" y="2545628"/>
                </a:lnTo>
                <a:close/>
                <a:moveTo>
                  <a:pt x="4865986" y="2545628"/>
                </a:moveTo>
                <a:lnTo>
                  <a:pt x="4859083" y="2682334"/>
                </a:lnTo>
                <a:cubicBezTo>
                  <a:pt x="4850758" y="2764315"/>
                  <a:pt x="4838371" y="2845096"/>
                  <a:pt x="4822129" y="2924472"/>
                </a:cubicBezTo>
                <a:lnTo>
                  <a:pt x="4814416" y="2954468"/>
                </a:lnTo>
                <a:lnTo>
                  <a:pt x="4783258" y="2946119"/>
                </a:lnTo>
                <a:lnTo>
                  <a:pt x="4790497" y="2917965"/>
                </a:lnTo>
                <a:cubicBezTo>
                  <a:pt x="4806524" y="2839640"/>
                  <a:pt x="4818747" y="2759929"/>
                  <a:pt x="4826962" y="2679033"/>
                </a:cubicBezTo>
                <a:lnTo>
                  <a:pt x="4833698" y="2545628"/>
                </a:lnTo>
                <a:close/>
                <a:moveTo>
                  <a:pt x="4814412" y="1911504"/>
                </a:moveTo>
                <a:lnTo>
                  <a:pt x="4822129" y="1941514"/>
                </a:lnTo>
                <a:cubicBezTo>
                  <a:pt x="4838371" y="2020890"/>
                  <a:pt x="4850758" y="2101671"/>
                  <a:pt x="4859083" y="2183652"/>
                </a:cubicBezTo>
                <a:lnTo>
                  <a:pt x="4865986" y="2320343"/>
                </a:lnTo>
                <a:lnTo>
                  <a:pt x="4833698" y="2320343"/>
                </a:lnTo>
                <a:lnTo>
                  <a:pt x="4826962" y="2186953"/>
                </a:lnTo>
                <a:cubicBezTo>
                  <a:pt x="4818747" y="2106058"/>
                  <a:pt x="4806524" y="2026346"/>
                  <a:pt x="4790497" y="1948021"/>
                </a:cubicBezTo>
                <a:lnTo>
                  <a:pt x="4783254" y="1919852"/>
                </a:lnTo>
                <a:close/>
                <a:moveTo>
                  <a:pt x="51575" y="1911501"/>
                </a:moveTo>
                <a:lnTo>
                  <a:pt x="82733" y="1919850"/>
                </a:lnTo>
                <a:lnTo>
                  <a:pt x="75490" y="1948021"/>
                </a:lnTo>
                <a:cubicBezTo>
                  <a:pt x="59462" y="2026346"/>
                  <a:pt x="47240" y="2106058"/>
                  <a:pt x="39024" y="2186953"/>
                </a:cubicBezTo>
                <a:lnTo>
                  <a:pt x="32289" y="2320342"/>
                </a:lnTo>
                <a:lnTo>
                  <a:pt x="1" y="2320342"/>
                </a:lnTo>
                <a:lnTo>
                  <a:pt x="6903" y="2183652"/>
                </a:lnTo>
                <a:cubicBezTo>
                  <a:pt x="15229" y="2101671"/>
                  <a:pt x="27615" y="2020890"/>
                  <a:pt x="43858" y="1941514"/>
                </a:cubicBezTo>
                <a:close/>
                <a:moveTo>
                  <a:pt x="4597859" y="1313171"/>
                </a:moveTo>
                <a:lnTo>
                  <a:pt x="4680030" y="1483749"/>
                </a:lnTo>
                <a:lnTo>
                  <a:pt x="4756869" y="1693689"/>
                </a:lnTo>
                <a:lnTo>
                  <a:pt x="4725587" y="1702071"/>
                </a:lnTo>
                <a:lnTo>
                  <a:pt x="4650280" y="1496316"/>
                </a:lnTo>
                <a:lnTo>
                  <a:pt x="4569845" y="1329345"/>
                </a:lnTo>
                <a:close/>
                <a:moveTo>
                  <a:pt x="268129" y="1313167"/>
                </a:moveTo>
                <a:lnTo>
                  <a:pt x="296143" y="1329341"/>
                </a:lnTo>
                <a:lnTo>
                  <a:pt x="215707" y="1496316"/>
                </a:lnTo>
                <a:lnTo>
                  <a:pt x="140400" y="1702069"/>
                </a:lnTo>
                <a:lnTo>
                  <a:pt x="109118" y="1693687"/>
                </a:lnTo>
                <a:lnTo>
                  <a:pt x="185956" y="1483749"/>
                </a:lnTo>
                <a:close/>
                <a:moveTo>
                  <a:pt x="4233247" y="792037"/>
                </a:moveTo>
                <a:lnTo>
                  <a:pt x="4314798" y="881766"/>
                </a:lnTo>
                <a:cubicBezTo>
                  <a:pt x="4364497" y="941987"/>
                  <a:pt x="4411361" y="1004634"/>
                  <a:pt x="4455186" y="1069504"/>
                </a:cubicBezTo>
                <a:lnTo>
                  <a:pt x="4484826" y="1118293"/>
                </a:lnTo>
                <a:lnTo>
                  <a:pt x="4456885" y="1134425"/>
                </a:lnTo>
                <a:lnTo>
                  <a:pt x="4428412" y="1087556"/>
                </a:lnTo>
                <a:cubicBezTo>
                  <a:pt x="4385167" y="1023546"/>
                  <a:pt x="4338924" y="961728"/>
                  <a:pt x="4289883" y="902304"/>
                </a:cubicBezTo>
                <a:lnTo>
                  <a:pt x="4210416" y="814868"/>
                </a:lnTo>
                <a:close/>
                <a:moveTo>
                  <a:pt x="632743" y="792033"/>
                </a:moveTo>
                <a:lnTo>
                  <a:pt x="655574" y="814864"/>
                </a:lnTo>
                <a:lnTo>
                  <a:pt x="576104" y="902304"/>
                </a:lnTo>
                <a:cubicBezTo>
                  <a:pt x="527063" y="961728"/>
                  <a:pt x="480819" y="1023546"/>
                  <a:pt x="437575" y="1087556"/>
                </a:cubicBezTo>
                <a:lnTo>
                  <a:pt x="409103" y="1134421"/>
                </a:lnTo>
                <a:lnTo>
                  <a:pt x="381163" y="1118290"/>
                </a:lnTo>
                <a:lnTo>
                  <a:pt x="410801" y="1069504"/>
                </a:lnTo>
                <a:cubicBezTo>
                  <a:pt x="454626" y="1004634"/>
                  <a:pt x="501490" y="941987"/>
                  <a:pt x="551189" y="881766"/>
                </a:cubicBezTo>
                <a:close/>
                <a:moveTo>
                  <a:pt x="3747689" y="381158"/>
                </a:moveTo>
                <a:lnTo>
                  <a:pt x="3796483" y="410801"/>
                </a:lnTo>
                <a:cubicBezTo>
                  <a:pt x="3861352" y="454626"/>
                  <a:pt x="3923999" y="501490"/>
                  <a:pt x="3984220" y="551188"/>
                </a:cubicBezTo>
                <a:lnTo>
                  <a:pt x="4073946" y="632736"/>
                </a:lnTo>
                <a:lnTo>
                  <a:pt x="4051115" y="655567"/>
                </a:lnTo>
                <a:lnTo>
                  <a:pt x="3963682" y="576103"/>
                </a:lnTo>
                <a:cubicBezTo>
                  <a:pt x="3904259" y="527062"/>
                  <a:pt x="3842441" y="480819"/>
                  <a:pt x="3778430" y="437574"/>
                </a:cubicBezTo>
                <a:lnTo>
                  <a:pt x="3731557" y="409098"/>
                </a:lnTo>
                <a:close/>
                <a:moveTo>
                  <a:pt x="1118303" y="381155"/>
                </a:moveTo>
                <a:lnTo>
                  <a:pt x="1134434" y="409095"/>
                </a:lnTo>
                <a:lnTo>
                  <a:pt x="1087556" y="437574"/>
                </a:lnTo>
                <a:cubicBezTo>
                  <a:pt x="1023546" y="480819"/>
                  <a:pt x="961728" y="527062"/>
                  <a:pt x="902304" y="576103"/>
                </a:cubicBezTo>
                <a:lnTo>
                  <a:pt x="814876" y="655563"/>
                </a:lnTo>
                <a:lnTo>
                  <a:pt x="792045" y="632732"/>
                </a:lnTo>
                <a:lnTo>
                  <a:pt x="881766" y="551188"/>
                </a:lnTo>
                <a:cubicBezTo>
                  <a:pt x="941987" y="501490"/>
                  <a:pt x="1004634" y="454626"/>
                  <a:pt x="1069504" y="410801"/>
                </a:cubicBezTo>
                <a:close/>
                <a:moveTo>
                  <a:pt x="3172291" y="109114"/>
                </a:moveTo>
                <a:lnTo>
                  <a:pt x="3382238" y="185956"/>
                </a:lnTo>
                <a:lnTo>
                  <a:pt x="3552811" y="268125"/>
                </a:lnTo>
                <a:lnTo>
                  <a:pt x="3536637" y="296139"/>
                </a:lnTo>
                <a:lnTo>
                  <a:pt x="3369670" y="215706"/>
                </a:lnTo>
                <a:lnTo>
                  <a:pt x="3163909" y="140397"/>
                </a:lnTo>
                <a:close/>
                <a:moveTo>
                  <a:pt x="1693699" y="109113"/>
                </a:moveTo>
                <a:lnTo>
                  <a:pt x="1702081" y="140396"/>
                </a:lnTo>
                <a:lnTo>
                  <a:pt x="1496317" y="215706"/>
                </a:lnTo>
                <a:lnTo>
                  <a:pt x="1329355" y="296136"/>
                </a:lnTo>
                <a:lnTo>
                  <a:pt x="1313181" y="268123"/>
                </a:lnTo>
                <a:lnTo>
                  <a:pt x="1483749" y="185956"/>
                </a:lnTo>
                <a:close/>
                <a:moveTo>
                  <a:pt x="2545637" y="0"/>
                </a:moveTo>
                <a:lnTo>
                  <a:pt x="2682334" y="6903"/>
                </a:lnTo>
                <a:cubicBezTo>
                  <a:pt x="2764315" y="15228"/>
                  <a:pt x="2845096" y="27615"/>
                  <a:pt x="2924472" y="43857"/>
                </a:cubicBezTo>
                <a:lnTo>
                  <a:pt x="2954476" y="51572"/>
                </a:lnTo>
                <a:lnTo>
                  <a:pt x="2946127" y="82731"/>
                </a:lnTo>
                <a:lnTo>
                  <a:pt x="2917965" y="75490"/>
                </a:lnTo>
                <a:cubicBezTo>
                  <a:pt x="2839640" y="59462"/>
                  <a:pt x="2759929" y="47239"/>
                  <a:pt x="2679033" y="39024"/>
                </a:cubicBezTo>
                <a:lnTo>
                  <a:pt x="2545637" y="32288"/>
                </a:lnTo>
                <a:close/>
                <a:moveTo>
                  <a:pt x="2320350" y="0"/>
                </a:moveTo>
                <a:lnTo>
                  <a:pt x="2320350" y="32288"/>
                </a:lnTo>
                <a:lnTo>
                  <a:pt x="2186953" y="39024"/>
                </a:lnTo>
                <a:cubicBezTo>
                  <a:pt x="2106058" y="47239"/>
                  <a:pt x="2026346" y="59462"/>
                  <a:pt x="1948021" y="75490"/>
                </a:cubicBezTo>
                <a:lnTo>
                  <a:pt x="1919863" y="82730"/>
                </a:lnTo>
                <a:lnTo>
                  <a:pt x="1911514" y="51571"/>
                </a:lnTo>
                <a:lnTo>
                  <a:pt x="1941514" y="43857"/>
                </a:lnTo>
                <a:cubicBezTo>
                  <a:pt x="2020890" y="27615"/>
                  <a:pt x="2101671" y="15228"/>
                  <a:pt x="2183652" y="690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799">
              <a:solidFill>
                <a:schemeClr val="tx1"/>
              </a:solidFill>
            </a:endParaRPr>
          </a:p>
        </p:txBody>
      </p:sp>
      <p:sp>
        <p:nvSpPr>
          <p:cNvPr id="199" name="Circle: Hollow 198">
            <a:extLst>
              <a:ext uri="{FF2B5EF4-FFF2-40B4-BE49-F238E27FC236}">
                <a16:creationId xmlns:a16="http://schemas.microsoft.com/office/drawing/2014/main" id="{C79B9D53-B1F4-4AED-9043-828516B500CD}"/>
              </a:ext>
            </a:extLst>
          </p:cNvPr>
          <p:cNvSpPr/>
          <p:nvPr/>
        </p:nvSpPr>
        <p:spPr>
          <a:xfrm>
            <a:off x="-2764940" y="-3201587"/>
            <a:ext cx="13241299" cy="13241299"/>
          </a:xfrm>
          <a:prstGeom prst="donut">
            <a:avLst>
              <a:gd name="adj" fmla="val 694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>
              <a:solidFill>
                <a:schemeClr val="tx1"/>
              </a:solidFill>
            </a:endParaRP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30F5F4F3-0559-4CAD-A3E9-E50E682B23FA}"/>
              </a:ext>
            </a:extLst>
          </p:cNvPr>
          <p:cNvGrpSpPr/>
          <p:nvPr/>
        </p:nvGrpSpPr>
        <p:grpSpPr>
          <a:xfrm>
            <a:off x="-3458027" y="-3910526"/>
            <a:ext cx="14618443" cy="14648657"/>
            <a:chOff x="-3460516" y="-3912438"/>
            <a:chExt cx="14622251" cy="14652473"/>
          </a:xfrm>
        </p:grpSpPr>
        <p:sp>
          <p:nvSpPr>
            <p:cNvPr id="201" name="Circle: Hollow 200">
              <a:extLst>
                <a:ext uri="{FF2B5EF4-FFF2-40B4-BE49-F238E27FC236}">
                  <a16:creationId xmlns:a16="http://schemas.microsoft.com/office/drawing/2014/main" id="{7735A9C0-5A89-4559-A271-8B46B07ACE2F}"/>
                </a:ext>
              </a:extLst>
            </p:cNvPr>
            <p:cNvSpPr/>
            <p:nvPr/>
          </p:nvSpPr>
          <p:spPr>
            <a:xfrm>
              <a:off x="-3319698" y="-3755764"/>
              <a:ext cx="14349648" cy="14349648"/>
            </a:xfrm>
            <a:prstGeom prst="donut">
              <a:avLst>
                <a:gd name="adj" fmla="val 694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5D532702-4544-44F0-8341-B293223BE79D}"/>
                </a:ext>
              </a:extLst>
            </p:cNvPr>
            <p:cNvSpPr/>
            <p:nvPr/>
          </p:nvSpPr>
          <p:spPr>
            <a:xfrm>
              <a:off x="10785811" y="3231098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F0475362-FF5F-41D7-BC5A-C0852A106F3D}"/>
                </a:ext>
              </a:extLst>
            </p:cNvPr>
            <p:cNvSpPr/>
            <p:nvPr/>
          </p:nvSpPr>
          <p:spPr>
            <a:xfrm>
              <a:off x="3782052" y="-3912438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F498157C-5924-4928-AB2F-3D1754F14455}"/>
                </a:ext>
              </a:extLst>
            </p:cNvPr>
            <p:cNvSpPr/>
            <p:nvPr/>
          </p:nvSpPr>
          <p:spPr>
            <a:xfrm>
              <a:off x="-3460516" y="3117828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DE6131A-9426-4D68-9079-D7B5A11695D5}"/>
                </a:ext>
              </a:extLst>
            </p:cNvPr>
            <p:cNvSpPr/>
            <p:nvPr/>
          </p:nvSpPr>
          <p:spPr>
            <a:xfrm>
              <a:off x="3662356" y="10364111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934A042C-EC57-4754-BACB-D4CBF517BC31}"/>
                </a:ext>
              </a:extLst>
            </p:cNvPr>
            <p:cNvSpPr/>
            <p:nvPr/>
          </p:nvSpPr>
          <p:spPr>
            <a:xfrm>
              <a:off x="8811252" y="-1695878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50139F24-7782-4815-A9E2-3EED8C975EDD}"/>
                </a:ext>
              </a:extLst>
            </p:cNvPr>
            <p:cNvSpPr/>
            <p:nvPr/>
          </p:nvSpPr>
          <p:spPr>
            <a:xfrm>
              <a:off x="9130338" y="7802628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D38D3B1-9724-4D74-AF4F-DC9DB7E19C74}"/>
                </a:ext>
              </a:extLst>
            </p:cNvPr>
            <p:cNvSpPr/>
            <p:nvPr/>
          </p:nvSpPr>
          <p:spPr>
            <a:xfrm>
              <a:off x="-1666248" y="-1507916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8A4F6D19-2B18-42AB-B36B-3F178502C924}"/>
                </a:ext>
              </a:extLst>
            </p:cNvPr>
            <p:cNvSpPr/>
            <p:nvPr/>
          </p:nvSpPr>
          <p:spPr>
            <a:xfrm>
              <a:off x="-1478286" y="8178552"/>
              <a:ext cx="375924" cy="3759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</p:grpSp>
    </p:spTree>
    <p:extLst>
      <p:ext uri="{BB962C8B-B14F-4D97-AF65-F5344CB8AC3E}">
        <p14:creationId xmlns:p14="http://schemas.microsoft.com/office/powerpoint/2010/main" val="295189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4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4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4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4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40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40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4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4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48516 0.002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8" y="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66667E-6 -1.85185E-6 L -0.48515 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98" grpId="0" animBg="1"/>
      <p:bldP spid="1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B07D440-E297-46B4-8BD3-78C93E054A57}"/>
              </a:ext>
            </a:extLst>
          </p:cNvPr>
          <p:cNvGrpSpPr/>
          <p:nvPr/>
        </p:nvGrpSpPr>
        <p:grpSpPr>
          <a:xfrm>
            <a:off x="-11389527" y="-8721735"/>
            <a:ext cx="24861237" cy="19791397"/>
            <a:chOff x="-11394082" y="-8724900"/>
            <a:chExt cx="24867713" cy="19796552"/>
          </a:xfrm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C392B4AC-B9AA-4780-A9EF-C41DE323D0E7}"/>
                </a:ext>
              </a:extLst>
            </p:cNvPr>
            <p:cNvSpPr/>
            <p:nvPr/>
          </p:nvSpPr>
          <p:spPr>
            <a:xfrm>
              <a:off x="645259" y="-1828800"/>
              <a:ext cx="6450226" cy="6450226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5" name="Block Arc 4">
              <a:extLst>
                <a:ext uri="{FF2B5EF4-FFF2-40B4-BE49-F238E27FC236}">
                  <a16:creationId xmlns:a16="http://schemas.microsoft.com/office/drawing/2014/main" id="{60ABDC90-4134-4464-90D6-E6A00151F792}"/>
                </a:ext>
              </a:extLst>
            </p:cNvPr>
            <p:cNvSpPr/>
            <p:nvPr/>
          </p:nvSpPr>
          <p:spPr>
            <a:xfrm flipV="1">
              <a:off x="-1914134" y="-1828800"/>
              <a:ext cx="6450226" cy="6450226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6" name="Block Arc 5">
              <a:extLst>
                <a:ext uri="{FF2B5EF4-FFF2-40B4-BE49-F238E27FC236}">
                  <a16:creationId xmlns:a16="http://schemas.microsoft.com/office/drawing/2014/main" id="{CB4E114E-BB1D-4004-8A88-76B461B26C22}"/>
                </a:ext>
              </a:extLst>
            </p:cNvPr>
            <p:cNvSpPr/>
            <p:nvPr/>
          </p:nvSpPr>
          <p:spPr>
            <a:xfrm>
              <a:off x="721459" y="4621426"/>
              <a:ext cx="6450226" cy="6450226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7" name="Plus Sign 6">
              <a:extLst>
                <a:ext uri="{FF2B5EF4-FFF2-40B4-BE49-F238E27FC236}">
                  <a16:creationId xmlns:a16="http://schemas.microsoft.com/office/drawing/2014/main" id="{1F033A07-FADA-4315-B85A-8750FBC24BF6}"/>
                </a:ext>
              </a:extLst>
            </p:cNvPr>
            <p:cNvSpPr/>
            <p:nvPr/>
          </p:nvSpPr>
          <p:spPr>
            <a:xfrm>
              <a:off x="4060871" y="-1276350"/>
              <a:ext cx="9412760" cy="9412760"/>
            </a:xfrm>
            <a:prstGeom prst="mathPlus">
              <a:avLst>
                <a:gd name="adj1" fmla="val 1897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C3FDF959-CB2D-4802-8AAF-67C9ABF79A35}"/>
                </a:ext>
              </a:extLst>
            </p:cNvPr>
            <p:cNvSpPr/>
            <p:nvPr/>
          </p:nvSpPr>
          <p:spPr>
            <a:xfrm>
              <a:off x="-8834689" y="-8724900"/>
              <a:ext cx="6450226" cy="6450226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CF4FD93E-493A-434D-BE2C-5229D0ADEAA0}"/>
                </a:ext>
              </a:extLst>
            </p:cNvPr>
            <p:cNvSpPr/>
            <p:nvPr/>
          </p:nvSpPr>
          <p:spPr>
            <a:xfrm flipV="1">
              <a:off x="-11394082" y="-8724900"/>
              <a:ext cx="6450226" cy="6450226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F6A9BD61-F211-4DB5-A73D-CE08B831813A}"/>
                </a:ext>
              </a:extLst>
            </p:cNvPr>
            <p:cNvSpPr/>
            <p:nvPr/>
          </p:nvSpPr>
          <p:spPr>
            <a:xfrm>
              <a:off x="-8758489" y="-2274674"/>
              <a:ext cx="6450226" cy="6450226"/>
            </a:xfrm>
            <a:prstGeom prst="blockArc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11" name="Plus Sign 10">
              <a:extLst>
                <a:ext uri="{FF2B5EF4-FFF2-40B4-BE49-F238E27FC236}">
                  <a16:creationId xmlns:a16="http://schemas.microsoft.com/office/drawing/2014/main" id="{732013CD-AA71-4CE8-9CEB-02EB95EA3978}"/>
                </a:ext>
              </a:extLst>
            </p:cNvPr>
            <p:cNvSpPr/>
            <p:nvPr/>
          </p:nvSpPr>
          <p:spPr>
            <a:xfrm>
              <a:off x="-5419077" y="-8172450"/>
              <a:ext cx="9412760" cy="9412760"/>
            </a:xfrm>
            <a:prstGeom prst="mathPlus">
              <a:avLst>
                <a:gd name="adj1" fmla="val 1897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4AE2274-EEE2-4032-B9EF-3748E5C14000}"/>
              </a:ext>
            </a:extLst>
          </p:cNvPr>
          <p:cNvSpPr/>
          <p:nvPr/>
        </p:nvSpPr>
        <p:spPr>
          <a:xfrm>
            <a:off x="1588" y="893"/>
            <a:ext cx="12188825" cy="6856214"/>
          </a:xfrm>
          <a:prstGeom prst="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79D94-1FC7-4B07-B107-12F2CFA9C0DC}"/>
              </a:ext>
            </a:extLst>
          </p:cNvPr>
          <p:cNvGrpSpPr/>
          <p:nvPr/>
        </p:nvGrpSpPr>
        <p:grpSpPr>
          <a:xfrm>
            <a:off x="-6219768" y="-4847790"/>
            <a:ext cx="17674376" cy="11339331"/>
            <a:chOff x="-6261076" y="-5116647"/>
            <a:chExt cx="17678980" cy="11342285"/>
          </a:xfrm>
        </p:grpSpPr>
        <p:sp>
          <p:nvSpPr>
            <p:cNvPr id="14" name="Plus Sign 13">
              <a:extLst>
                <a:ext uri="{FF2B5EF4-FFF2-40B4-BE49-F238E27FC236}">
                  <a16:creationId xmlns:a16="http://schemas.microsoft.com/office/drawing/2014/main" id="{D7F4A930-E3F3-4CAE-BEEF-4739C3CC45D9}"/>
                </a:ext>
              </a:extLst>
            </p:cNvPr>
            <p:cNvSpPr/>
            <p:nvPr/>
          </p:nvSpPr>
          <p:spPr>
            <a:xfrm rot="2700000">
              <a:off x="5475517" y="3844656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44AEF85B-97FF-402F-99BF-BBAC0A6F48BA}"/>
                </a:ext>
              </a:extLst>
            </p:cNvPr>
            <p:cNvSpPr/>
            <p:nvPr/>
          </p:nvSpPr>
          <p:spPr>
            <a:xfrm rot="16200000">
              <a:off x="3731980" y="2599212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749BC014-9896-4511-B74E-008A9CF4DD2D}"/>
                </a:ext>
              </a:extLst>
            </p:cNvPr>
            <p:cNvSpPr/>
            <p:nvPr/>
          </p:nvSpPr>
          <p:spPr>
            <a:xfrm>
              <a:off x="8430418" y="3707565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0F3A726-9897-4414-96DE-4EBCA02F4DE7}"/>
                </a:ext>
              </a:extLst>
            </p:cNvPr>
            <p:cNvSpPr/>
            <p:nvPr/>
          </p:nvSpPr>
          <p:spPr>
            <a:xfrm>
              <a:off x="8505824" y="1557119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09D6213-B433-4C4E-9DD8-4D4FCF39ED14}"/>
                </a:ext>
              </a:extLst>
            </p:cNvPr>
            <p:cNvGrpSpPr/>
            <p:nvPr/>
          </p:nvGrpSpPr>
          <p:grpSpPr>
            <a:xfrm>
              <a:off x="7238359" y="2553493"/>
              <a:ext cx="176213" cy="176213"/>
              <a:chOff x="7124699" y="2576294"/>
              <a:chExt cx="176213" cy="176213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898E05B-002E-4A84-9BA8-0EC237A505A7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36F198C-14D5-45AD-B93E-1C1EBBBC2306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400FB079-1870-4FC5-8A30-EBDD390801AB}"/>
                </a:ext>
              </a:extLst>
            </p:cNvPr>
            <p:cNvSpPr/>
            <p:nvPr/>
          </p:nvSpPr>
          <p:spPr>
            <a:xfrm rot="12064165">
              <a:off x="4874528" y="5937713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20" name="Block Arc 19">
              <a:extLst>
                <a:ext uri="{FF2B5EF4-FFF2-40B4-BE49-F238E27FC236}">
                  <a16:creationId xmlns:a16="http://schemas.microsoft.com/office/drawing/2014/main" id="{9E56167B-1C7F-436C-BE23-28E39C59BAD8}"/>
                </a:ext>
              </a:extLst>
            </p:cNvPr>
            <p:cNvSpPr/>
            <p:nvPr/>
          </p:nvSpPr>
          <p:spPr>
            <a:xfrm rot="12064165">
              <a:off x="1061966" y="2164080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A5D925F-3391-44F3-8963-7A1587FBD901}"/>
                </a:ext>
              </a:extLst>
            </p:cNvPr>
            <p:cNvGrpSpPr/>
            <p:nvPr/>
          </p:nvGrpSpPr>
          <p:grpSpPr>
            <a:xfrm>
              <a:off x="9030365" y="5220493"/>
              <a:ext cx="176213" cy="176213"/>
              <a:chOff x="7124699" y="2576294"/>
              <a:chExt cx="176213" cy="176213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7D90DD7B-D81A-461F-936F-136A29F51309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EA72BF7-A8C0-467C-B9D3-6E37A52DE444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E893AB8-7C59-4434-9B9E-C2984A069BE2}"/>
                </a:ext>
              </a:extLst>
            </p:cNvPr>
            <p:cNvGrpSpPr/>
            <p:nvPr/>
          </p:nvGrpSpPr>
          <p:grpSpPr>
            <a:xfrm>
              <a:off x="469046" y="5651606"/>
              <a:ext cx="176213" cy="176213"/>
              <a:chOff x="7124699" y="2576294"/>
              <a:chExt cx="176213" cy="176213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45B4B71-7953-4861-BE7D-3437672674C3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333A0ABA-ABE0-4BA0-8661-E44E7C231D7E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A4484A-6725-4A77-B00C-F099A0C928CA}"/>
                </a:ext>
              </a:extLst>
            </p:cNvPr>
            <p:cNvSpPr/>
            <p:nvPr/>
          </p:nvSpPr>
          <p:spPr>
            <a:xfrm>
              <a:off x="10123504" y="4129833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6853DC4D-CF39-4EA3-B02E-EF0B6D6C81C4}"/>
                </a:ext>
              </a:extLst>
            </p:cNvPr>
            <p:cNvSpPr/>
            <p:nvPr/>
          </p:nvSpPr>
          <p:spPr>
            <a:xfrm>
              <a:off x="5548112" y="2235307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DDBD27AF-7240-4958-A212-E7102F0ADDC5}"/>
                </a:ext>
              </a:extLst>
            </p:cNvPr>
            <p:cNvSpPr/>
            <p:nvPr/>
          </p:nvSpPr>
          <p:spPr>
            <a:xfrm>
              <a:off x="330224" y="3955249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7C4225F1-9BAE-43CD-8139-B3D888332D34}"/>
                </a:ext>
              </a:extLst>
            </p:cNvPr>
            <p:cNvSpPr/>
            <p:nvPr/>
          </p:nvSpPr>
          <p:spPr>
            <a:xfrm>
              <a:off x="1992113" y="929015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9E50AAF-0F5B-4BCB-933C-B847093A3FA4}"/>
                </a:ext>
              </a:extLst>
            </p:cNvPr>
            <p:cNvGrpSpPr/>
            <p:nvPr/>
          </p:nvGrpSpPr>
          <p:grpSpPr>
            <a:xfrm>
              <a:off x="2264959" y="3373222"/>
              <a:ext cx="176213" cy="176213"/>
              <a:chOff x="7124699" y="2576294"/>
              <a:chExt cx="176213" cy="176213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EC9AF75-8D22-4710-9F58-5882DEE82E8C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268391C-0F3B-496D-AAA6-D456B7544711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3B4BAAFF-EE49-477C-84E0-A8487C968F15}"/>
                </a:ext>
              </a:extLst>
            </p:cNvPr>
            <p:cNvSpPr/>
            <p:nvPr/>
          </p:nvSpPr>
          <p:spPr>
            <a:xfrm>
              <a:off x="3110931" y="4513107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29" name="Plus Sign 28">
              <a:extLst>
                <a:ext uri="{FF2B5EF4-FFF2-40B4-BE49-F238E27FC236}">
                  <a16:creationId xmlns:a16="http://schemas.microsoft.com/office/drawing/2014/main" id="{E900E3C4-4295-494C-8193-4983F9BC5017}"/>
                </a:ext>
              </a:extLst>
            </p:cNvPr>
            <p:cNvSpPr/>
            <p:nvPr/>
          </p:nvSpPr>
          <p:spPr>
            <a:xfrm rot="2700000">
              <a:off x="11112500" y="5827671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30" name="Plus Sign 29">
              <a:extLst>
                <a:ext uri="{FF2B5EF4-FFF2-40B4-BE49-F238E27FC236}">
                  <a16:creationId xmlns:a16="http://schemas.microsoft.com/office/drawing/2014/main" id="{A566C490-962B-4CAD-8006-4642D62B9140}"/>
                </a:ext>
              </a:extLst>
            </p:cNvPr>
            <p:cNvSpPr/>
            <p:nvPr/>
          </p:nvSpPr>
          <p:spPr>
            <a:xfrm rot="2700000">
              <a:off x="3835400" y="703221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31" name="Plus Sign 30">
              <a:extLst>
                <a:ext uri="{FF2B5EF4-FFF2-40B4-BE49-F238E27FC236}">
                  <a16:creationId xmlns:a16="http://schemas.microsoft.com/office/drawing/2014/main" id="{C12A70D5-17A5-4EE1-949B-8849FB737296}"/>
                </a:ext>
              </a:extLst>
            </p:cNvPr>
            <p:cNvSpPr/>
            <p:nvPr/>
          </p:nvSpPr>
          <p:spPr>
            <a:xfrm rot="2700000">
              <a:off x="10083806" y="1929678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48E31DCB-C0B9-4729-938B-1DFD97931263}"/>
                </a:ext>
              </a:extLst>
            </p:cNvPr>
            <p:cNvSpPr/>
            <p:nvPr/>
          </p:nvSpPr>
          <p:spPr>
            <a:xfrm rot="16200000">
              <a:off x="1591125" y="4652985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33" name="Block Arc 32">
              <a:extLst>
                <a:ext uri="{FF2B5EF4-FFF2-40B4-BE49-F238E27FC236}">
                  <a16:creationId xmlns:a16="http://schemas.microsoft.com/office/drawing/2014/main" id="{06924974-A686-4BD3-AE0C-9C3B33A3C45B}"/>
                </a:ext>
              </a:extLst>
            </p:cNvPr>
            <p:cNvSpPr/>
            <p:nvPr/>
          </p:nvSpPr>
          <p:spPr>
            <a:xfrm rot="16200000">
              <a:off x="7084793" y="5400471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912879F-BE10-437C-84F2-98B1BA406714}"/>
                </a:ext>
              </a:extLst>
            </p:cNvPr>
            <p:cNvSpPr/>
            <p:nvPr/>
          </p:nvSpPr>
          <p:spPr>
            <a:xfrm>
              <a:off x="6669767" y="1056375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35" name="Block Arc 34">
              <a:extLst>
                <a:ext uri="{FF2B5EF4-FFF2-40B4-BE49-F238E27FC236}">
                  <a16:creationId xmlns:a16="http://schemas.microsoft.com/office/drawing/2014/main" id="{094E3721-CA85-4125-93B3-92E2165AEE90}"/>
                </a:ext>
              </a:extLst>
            </p:cNvPr>
            <p:cNvSpPr/>
            <p:nvPr/>
          </p:nvSpPr>
          <p:spPr>
            <a:xfrm rot="12064165">
              <a:off x="5321910" y="255453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4ABE04B-842D-4D15-9922-BAF5F1431032}"/>
                </a:ext>
              </a:extLst>
            </p:cNvPr>
            <p:cNvSpPr/>
            <p:nvPr/>
          </p:nvSpPr>
          <p:spPr>
            <a:xfrm>
              <a:off x="2489646" y="6179919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37" name="Block Arc 36">
              <a:extLst>
                <a:ext uri="{FF2B5EF4-FFF2-40B4-BE49-F238E27FC236}">
                  <a16:creationId xmlns:a16="http://schemas.microsoft.com/office/drawing/2014/main" id="{E80A11FB-659A-4DBE-9CBA-2AE22DE59CF1}"/>
                </a:ext>
              </a:extLst>
            </p:cNvPr>
            <p:cNvSpPr/>
            <p:nvPr/>
          </p:nvSpPr>
          <p:spPr>
            <a:xfrm rot="12064165">
              <a:off x="11250998" y="422367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38" name="Plus Sign 37">
              <a:extLst>
                <a:ext uri="{FF2B5EF4-FFF2-40B4-BE49-F238E27FC236}">
                  <a16:creationId xmlns:a16="http://schemas.microsoft.com/office/drawing/2014/main" id="{8C113121-EE37-431D-AC59-CD39533AE0B3}"/>
                </a:ext>
              </a:extLst>
            </p:cNvPr>
            <p:cNvSpPr/>
            <p:nvPr/>
          </p:nvSpPr>
          <p:spPr>
            <a:xfrm rot="2700000">
              <a:off x="-1115783" y="-1527444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39" name="Block Arc 38">
              <a:extLst>
                <a:ext uri="{FF2B5EF4-FFF2-40B4-BE49-F238E27FC236}">
                  <a16:creationId xmlns:a16="http://schemas.microsoft.com/office/drawing/2014/main" id="{8D57CDC2-33C8-4B22-A55C-BDA93BEEC31F}"/>
                </a:ext>
              </a:extLst>
            </p:cNvPr>
            <p:cNvSpPr/>
            <p:nvPr/>
          </p:nvSpPr>
          <p:spPr>
            <a:xfrm rot="16200000">
              <a:off x="-2859320" y="-2772888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D83B12C3-0274-47EC-9085-682DED657F6A}"/>
                </a:ext>
              </a:extLst>
            </p:cNvPr>
            <p:cNvSpPr/>
            <p:nvPr/>
          </p:nvSpPr>
          <p:spPr>
            <a:xfrm>
              <a:off x="1839118" y="-1664535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1D89234-37F9-400F-A20F-6FB604B25B07}"/>
                </a:ext>
              </a:extLst>
            </p:cNvPr>
            <p:cNvSpPr/>
            <p:nvPr/>
          </p:nvSpPr>
          <p:spPr>
            <a:xfrm>
              <a:off x="1914524" y="-3814981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36EA5DB-E201-4C72-B530-8FBF961BF802}"/>
                </a:ext>
              </a:extLst>
            </p:cNvPr>
            <p:cNvGrpSpPr/>
            <p:nvPr/>
          </p:nvGrpSpPr>
          <p:grpSpPr>
            <a:xfrm>
              <a:off x="647059" y="-2818607"/>
              <a:ext cx="176213" cy="176213"/>
              <a:chOff x="7124699" y="2576294"/>
              <a:chExt cx="176213" cy="176213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930B38D-6757-4ABE-8395-AFB70E5BD8C8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899523D7-0B81-4064-9D51-B654D86CBC4A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43" name="Block Arc 42">
              <a:extLst>
                <a:ext uri="{FF2B5EF4-FFF2-40B4-BE49-F238E27FC236}">
                  <a16:creationId xmlns:a16="http://schemas.microsoft.com/office/drawing/2014/main" id="{03DC00DD-D3E3-4BAD-83CA-2B368F543A01}"/>
                </a:ext>
              </a:extLst>
            </p:cNvPr>
            <p:cNvSpPr/>
            <p:nvPr/>
          </p:nvSpPr>
          <p:spPr>
            <a:xfrm rot="12064165">
              <a:off x="-1716772" y="565613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44" name="Block Arc 43">
              <a:extLst>
                <a:ext uri="{FF2B5EF4-FFF2-40B4-BE49-F238E27FC236}">
                  <a16:creationId xmlns:a16="http://schemas.microsoft.com/office/drawing/2014/main" id="{734FC795-C905-4D58-BC79-7E8221385BDA}"/>
                </a:ext>
              </a:extLst>
            </p:cNvPr>
            <p:cNvSpPr/>
            <p:nvPr/>
          </p:nvSpPr>
          <p:spPr>
            <a:xfrm rot="12064165">
              <a:off x="-5529334" y="-3208020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1AE9419-7FE9-44AB-8D45-9593AB22D8C5}"/>
                </a:ext>
              </a:extLst>
            </p:cNvPr>
            <p:cNvSpPr/>
            <p:nvPr/>
          </p:nvSpPr>
          <p:spPr>
            <a:xfrm>
              <a:off x="2439065" y="-151607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22BC26F-B5AC-4E23-8CCD-DD730B8E31A0}"/>
                </a:ext>
              </a:extLst>
            </p:cNvPr>
            <p:cNvGrpSpPr/>
            <p:nvPr/>
          </p:nvGrpSpPr>
          <p:grpSpPr>
            <a:xfrm>
              <a:off x="-6122254" y="279506"/>
              <a:ext cx="176213" cy="176213"/>
              <a:chOff x="7124699" y="2576294"/>
              <a:chExt cx="176213" cy="176213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3AF221-F8C8-420D-ACCE-C2FBDF9DCAA1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2488A3A-6A6F-4C02-BF5C-811F06F96427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C746F97-B1DB-466D-82CD-521FEA0DB047}"/>
                </a:ext>
              </a:extLst>
            </p:cNvPr>
            <p:cNvSpPr/>
            <p:nvPr/>
          </p:nvSpPr>
          <p:spPr>
            <a:xfrm>
              <a:off x="3532204" y="-1242267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48" name="Circle: Hollow 47">
              <a:extLst>
                <a:ext uri="{FF2B5EF4-FFF2-40B4-BE49-F238E27FC236}">
                  <a16:creationId xmlns:a16="http://schemas.microsoft.com/office/drawing/2014/main" id="{BAEE3CF4-12CF-4E09-AECD-31F3CE9F3EAC}"/>
                </a:ext>
              </a:extLst>
            </p:cNvPr>
            <p:cNvSpPr/>
            <p:nvPr/>
          </p:nvSpPr>
          <p:spPr>
            <a:xfrm>
              <a:off x="-1043188" y="-3136793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49" name="Circle: Hollow 48">
              <a:extLst>
                <a:ext uri="{FF2B5EF4-FFF2-40B4-BE49-F238E27FC236}">
                  <a16:creationId xmlns:a16="http://schemas.microsoft.com/office/drawing/2014/main" id="{32948381-1458-4AA1-B68C-85265671E04F}"/>
                </a:ext>
              </a:extLst>
            </p:cNvPr>
            <p:cNvSpPr/>
            <p:nvPr/>
          </p:nvSpPr>
          <p:spPr>
            <a:xfrm>
              <a:off x="-6261076" y="-1416851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E7561016-B5A9-4A1E-A604-19B7A8183178}"/>
                </a:ext>
              </a:extLst>
            </p:cNvPr>
            <p:cNvSpPr/>
            <p:nvPr/>
          </p:nvSpPr>
          <p:spPr>
            <a:xfrm>
              <a:off x="-4599187" y="-4443085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0F8ED60-DC89-478A-BD2D-DF5BDBAFBD52}"/>
                </a:ext>
              </a:extLst>
            </p:cNvPr>
            <p:cNvGrpSpPr/>
            <p:nvPr/>
          </p:nvGrpSpPr>
          <p:grpSpPr>
            <a:xfrm>
              <a:off x="-4326341" y="-1998878"/>
              <a:ext cx="176213" cy="176213"/>
              <a:chOff x="7124699" y="2576294"/>
              <a:chExt cx="176213" cy="176213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3EB424D-6CCE-42FD-B4AA-D721949E4E11}"/>
                  </a:ext>
                </a:extLst>
              </p:cNvPr>
              <p:cNvSpPr/>
              <p:nvPr/>
            </p:nvSpPr>
            <p:spPr>
              <a:xfrm>
                <a:off x="7124699" y="2576294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2DC04F1-195D-4687-B4BC-F52624DD2B4A}"/>
                  </a:ext>
                </a:extLst>
              </p:cNvPr>
              <p:cNvSpPr/>
              <p:nvPr/>
            </p:nvSpPr>
            <p:spPr>
              <a:xfrm rot="16200000">
                <a:off x="7059452" y="2641541"/>
                <a:ext cx="176213" cy="45719"/>
              </a:xfrm>
              <a:prstGeom prst="rect">
                <a:avLst/>
              </a:prstGeom>
              <a:solidFill>
                <a:srgbClr val="FD32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9"/>
              </a:p>
            </p:txBody>
          </p:sp>
        </p:grpSp>
        <p:sp>
          <p:nvSpPr>
            <p:cNvPr id="52" name="Block Arc 51">
              <a:extLst>
                <a:ext uri="{FF2B5EF4-FFF2-40B4-BE49-F238E27FC236}">
                  <a16:creationId xmlns:a16="http://schemas.microsoft.com/office/drawing/2014/main" id="{DE964298-750F-4171-A79D-8925B1511386}"/>
                </a:ext>
              </a:extLst>
            </p:cNvPr>
            <p:cNvSpPr/>
            <p:nvPr/>
          </p:nvSpPr>
          <p:spPr>
            <a:xfrm rot="16200000">
              <a:off x="-6132291" y="-4449292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B091B848-2C3B-49A6-8086-D9565C24E2D8}"/>
                </a:ext>
              </a:extLst>
            </p:cNvPr>
            <p:cNvSpPr/>
            <p:nvPr/>
          </p:nvSpPr>
          <p:spPr>
            <a:xfrm>
              <a:off x="-3480369" y="-858993"/>
              <a:ext cx="150812" cy="150812"/>
            </a:xfrm>
            <a:prstGeom prst="donu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54" name="Plus Sign 53">
              <a:extLst>
                <a:ext uri="{FF2B5EF4-FFF2-40B4-BE49-F238E27FC236}">
                  <a16:creationId xmlns:a16="http://schemas.microsoft.com/office/drawing/2014/main" id="{641FC780-E7A8-4EBA-BA02-D722E9FB89C8}"/>
                </a:ext>
              </a:extLst>
            </p:cNvPr>
            <p:cNvSpPr/>
            <p:nvPr/>
          </p:nvSpPr>
          <p:spPr>
            <a:xfrm rot="2700000">
              <a:off x="-2755900" y="-4668879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55" name="Plus Sign 54">
              <a:extLst>
                <a:ext uri="{FF2B5EF4-FFF2-40B4-BE49-F238E27FC236}">
                  <a16:creationId xmlns:a16="http://schemas.microsoft.com/office/drawing/2014/main" id="{46ECEBA3-3D07-4823-A5D3-63C941C06FA2}"/>
                </a:ext>
              </a:extLst>
            </p:cNvPr>
            <p:cNvSpPr/>
            <p:nvPr/>
          </p:nvSpPr>
          <p:spPr>
            <a:xfrm rot="2700000">
              <a:off x="3492506" y="-3442422"/>
              <a:ext cx="254000" cy="254000"/>
            </a:xfrm>
            <a:prstGeom prst="mathPlus">
              <a:avLst>
                <a:gd name="adj1" fmla="val 17894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56" name="Block Arc 55">
              <a:extLst>
                <a:ext uri="{FF2B5EF4-FFF2-40B4-BE49-F238E27FC236}">
                  <a16:creationId xmlns:a16="http://schemas.microsoft.com/office/drawing/2014/main" id="{5A5AEE10-605A-409D-8734-7521B6C767FF}"/>
                </a:ext>
              </a:extLst>
            </p:cNvPr>
            <p:cNvSpPr/>
            <p:nvPr/>
          </p:nvSpPr>
          <p:spPr>
            <a:xfrm rot="16200000">
              <a:off x="-5000175" y="-719115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57" name="Block Arc 56">
              <a:extLst>
                <a:ext uri="{FF2B5EF4-FFF2-40B4-BE49-F238E27FC236}">
                  <a16:creationId xmlns:a16="http://schemas.microsoft.com/office/drawing/2014/main" id="{4E5889A0-A9DC-4D3B-9C8F-97EEA57C5E56}"/>
                </a:ext>
              </a:extLst>
            </p:cNvPr>
            <p:cNvSpPr/>
            <p:nvPr/>
          </p:nvSpPr>
          <p:spPr>
            <a:xfrm rot="16200000">
              <a:off x="493493" y="28371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1938B16-DD44-4F0C-BD83-5B5C180AFC67}"/>
                </a:ext>
              </a:extLst>
            </p:cNvPr>
            <p:cNvSpPr/>
            <p:nvPr/>
          </p:nvSpPr>
          <p:spPr>
            <a:xfrm>
              <a:off x="78467" y="-4315725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59" name="Block Arc 58">
              <a:extLst>
                <a:ext uri="{FF2B5EF4-FFF2-40B4-BE49-F238E27FC236}">
                  <a16:creationId xmlns:a16="http://schemas.microsoft.com/office/drawing/2014/main" id="{BA4240B8-83C5-4030-A337-0338981B13DA}"/>
                </a:ext>
              </a:extLst>
            </p:cNvPr>
            <p:cNvSpPr/>
            <p:nvPr/>
          </p:nvSpPr>
          <p:spPr>
            <a:xfrm rot="12064165">
              <a:off x="-1269390" y="-5116647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A00362F-A4E6-448A-AF83-59A51528892D}"/>
                </a:ext>
              </a:extLst>
            </p:cNvPr>
            <p:cNvSpPr/>
            <p:nvPr/>
          </p:nvSpPr>
          <p:spPr>
            <a:xfrm>
              <a:off x="-4101654" y="807819"/>
              <a:ext cx="176213" cy="45719"/>
            </a:xfrm>
            <a:prstGeom prst="rect">
              <a:avLst/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61" name="Block Arc 60">
              <a:extLst>
                <a:ext uri="{FF2B5EF4-FFF2-40B4-BE49-F238E27FC236}">
                  <a16:creationId xmlns:a16="http://schemas.microsoft.com/office/drawing/2014/main" id="{76FD2741-2A9E-4C05-A496-E1FA5D6C15F4}"/>
                </a:ext>
              </a:extLst>
            </p:cNvPr>
            <p:cNvSpPr/>
            <p:nvPr/>
          </p:nvSpPr>
          <p:spPr>
            <a:xfrm rot="12064165">
              <a:off x="4659698" y="-4949733"/>
              <a:ext cx="166906" cy="166906"/>
            </a:xfrm>
            <a:prstGeom prst="blockArc">
              <a:avLst>
                <a:gd name="adj1" fmla="val 10800000"/>
                <a:gd name="adj2" fmla="val 154988"/>
                <a:gd name="adj3" fmla="val 22431"/>
              </a:avLst>
            </a:prstGeom>
            <a:solidFill>
              <a:srgbClr val="FD32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solidFill>
                  <a:schemeClr val="tx1"/>
                </a:solidFill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536015EA-0569-4C0B-9D66-CE24EA4228E1}"/>
              </a:ext>
            </a:extLst>
          </p:cNvPr>
          <p:cNvSpPr txBox="1"/>
          <p:nvPr/>
        </p:nvSpPr>
        <p:spPr>
          <a:xfrm>
            <a:off x="869380" y="2105907"/>
            <a:ext cx="10453242" cy="2646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95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ধন্যবাদ</a:t>
            </a:r>
            <a:endParaRPr lang="en-US" sz="16595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48000" decel="48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81481E-6 L 0.77994 0.99329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97" y="496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55131 0.72824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65" y="364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xit" presetSubtype="4" accel="10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6473AB1-6D76-4FD8-94D7-37BB97FFA2F9}"/>
              </a:ext>
            </a:extLst>
          </p:cNvPr>
          <p:cNvSpPr txBox="1"/>
          <p:nvPr/>
        </p:nvSpPr>
        <p:spPr>
          <a:xfrm>
            <a:off x="5002851" y="141848"/>
            <a:ext cx="2706984" cy="120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198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19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D5F649-A754-4C30-AF61-91C20A321FCE}"/>
              </a:ext>
            </a:extLst>
          </p:cNvPr>
          <p:cNvSpPr txBox="1"/>
          <p:nvPr/>
        </p:nvSpPr>
        <p:spPr>
          <a:xfrm>
            <a:off x="693867" y="4083561"/>
            <a:ext cx="5411011" cy="2307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99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1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99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</a:t>
            </a:r>
            <a:r>
              <a:rPr lang="en-US" sz="31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99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3199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কাড়াপাড়া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০১৭২৫৬৬৬৩৯৪</a:t>
            </a:r>
          </a:p>
          <a:p>
            <a:pPr algn="ctr"/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1999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 hosnearakhatun</a:t>
            </a:r>
            <a:r>
              <a:rPr lang="en-US" sz="199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999" dirty="0">
                <a:latin typeface="NikoshBAN" panose="02000000000000000000" pitchFamily="2" charset="0"/>
                <a:cs typeface="NikoshBAN" panose="02000000000000000000" pitchFamily="2" charset="0"/>
              </a:rPr>
              <a:t>@gmail.com  </a:t>
            </a:r>
          </a:p>
          <a:p>
            <a:pPr algn="ctr"/>
            <a:endParaRPr lang="en-US" sz="3199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76AB92-ACDB-4EDB-B303-336C32A905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550" y="926738"/>
            <a:ext cx="2428909" cy="2754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4A44EA-3A8F-4D71-B180-2C31DB79C90D}"/>
              </a:ext>
            </a:extLst>
          </p:cNvPr>
          <p:cNvSpPr txBox="1"/>
          <p:nvPr/>
        </p:nvSpPr>
        <p:spPr>
          <a:xfrm>
            <a:off x="7564783" y="4083568"/>
            <a:ext cx="47934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		: ৯ম-১০ম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বিষয়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          : 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বাংলা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ভাষার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ব্যাকরণ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অধ্যায়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		</a:t>
            </a:r>
            <a:r>
              <a:rPr lang="en-US" sz="28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: 2য়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		: 50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মিনিট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		: ০৩/০৯/২০২১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5D44A8-0E44-4A64-B09D-BF52E7E3B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027" y="926738"/>
            <a:ext cx="2151550" cy="2725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D2C90E3-5307-419D-9681-AA1AE8BB3BD3}"/>
              </a:ext>
            </a:extLst>
          </p:cNvPr>
          <p:cNvSpPr txBox="1"/>
          <p:nvPr/>
        </p:nvSpPr>
        <p:spPr>
          <a:xfrm>
            <a:off x="367881" y="4093258"/>
            <a:ext cx="209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48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97B7E8-7C50-47B6-B094-710358D9E3F0}"/>
              </a:ext>
            </a:extLst>
          </p:cNvPr>
          <p:cNvSpPr txBox="1"/>
          <p:nvPr/>
        </p:nvSpPr>
        <p:spPr>
          <a:xfrm>
            <a:off x="4997302" y="4093257"/>
            <a:ext cx="978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Plus 8">
            <a:extLst>
              <a:ext uri="{FF2B5EF4-FFF2-40B4-BE49-F238E27FC236}">
                <a16:creationId xmlns:a16="http://schemas.microsoft.com/office/drawing/2014/main" id="{50871588-B111-4EC2-8CF6-EB96947D0545}"/>
              </a:ext>
            </a:extLst>
          </p:cNvPr>
          <p:cNvSpPr/>
          <p:nvPr/>
        </p:nvSpPr>
        <p:spPr>
          <a:xfrm>
            <a:off x="3012797" y="2251630"/>
            <a:ext cx="1424763" cy="121211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qual 14">
            <a:extLst>
              <a:ext uri="{FF2B5EF4-FFF2-40B4-BE49-F238E27FC236}">
                <a16:creationId xmlns:a16="http://schemas.microsoft.com/office/drawing/2014/main" id="{AC0CEF76-EA4B-4DB4-903E-2E8BB8D795E6}"/>
              </a:ext>
            </a:extLst>
          </p:cNvPr>
          <p:cNvSpPr/>
          <p:nvPr/>
        </p:nvSpPr>
        <p:spPr>
          <a:xfrm>
            <a:off x="7029347" y="2562631"/>
            <a:ext cx="701749" cy="590107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1D8B00-654D-4DC8-8859-D17E0D7A8738}"/>
              </a:ext>
            </a:extLst>
          </p:cNvPr>
          <p:cNvSpPr txBox="1"/>
          <p:nvPr/>
        </p:nvSpPr>
        <p:spPr>
          <a:xfrm>
            <a:off x="8798004" y="4093256"/>
            <a:ext cx="18661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4800" b="0" i="0" dirty="0">
                <a:solidFill>
                  <a:srgbClr val="2021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দিন-রাত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সারাদেশে দিন ও রাতের তাপমাত্রা অপরিবর্তিত থাকবে - Bhorer Kagoj">
            <a:extLst>
              <a:ext uri="{FF2B5EF4-FFF2-40B4-BE49-F238E27FC236}">
                <a16:creationId xmlns:a16="http://schemas.microsoft.com/office/drawing/2014/main" id="{3C4C6C7C-8CD2-4F91-A341-AEC29D3F8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69" y="2339163"/>
            <a:ext cx="1968012" cy="112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আজ বছরের সবচেয়ে দীর্ঘতম রাত">
            <a:extLst>
              <a:ext uri="{FF2B5EF4-FFF2-40B4-BE49-F238E27FC236}">
                <a16:creationId xmlns:a16="http://schemas.microsoft.com/office/drawing/2014/main" id="{39C28E50-81A9-4361-9278-6E71B60EF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507" y="2317322"/>
            <a:ext cx="1968012" cy="116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2DD07E4-2B9B-4973-8CB9-07AEA56D1647}"/>
              </a:ext>
            </a:extLst>
          </p:cNvPr>
          <p:cNvGrpSpPr/>
          <p:nvPr/>
        </p:nvGrpSpPr>
        <p:grpSpPr>
          <a:xfrm>
            <a:off x="7957639" y="2304421"/>
            <a:ext cx="2909653" cy="1124579"/>
            <a:chOff x="7957639" y="2304421"/>
            <a:chExt cx="3923130" cy="1124579"/>
          </a:xfrm>
        </p:grpSpPr>
        <p:pic>
          <p:nvPicPr>
            <p:cNvPr id="24" name="Picture 2" descr="সারাদেশে দিন ও রাতের তাপমাত্রা অপরিবর্তিত থাকবে - Bhorer Kagoj">
              <a:extLst>
                <a:ext uri="{FF2B5EF4-FFF2-40B4-BE49-F238E27FC236}">
                  <a16:creationId xmlns:a16="http://schemas.microsoft.com/office/drawing/2014/main" id="{3A69CFDB-2992-493F-A2F6-CD6889F7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7639" y="2304422"/>
              <a:ext cx="1968012" cy="1124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আজ বছরের সবচেয়ে দীর্ঘতম রাত">
              <a:extLst>
                <a:ext uri="{FF2B5EF4-FFF2-40B4-BE49-F238E27FC236}">
                  <a16:creationId xmlns:a16="http://schemas.microsoft.com/office/drawing/2014/main" id="{F4E59DE4-EAC7-4C47-A888-7275565763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2757" y="2304421"/>
              <a:ext cx="1968012" cy="1105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7" grpId="0"/>
      <p:bldP spid="18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9F0B48-EBCD-4C81-A5C2-58B359CB45A4}"/>
              </a:ext>
            </a:extLst>
          </p:cNvPr>
          <p:cNvSpPr txBox="1"/>
          <p:nvPr/>
        </p:nvSpPr>
        <p:spPr>
          <a:xfrm>
            <a:off x="188320" y="4246886"/>
            <a:ext cx="2801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Equal 6">
            <a:extLst>
              <a:ext uri="{FF2B5EF4-FFF2-40B4-BE49-F238E27FC236}">
                <a16:creationId xmlns:a16="http://schemas.microsoft.com/office/drawing/2014/main" id="{FD9B40F7-1FC2-4D27-BBBD-52EA8C40F502}"/>
              </a:ext>
            </a:extLst>
          </p:cNvPr>
          <p:cNvSpPr/>
          <p:nvPr/>
        </p:nvSpPr>
        <p:spPr>
          <a:xfrm>
            <a:off x="2528710" y="4372498"/>
            <a:ext cx="616688" cy="3827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F7D2-760D-4525-93D2-2892D97E641E}"/>
              </a:ext>
            </a:extLst>
          </p:cNvPr>
          <p:cNvSpPr txBox="1"/>
          <p:nvPr/>
        </p:nvSpPr>
        <p:spPr>
          <a:xfrm>
            <a:off x="3868819" y="4209941"/>
            <a:ext cx="1956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গাছ পাকা</a:t>
            </a:r>
          </a:p>
        </p:txBody>
      </p:sp>
      <p:sp>
        <p:nvSpPr>
          <p:cNvPr id="6" name="Right Arrow 8">
            <a:extLst>
              <a:ext uri="{FF2B5EF4-FFF2-40B4-BE49-F238E27FC236}">
                <a16:creationId xmlns:a16="http://schemas.microsoft.com/office/drawing/2014/main" id="{84646A5E-7B80-4117-834E-E148E82CA460}"/>
              </a:ext>
            </a:extLst>
          </p:cNvPr>
          <p:cNvSpPr/>
          <p:nvPr/>
        </p:nvSpPr>
        <p:spPr>
          <a:xfrm>
            <a:off x="6548631" y="4414415"/>
            <a:ext cx="786809" cy="2339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CE710-540C-4008-931F-28EFD620733F}"/>
              </a:ext>
            </a:extLst>
          </p:cNvPr>
          <p:cNvSpPr txBox="1"/>
          <p:nvPr/>
        </p:nvSpPr>
        <p:spPr>
          <a:xfrm>
            <a:off x="7686317" y="4123775"/>
            <a:ext cx="4408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26" name="Picture 2" descr="১৫ মে থেকে বাজারে আসছে রাজশাহীর আম">
            <a:extLst>
              <a:ext uri="{FF2B5EF4-FFF2-40B4-BE49-F238E27FC236}">
                <a16:creationId xmlns:a16="http://schemas.microsoft.com/office/drawing/2014/main" id="{FCB18B26-AE0E-4822-BC85-930B428AF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225" y="325555"/>
            <a:ext cx="5258908" cy="3155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69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131A1C4-98CB-4B2B-BA40-3EF658C53BD7}"/>
              </a:ext>
            </a:extLst>
          </p:cNvPr>
          <p:cNvSpPr txBox="1"/>
          <p:nvPr/>
        </p:nvSpPr>
        <p:spPr>
          <a:xfrm>
            <a:off x="2746293" y="468159"/>
            <a:ext cx="6092933" cy="923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398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398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98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398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98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5398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398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3A7BFD-443D-462E-98A4-D7432F9A3E67}"/>
              </a:ext>
            </a:extLst>
          </p:cNvPr>
          <p:cNvSpPr txBox="1"/>
          <p:nvPr/>
        </p:nvSpPr>
        <p:spPr>
          <a:xfrm>
            <a:off x="6884377" y="1665868"/>
            <a:ext cx="20554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3620B-FDF7-4E1E-A72D-8C6C9935AD8F}"/>
              </a:ext>
            </a:extLst>
          </p:cNvPr>
          <p:cNvSpPr txBox="1"/>
          <p:nvPr/>
        </p:nvSpPr>
        <p:spPr>
          <a:xfrm>
            <a:off x="4907862" y="5007958"/>
            <a:ext cx="4551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4800" b="0" i="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দুধ ও কলা= দুধ-কলা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utoShape 2" descr="দুধ ও কলা একসঙ্গে খাওয়া কতটুকু ঠিক? | 20Fours">
            <a:extLst>
              <a:ext uri="{FF2B5EF4-FFF2-40B4-BE49-F238E27FC236}">
                <a16:creationId xmlns:a16="http://schemas.microsoft.com/office/drawing/2014/main" id="{118C42B9-34B6-471B-9CAD-3FDFB8CD6B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দুধ ও কলা একসঙ্গে খাওয়া কতটুকু ঠিক? | 20Fours">
            <a:extLst>
              <a:ext uri="{FF2B5EF4-FFF2-40B4-BE49-F238E27FC236}">
                <a16:creationId xmlns:a16="http://schemas.microsoft.com/office/drawing/2014/main" id="{75465834-E766-4F6E-99C1-253D7F798D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দুধ এবং কলা একসাথে খেলে যা হয়">
            <a:extLst>
              <a:ext uri="{FF2B5EF4-FFF2-40B4-BE49-F238E27FC236}">
                <a16:creationId xmlns:a16="http://schemas.microsoft.com/office/drawing/2014/main" id="{495A35EB-63E0-4D3F-AAE0-229766AF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85" y="1739343"/>
            <a:ext cx="4668715" cy="31046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A668735-13B3-47B3-AA74-AC6214EC74C6}"/>
              </a:ext>
            </a:extLst>
          </p:cNvPr>
          <p:cNvSpPr txBox="1"/>
          <p:nvPr/>
        </p:nvSpPr>
        <p:spPr>
          <a:xfrm>
            <a:off x="586154" y="2014940"/>
            <a:ext cx="7056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5A3924-1E8A-4B14-9174-816B9335B772}"/>
              </a:ext>
            </a:extLst>
          </p:cNvPr>
          <p:cNvSpPr txBox="1"/>
          <p:nvPr/>
        </p:nvSpPr>
        <p:spPr>
          <a:xfrm>
            <a:off x="654356" y="4987153"/>
            <a:ext cx="98687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পদ,সমস্যমান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75F905-A681-47AA-8F18-B565D638560B}"/>
              </a:ext>
            </a:extLst>
          </p:cNvPr>
          <p:cNvSpPr txBox="1"/>
          <p:nvPr/>
        </p:nvSpPr>
        <p:spPr>
          <a:xfrm>
            <a:off x="586154" y="3429000"/>
            <a:ext cx="11063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প্রতিটির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977D-271D-4487-A5CA-7903664C7F29}"/>
              </a:ext>
            </a:extLst>
          </p:cNvPr>
          <p:cNvSpPr txBox="1"/>
          <p:nvPr/>
        </p:nvSpPr>
        <p:spPr>
          <a:xfrm>
            <a:off x="1304970" y="329027"/>
            <a:ext cx="8110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D3858-D1C5-4ADA-B9A4-BBC719F73D17}"/>
              </a:ext>
            </a:extLst>
          </p:cNvPr>
          <p:cNvSpPr txBox="1"/>
          <p:nvPr/>
        </p:nvSpPr>
        <p:spPr>
          <a:xfrm>
            <a:off x="184638" y="457706"/>
            <a:ext cx="1165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সংক্ষেপ,মিলন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একপদীকরণ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  <a:hlinkClick r:id="rId2" tooltip="বাংলা ভাষ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বাংলা ভাষায়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 ব্যবহৃত অর্থসম্বন্ধযুক্ত একাধিক পদের একটি পদে পরিণত হওয়ার প্রক্রিয়াকে 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 বলে।</a:t>
            </a: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ভাষায় যে সকল প্রক্রিয়ায় নতুন পদ বা শব্দ তৈরি হয় সমাস তার একটি। সমাসের রীতি সংস্কৃত থেকে বাংলায় এসেছে।</a:t>
            </a: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যেমন: দোয়াত ও কলম = দোয়াতকলম, পীত অম্বর যার = পীতাম্বর </a:t>
            </a:r>
          </a:p>
          <a:p>
            <a:pPr algn="just"/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B757EF-A67E-4F33-A7C8-23024349CAB6}"/>
              </a:ext>
            </a:extLst>
          </p:cNvPr>
          <p:cNvSpPr txBox="1"/>
          <p:nvPr/>
        </p:nvSpPr>
        <p:spPr>
          <a:xfrm>
            <a:off x="1441938" y="4410807"/>
            <a:ext cx="2171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sp>
        <p:nvSpPr>
          <p:cNvPr id="11" name="Right Arrow 3">
            <a:extLst>
              <a:ext uri="{FF2B5EF4-FFF2-40B4-BE49-F238E27FC236}">
                <a16:creationId xmlns:a16="http://schemas.microsoft.com/office/drawing/2014/main" id="{5C407844-3C79-4EEE-82AF-293A790FA9C4}"/>
              </a:ext>
            </a:extLst>
          </p:cNvPr>
          <p:cNvSpPr/>
          <p:nvPr/>
        </p:nvSpPr>
        <p:spPr>
          <a:xfrm flipV="1">
            <a:off x="6831088" y="4942111"/>
            <a:ext cx="1152327" cy="35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53C66-065D-4386-A436-BB90DBB6BE3E}"/>
              </a:ext>
            </a:extLst>
          </p:cNvPr>
          <p:cNvSpPr txBox="1"/>
          <p:nvPr/>
        </p:nvSpPr>
        <p:spPr>
          <a:xfrm>
            <a:off x="8505555" y="4828859"/>
            <a:ext cx="2529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মহারাজ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History &amp;amp; Facts - #নদীয়ার_রাজবংশের_ইতিহাস নদিয়া রাজপরিবার বা নবদ্বীপ  রাজবংশ ভট্টনারায়ণ নামক ব্রাহ্মণের বংশজাত, যিনি বাংলার রাজা আদিশূরকর্তৃক ...">
            <a:extLst>
              <a:ext uri="{FF2B5EF4-FFF2-40B4-BE49-F238E27FC236}">
                <a16:creationId xmlns:a16="http://schemas.microsoft.com/office/drawing/2014/main" id="{AF286D47-7B28-4C92-9CEC-99C9780DA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160" y="4222678"/>
            <a:ext cx="2083778" cy="18586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6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2BA71B9E-9682-4F11-8344-C8A3C9D7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781" y="-83598"/>
            <a:ext cx="7227998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F076EB-0FDA-437E-8B7F-3DDDE27870B8}"/>
              </a:ext>
            </a:extLst>
          </p:cNvPr>
          <p:cNvSpPr txBox="1"/>
          <p:nvPr/>
        </p:nvSpPr>
        <p:spPr>
          <a:xfrm>
            <a:off x="501111" y="1190512"/>
            <a:ext cx="1056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D1840A-AABB-4615-A66D-0415C5C7DFFD}"/>
              </a:ext>
            </a:extLst>
          </p:cNvPr>
          <p:cNvSpPr txBox="1"/>
          <p:nvPr/>
        </p:nvSpPr>
        <p:spPr>
          <a:xfrm>
            <a:off x="501111" y="2102830"/>
            <a:ext cx="914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মহাকবি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FDE3DF-47ED-425B-9899-E70D8241D565}"/>
              </a:ext>
            </a:extLst>
          </p:cNvPr>
          <p:cNvSpPr txBox="1"/>
          <p:nvPr/>
        </p:nvSpPr>
        <p:spPr>
          <a:xfrm>
            <a:off x="473457" y="2759941"/>
            <a:ext cx="7814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তৎপুরুষ সমাস । যেমনঃ-গুরুকে    ভক্তি =গুরুভক্তি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324BCC-91D3-4365-AAE9-549E34453586}"/>
              </a:ext>
            </a:extLst>
          </p:cNvPr>
          <p:cNvSpPr txBox="1"/>
          <p:nvPr/>
        </p:nvSpPr>
        <p:spPr>
          <a:xfrm>
            <a:off x="456536" y="3565473"/>
            <a:ext cx="9267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বহুব্রীহি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পাগড়ি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মাথায়পাগড়ি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0E93C8-E2C2-4133-A93E-51D4BA81FAC9}"/>
              </a:ext>
            </a:extLst>
          </p:cNvPr>
          <p:cNvSpPr txBox="1"/>
          <p:nvPr/>
        </p:nvSpPr>
        <p:spPr>
          <a:xfrm>
            <a:off x="456536" y="4382318"/>
            <a:ext cx="8378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তেমাথা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0FDC97-CF81-49BB-B3F7-7D517EFE5125}"/>
              </a:ext>
            </a:extLst>
          </p:cNvPr>
          <p:cNvSpPr txBox="1"/>
          <p:nvPr/>
        </p:nvSpPr>
        <p:spPr>
          <a:xfrm>
            <a:off x="473457" y="5340269"/>
            <a:ext cx="1056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অব্যয়ীভাব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সদৃশ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উপবন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02C02A-7676-4485-B28E-00B6F584F386}"/>
              </a:ext>
            </a:extLst>
          </p:cNvPr>
          <p:cNvSpPr txBox="1"/>
          <p:nvPr/>
        </p:nvSpPr>
        <p:spPr>
          <a:xfrm>
            <a:off x="1169580" y="361507"/>
            <a:ext cx="11022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সমাসনিষ্পন্ন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পদটির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9AA433-FB22-4C3D-A224-22530B1F43BF}"/>
              </a:ext>
            </a:extLst>
          </p:cNvPr>
          <p:cNvSpPr txBox="1"/>
          <p:nvPr/>
        </p:nvSpPr>
        <p:spPr>
          <a:xfrm>
            <a:off x="4469083" y="1554628"/>
            <a:ext cx="211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AB072-6073-4450-B5EF-459CEFE6CD44}"/>
              </a:ext>
            </a:extLst>
          </p:cNvPr>
          <p:cNvSpPr txBox="1"/>
          <p:nvPr/>
        </p:nvSpPr>
        <p:spPr>
          <a:xfrm>
            <a:off x="1321979" y="2626524"/>
            <a:ext cx="10717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সমস্যমান পদঃ-  সমস্ত পদটির অন্তর্গত পদ্গুলোকে সমস্যমান পদ বলে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457F43-3E48-4C41-9BD8-9A93D4705F75}"/>
              </a:ext>
            </a:extLst>
          </p:cNvPr>
          <p:cNvSpPr txBox="1"/>
          <p:nvPr/>
        </p:nvSpPr>
        <p:spPr>
          <a:xfrm>
            <a:off x="2790046" y="3929252"/>
            <a:ext cx="98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F3537D-FFEB-467D-A2B2-280D8E5FCCF3}"/>
              </a:ext>
            </a:extLst>
          </p:cNvPr>
          <p:cNvSpPr txBox="1"/>
          <p:nvPr/>
        </p:nvSpPr>
        <p:spPr>
          <a:xfrm>
            <a:off x="6956546" y="3929252"/>
            <a:ext cx="815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দাদী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314CB8-7D36-4FA4-B7C7-DE90ECD15251}"/>
              </a:ext>
            </a:extLst>
          </p:cNvPr>
          <p:cNvSpPr txBox="1"/>
          <p:nvPr/>
        </p:nvSpPr>
        <p:spPr>
          <a:xfrm>
            <a:off x="1169581" y="4891541"/>
            <a:ext cx="11022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বিলাত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339</Words>
  <Application>Microsoft Office PowerPoint</Application>
  <PresentationFormat>Widescreen</PresentationFormat>
  <Paragraphs>59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Bauhaus 93</vt:lpstr>
      <vt:lpstr>Calibri</vt:lpstr>
      <vt:lpstr>Calibri Light</vt:lpstr>
      <vt:lpstr>NikoshBAN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সমাস ছয় প্রকার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Hosneara Khatun</dc:creator>
  <cp:lastModifiedBy>Hosneara Khatun</cp:lastModifiedBy>
  <cp:revision>11</cp:revision>
  <dcterms:created xsi:type="dcterms:W3CDTF">2021-09-03T14:34:59Z</dcterms:created>
  <dcterms:modified xsi:type="dcterms:W3CDTF">2021-09-04T13:09:20Z</dcterms:modified>
</cp:coreProperties>
</file>