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4" r:id="rId10"/>
    <p:sldId id="265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98D-8932-4156-B275-C2430B4C510F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39826-0226-416D-A31D-8AA85A95B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39826-0226-416D-A31D-8AA85A95BE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6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7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3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3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6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6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1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867">
              <a:srgbClr val="B9D5ED"/>
            </a:gs>
            <a:gs pos="31000">
              <a:schemeClr val="bg2"/>
            </a:gs>
            <a:gs pos="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5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5981-26C9-42C6-8612-631269C878D1}" type="datetimeFigureOut">
              <a:rPr lang="en-US" smtClean="0"/>
              <a:t>29-Aug-21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B7C7-AD68-4211-8D29-21CC12290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8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fakhrulbilkis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707"/>
            <a:ext cx="12192000" cy="69477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9822" y="1983545"/>
            <a:ext cx="92565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sz="80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80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187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7581" y="1462799"/>
            <a:ext cx="307570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4291" y="3310640"/>
            <a:ext cx="378229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4181" y="3310640"/>
            <a:ext cx="307570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56070" y="3310640"/>
            <a:ext cx="326967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সাদৃশ্যমূলক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706581" y="2541709"/>
            <a:ext cx="11042071" cy="318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5905498" y="2109130"/>
            <a:ext cx="644235" cy="40751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769917" y="2852994"/>
            <a:ext cx="644235" cy="40751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957454" y="2852994"/>
            <a:ext cx="644235" cy="40751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0068788" y="2881745"/>
            <a:ext cx="644235" cy="407512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81397" y="493302"/>
            <a:ext cx="5292436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b="1" i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b="1" i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8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3" grpId="0" animBg="1"/>
      <p:bldP spid="4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4400" b="1" i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উদাহরণসহ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4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236" y="1017060"/>
            <a:ext cx="116655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অনিবার্য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236" y="3140718"/>
            <a:ext cx="11665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আনুমানের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611231"/>
            <a:ext cx="5320146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রফিক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শীল</a:t>
            </a:r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জব্বার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endParaRPr lang="en-US" sz="2800" b="1" i="1" dirty="0" smtClean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3382" y="4710378"/>
            <a:ext cx="634538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রফিক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সালাম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জব্বার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মরণশীলতা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চারজন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গ্রহীত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9270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236" y="407460"/>
            <a:ext cx="11665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আরোহমুলক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দিয়েছেন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আরোহগুলোর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236" y="2143191"/>
            <a:ext cx="116655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আনুমানের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017880"/>
            <a:ext cx="5320146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দেখেছি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দেখেনি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3382" y="4017880"/>
            <a:ext cx="634538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দৃষ্টান্তের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অভিজ্ঞতাটি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শুনিনি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এ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 </a:t>
            </a:r>
          </a:p>
        </p:txBody>
      </p:sp>
    </p:spTree>
    <p:extLst>
      <p:ext uri="{BB962C8B-B14F-4D97-AF65-F5344CB8AC3E}">
        <p14:creationId xmlns:p14="http://schemas.microsoft.com/office/powerpoint/2010/main" val="38937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4400" b="1" i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236" y="1568907"/>
            <a:ext cx="116655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আনুমানের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এ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নিম্মে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অমিলগুলো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610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সাদৃশ্য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891" y="1467139"/>
            <a:ext cx="11790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নিম্মলখিত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অন্তর্ভূক্ত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লম্ফন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891" y="788266"/>
            <a:ext cx="11790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অমিলও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হলোঃ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বৈসাদৃশ্য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অমিল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891" y="1864823"/>
            <a:ext cx="1179021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891" y="3015227"/>
            <a:ext cx="1179021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উভয়দিক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অনুকুল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891" y="4222141"/>
            <a:ext cx="1179021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891" y="5299359"/>
            <a:ext cx="1179021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অসত্যতা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8951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891" y="463703"/>
            <a:ext cx="1179021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অনুসদ্ধানের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অনুসদ্ধানে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891" y="1804313"/>
            <a:ext cx="11790218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ষ্ঠতঃ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নিরীক্ষণ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প্রণয়ন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0891" y="3637365"/>
            <a:ext cx="11790218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891" y="5288340"/>
            <a:ext cx="1179021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বিচ্ছিন্নকরণ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5349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891" y="463703"/>
            <a:ext cx="1179021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অনুসদ্ধানের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অপরিহার্য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অনুসদ্ধানে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891" y="1804313"/>
            <a:ext cx="1179021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891" y="3144923"/>
            <a:ext cx="11790218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একাদশতম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এ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অন্তঅর্নিহিত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প্রাসঙ্গিকতার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মানগত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891" y="5207026"/>
            <a:ext cx="11790218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পক্ষান্তরে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অপেক্ষাকৃত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891" y="463703"/>
            <a:ext cx="1179021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ত্রয়োদশঃ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অতিক্রম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891" y="1804313"/>
            <a:ext cx="11790218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চর্তুদশঃ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গ্রহণযোগ্য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891" y="3061737"/>
            <a:ext cx="1179021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পঞ্চদশঃ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417" y="1911928"/>
            <a:ext cx="11665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সুসঙ্ঘত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b="1" i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endParaRPr lang="en-US" sz="3200" b="1" i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গমনেই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ধারণাটির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নিরুপন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i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02106" y="2101594"/>
            <a:ext cx="21996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6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99414" y="1891288"/>
            <a:ext cx="23473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0434" y="4635065"/>
            <a:ext cx="56007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ফখরুল</a:t>
            </a:r>
            <a:r>
              <a:rPr lang="en-US" sz="36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3600" b="1" i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400" b="1" i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24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400" b="1" i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</a:t>
            </a:r>
            <a:r>
              <a:rPr lang="en-US" sz="24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fakhrulbilkis@gmail.com</a:t>
            </a:r>
            <a:endParaRPr lang="en-US" sz="2400" b="1" i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Contact no: </a:t>
            </a:r>
            <a:r>
              <a:rPr lang="en-US" sz="2400" b="1" i="1" dirty="0" smtClean="0">
                <a:solidFill>
                  <a:srgbClr val="002060"/>
                </a:solidFill>
                <a:latin typeface="+mj-lt"/>
                <a:cs typeface="NikoshBAN" panose="02000000000000000000" pitchFamily="2" charset="0"/>
              </a:rPr>
              <a:t>01715293395</a:t>
            </a:r>
            <a:endParaRPr lang="en-US" sz="2400" b="1" i="1" dirty="0">
              <a:solidFill>
                <a:srgbClr val="002060"/>
              </a:solidFill>
              <a:latin typeface="+mj-lt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04546" y="4542732"/>
            <a:ext cx="67728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4800" b="1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8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4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48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4800" b="1" i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3204577" y="28336"/>
            <a:ext cx="6372225" cy="2443163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i="1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854" y="2101594"/>
            <a:ext cx="2006694" cy="25400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869" y="2917351"/>
            <a:ext cx="1776216" cy="149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4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72804"/>
            <a:ext cx="11665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একরুপতা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খামখেয়ালীর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পুনরাবৃত্তি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গ্রহীত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হইনি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কখনও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দেখেনি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অতীতে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ভবিষতেও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691" y="526473"/>
            <a:ext cx="1194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একরুপতা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নীতিঃ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79240"/>
            <a:ext cx="11665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সম্প্ররক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মনুষ্যত্ব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মরণশীলতার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অবশ্যম্ভাবী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382" y="3672169"/>
            <a:ext cx="11942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নীতিঃ</a:t>
            </a:r>
            <a:endParaRPr lang="en-US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6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8655" y="666032"/>
            <a:ext cx="11665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স্বাক্ষ্যের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একরুপতা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অথা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b="1" i="1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একরুপতা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অদেখা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সম্বন্ধের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নর্ণয়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নিয়মগুলোর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নির্ভর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55" y="3069188"/>
            <a:ext cx="1166552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বেশিতে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রাখলেই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অনিদিষ্টে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বেইন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একমত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আরোহমূলক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অনির্দেশযাত্রা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অন্তঃসার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1891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7819" y="755479"/>
            <a:ext cx="11665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বস্তুগতভাবে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মরণশীলতার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সংশ্লেষক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যেহেতু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জ্ঞাত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অজ্ঞাত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গমণ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সেহেতু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অনির্দেশ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অন্তঃসার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 smtClean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79963" y="166255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9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9600" b="1" i="1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2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5746"/>
            <a:ext cx="12192000" cy="62622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২০২১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পরীক্ষার্থীদের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৫ম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সপ্তাহের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40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endParaRPr lang="en-US" sz="4000" b="1" i="1" dirty="0" smtClean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8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395" y="3287063"/>
            <a:ext cx="10587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96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9600" b="1" i="1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1085850" y="0"/>
            <a:ext cx="10472737" cy="2443163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800" b="1" i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i="1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791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253" y="3311237"/>
            <a:ext cx="11693237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থেকেই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গমনেই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ধারণাটির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যৌক্তিক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u="sng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6000" b="1" i="1" u="sng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6000" b="1" i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45127"/>
            <a:ext cx="12025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অ্যাসাইনমেন্ট</a:t>
            </a:r>
            <a:r>
              <a:rPr lang="en-US" sz="6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০৪</a:t>
            </a:r>
            <a:endParaRPr lang="en-US" sz="6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30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414226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অবৈজ্ঞানিক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endParaRPr lang="en-US" sz="28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Explosion 1 8"/>
          <p:cNvSpPr/>
          <p:nvPr/>
        </p:nvSpPr>
        <p:spPr>
          <a:xfrm>
            <a:off x="0" y="0"/>
            <a:ext cx="12192000" cy="2313709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i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শিক্ষণ</a:t>
            </a:r>
            <a:r>
              <a:rPr lang="en-US" sz="8800" b="1" i="1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8800" b="1" i="1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1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ও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400" b="1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i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400" b="1" i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20623"/>
            <a:ext cx="11665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প্রারম্ভিকতাঃ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যদু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যদু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মদু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,-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নিরীক্ষা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সুচী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নিম্মে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1" i="1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2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236" y="193965"/>
            <a:ext cx="11665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নিয়মানুবর্তিতা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রাখলেই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যাওয়া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অনিদিষ্টে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গমন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বেইন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আরোহমূলক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অনির্দেশযাত্রা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618" y="4613564"/>
            <a:ext cx="112083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রহিম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যদু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মদু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কয়েকজন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পর্যবেক্ষনের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ব্যবধান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অতিক্রম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অতীত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ও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ভবিষ্যতের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’।</a:t>
            </a:r>
            <a:endParaRPr lang="en-US" sz="3200" b="1" i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549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236" y="193965"/>
            <a:ext cx="11665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আরোহঃ</a:t>
            </a:r>
            <a:r>
              <a:rPr lang="en-US" sz="3600" b="1" i="1" u="sng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just"/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অভিজ্ঞতার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আরোহমূলক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নিরুদ্দেশ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এরিষ্টটল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খ্যাতনামা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‘Topics’ এ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উল্লাখ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আরোহমূলক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লম্ফের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আরোহের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যথার্থ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সুসঙ্গহত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r>
              <a:rPr lang="en-US" sz="3200" b="1" i="1" dirty="0" smtClean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236" y="3794951"/>
            <a:ext cx="55141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endParaRPr lang="en-US" sz="32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জসিম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endParaRPr lang="en-US" sz="32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শামসুর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endParaRPr lang="en-US" sz="32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সুফিয়া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কামাল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endParaRPr lang="en-US" sz="3200" b="1" i="1" dirty="0" smtClean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i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44836" y="4030478"/>
            <a:ext cx="6483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কবিদের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অনুরাগের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গ্রহীত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32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4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1770</Words>
  <Application>Microsoft Office PowerPoint</Application>
  <PresentationFormat>Widescreen</PresentationFormat>
  <Paragraphs>101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96</cp:revision>
  <dcterms:created xsi:type="dcterms:W3CDTF">2021-08-25T10:24:44Z</dcterms:created>
  <dcterms:modified xsi:type="dcterms:W3CDTF">2021-08-29T13:29:03Z</dcterms:modified>
</cp:coreProperties>
</file>