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80" r:id="rId4"/>
    <p:sldId id="263" r:id="rId5"/>
    <p:sldId id="258" r:id="rId6"/>
    <p:sldId id="262" r:id="rId7"/>
    <p:sldId id="285" r:id="rId8"/>
    <p:sldId id="427" r:id="rId9"/>
    <p:sldId id="324" r:id="rId10"/>
    <p:sldId id="301" r:id="rId11"/>
    <p:sldId id="317" r:id="rId12"/>
    <p:sldId id="267" r:id="rId13"/>
    <p:sldId id="279" r:id="rId14"/>
    <p:sldId id="276" r:id="rId15"/>
    <p:sldId id="28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044D9-8B31-4EDE-80D3-5195A23CAE47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47D74-7A3A-42E2-8840-47DB532EA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56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D971A-6773-4F5A-A57B-1DCA7EDF09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54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2258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E7D8D7D-01E6-41D6-8C16-6AACD72CB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186D13C-D2A4-4C1F-9709-0AC3691702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1FB38E-F269-4F64-9DEC-8461B2A3F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7307-E01B-4707-9041-BB26CFCE9C6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F2AADC1-39D0-4A9D-9BE5-C406855F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513F03B-2198-4D85-A340-2BAF37386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CA7F-934B-489B-B271-C9D931D21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4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1F6CF1-209D-4E74-BC43-022605F08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F24C58D-C774-402F-A95F-9F96BFF28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009567-E7E0-49BE-91A1-D09D4271B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7307-E01B-4707-9041-BB26CFCE9C6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15D3863-E95B-4F6B-A9CA-03FA94A90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1BC96C3-C241-4786-9DF3-174ED924C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CA7F-934B-489B-B271-C9D931D21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8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CA4F8B3-DB08-4EA4-86AE-67668E716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F5876D9-9122-481C-BC15-B166FE918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761A7E-09BC-40ED-9A06-0341FB610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7307-E01B-4707-9041-BB26CFCE9C6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378FB98-8344-423D-B284-ABA52E8A2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828B712-C6C3-40C0-993C-CFA176A0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CA7F-934B-489B-B271-C9D931D21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1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49D360-3B07-4A14-BCAE-98F2F7444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419F0B-6BE4-4FD7-A324-23834B6B6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CD81CB-BE61-4C21-A7F1-46178407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7307-E01B-4707-9041-BB26CFCE9C6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68E345E-51E1-4731-9BF6-6FE729B7D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47309A8-E9C3-48A8-84CE-874CCDCE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CA7F-934B-489B-B271-C9D931D21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0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404532-2A44-4243-8247-AB45C83A9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E405C8F-40A5-406C-8E43-2826B5D29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5CF193-E508-4699-A960-F10A9B531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7307-E01B-4707-9041-BB26CFCE9C6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E3B617-2E49-4212-904C-5F47C588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9064088-3B17-4657-B15A-E00AD0937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CA7F-934B-489B-B271-C9D931D21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2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6BC2E5-BC02-453E-B23B-A6CDF903B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32A526-C64A-4B84-BF66-6CD3F8E36A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510D7A4-796F-41FD-85D8-70A2EDAD70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9ADDC6B-BC76-4920-AA88-2E56632F0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7307-E01B-4707-9041-BB26CFCE9C6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8C859C3-BB2E-4DA0-B705-4085EBB56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981AF56-9138-4D17-91BC-BE3ABEB3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CA7F-934B-489B-B271-C9D931D21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9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0E7339-B9C5-4527-B342-35034C2A1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ABE8AAC-CA18-476E-BAF7-9210280BA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18543DD-3FC6-4885-B731-7BA593DEA3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2A21BDE-7DDB-45E8-A31B-1B09602FA0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1602AA4-26AF-4611-9184-42DCBB1709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CDE854B-6481-4A07-9B8D-1BA271158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7307-E01B-4707-9041-BB26CFCE9C6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8CCDC87-0BC3-4CD0-BF63-BCBE11841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8326915-2E43-416A-8051-24038B030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CA7F-934B-489B-B271-C9D931D21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2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ABDA3A-BCA8-4482-8CE6-C35A96843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41C2171-0D7C-414B-91F7-E8F73D3D7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7307-E01B-4707-9041-BB26CFCE9C6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5B50967-F7D2-4DBD-A916-E2A77FABE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A234E14-A77D-41AA-AE81-D402B0683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CA7F-934B-489B-B271-C9D931D21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1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FCC581C-C620-4126-B4DD-020138125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7307-E01B-4707-9041-BB26CFCE9C6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E734FFC-705C-4575-B59C-41098E551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A214BB1-8D74-4079-9DB5-3CAFA95FE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CA7F-934B-489B-B271-C9D931D21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0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7068C5-F4A7-4513-8C83-37F1125D2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F95CEF-A137-43BD-81D7-933289279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A5B66F9-31B9-45E1-9DDD-2D9B98CFF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C4B1B4A-D287-485C-9824-D1241D2D5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7307-E01B-4707-9041-BB26CFCE9C6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AEBC43C-5606-447D-8757-46189314E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D2D6206-92E2-498C-892A-C4624E1CC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CA7F-934B-489B-B271-C9D931D21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9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C3246F-F10E-4DFB-8318-2BDCFE0D6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328E641-FFD9-4C2C-865D-CEBBA884F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0E762F2-AFA1-468F-9B7C-D62108AFF4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C58590E-E4DE-42ED-B6E3-1B4ED5302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C7307-E01B-4707-9041-BB26CFCE9C6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4D73A0A-5B8C-4A18-B05B-A980F7929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F93E7B7-3B5C-44CE-8211-7469D9CFF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CCA7F-934B-489B-B271-C9D931D21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81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012B554-ADA8-4930-A88B-37BBA7C8C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CDC00B4-8450-44CD-BC5B-2EFEDC58F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C0DFDAA-4272-4479-9DDD-D65DD9C140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C7307-E01B-4707-9041-BB26CFCE9C65}" type="datetimeFigureOut">
              <a:rPr lang="en-US" smtClean="0"/>
              <a:t>9/5/2021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71CFCD-B616-4701-A755-A40EB723FE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0E3ACF0-0B08-49FF-993B-0627D05231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CCA7F-934B-489B-B271-C9D931D21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6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7157"/>
            <a:ext cx="12210020" cy="44903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60561" y="0"/>
            <a:ext cx="84206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সবাইকে </a:t>
            </a:r>
            <a:r>
              <a:rPr lang="en-US" sz="6000" dirty="0" err="1" smtClean="0"/>
              <a:t>স্বাগত</a:t>
            </a:r>
            <a:r>
              <a:rPr lang="en-US" sz="6000" dirty="0" smtClean="0"/>
              <a:t>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51904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89" y="0"/>
            <a:ext cx="12188825" cy="6858000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</p:pic>
      <p:sp>
        <p:nvSpPr>
          <p:cNvPr id="16" name="Rectangle 15"/>
          <p:cNvSpPr/>
          <p:nvPr/>
        </p:nvSpPr>
        <p:spPr>
          <a:xfrm>
            <a:off x="304800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600" y="1219200"/>
            <a:ext cx="1981200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প্র</a:t>
            </a:r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ত্ন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ত্ত্বি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ক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0600" y="2721114"/>
            <a:ext cx="1981200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মহা</a:t>
            </a:r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স্থা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নগড়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0600" y="3483114"/>
            <a:ext cx="1981200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   অ</a:t>
            </a:r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ঞ্চ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ল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600" y="4245114"/>
            <a:ext cx="1981200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ভূপৃ</a:t>
            </a:r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ষ্ঠ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0600" y="5007114"/>
            <a:ext cx="1981200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গ</a:t>
            </a:r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ঙ্গা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90600" y="5769114"/>
            <a:ext cx="1981200" cy="707886"/>
          </a:xfrm>
          <a:prstGeom prst="rect">
            <a:avLst/>
          </a:prstGeom>
          <a:solidFill>
            <a:srgbClr val="92D050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ব্র</a:t>
            </a:r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হ্ম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পুত্র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86200" y="1219200"/>
            <a:ext cx="5334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ত্ন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67400" y="1197114"/>
            <a:ext cx="4572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ত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10400" y="1197114"/>
            <a:ext cx="4572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ন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906000" y="1197114"/>
            <a:ext cx="1219200" cy="707886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যত্ন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86200" y="1981200"/>
            <a:ext cx="5334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ত্ত্ব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1981200"/>
            <a:ext cx="4572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ত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010400" y="1981200"/>
            <a:ext cx="4572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ত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93346" y="1981200"/>
            <a:ext cx="1245854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ব-ফলা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06000" y="1959114"/>
            <a:ext cx="1219200" cy="707886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সত্ত্ব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75002" y="2743200"/>
            <a:ext cx="544598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স্থ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85056" y="2743200"/>
            <a:ext cx="439544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স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10400" y="2743200"/>
            <a:ext cx="4572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থ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906000" y="2721114"/>
            <a:ext cx="1219200" cy="707886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দুঃস্থ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01510" y="3483114"/>
            <a:ext cx="518091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ঞ্চ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867400" y="3483114"/>
            <a:ext cx="4572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ঞ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010400" y="3483114"/>
            <a:ext cx="4572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চ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906000" y="3483114"/>
            <a:ext cx="1219200" cy="707886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কাঞ্চন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86200" y="4245114"/>
            <a:ext cx="5334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ষ্ঠ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88262" y="4245114"/>
            <a:ext cx="436338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ষ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10400" y="4245114"/>
            <a:ext cx="4572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ঠ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906000" y="4267200"/>
            <a:ext cx="1219200" cy="707886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শ্রেষ্ঠ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67846" y="5007114"/>
            <a:ext cx="551754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ঙ্গ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86660" y="5007114"/>
            <a:ext cx="43794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ঙ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010400" y="5029200"/>
            <a:ext cx="4572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গ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906000" y="5029200"/>
            <a:ext cx="1219200" cy="707886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অঙ্গ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898304" y="5769114"/>
            <a:ext cx="521297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হ্ম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867400" y="5791200"/>
            <a:ext cx="4572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হ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020042" y="5791200"/>
            <a:ext cx="447558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ম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906000" y="5769114"/>
            <a:ext cx="1219200" cy="707886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ব্রাহ্মণ</a:t>
            </a:r>
          </a:p>
        </p:txBody>
      </p:sp>
      <p:sp>
        <p:nvSpPr>
          <p:cNvPr id="48" name="Flowchart: Terminator 47"/>
          <p:cNvSpPr/>
          <p:nvPr/>
        </p:nvSpPr>
        <p:spPr>
          <a:xfrm>
            <a:off x="1371600" y="304800"/>
            <a:ext cx="9220200" cy="6858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latin typeface="NikoshBAN" pitchFamily="2" charset="0"/>
                <a:cs typeface="NikoshBAN" pitchFamily="2" charset="0"/>
              </a:rPr>
              <a:t>যুক্তবর্ণ ভেঙ্গে শিখি ও নতুন শব্দ তৈরি করি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89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04800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Terminator 4"/>
          <p:cNvSpPr/>
          <p:nvPr/>
        </p:nvSpPr>
        <p:spPr>
          <a:xfrm>
            <a:off x="1447800" y="609600"/>
            <a:ext cx="9067800" cy="7620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latin typeface="NikoshBAN" pitchFamily="2" charset="0"/>
                <a:cs typeface="NikoshBAN" pitchFamily="2" charset="0"/>
              </a:rPr>
              <a:t>যুক্তবর্ণ যুক্ত শব্দ দিয়ে বাক্য তৈরি করি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600201"/>
            <a:ext cx="1340432" cy="769441"/>
          </a:xfrm>
          <a:prstGeom prst="rect">
            <a:avLst/>
          </a:prstGeom>
          <a:solidFill>
            <a:srgbClr val="00B050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NikoshBAN" pitchFamily="2" charset="0"/>
                <a:cs typeface="NikoshBAN" pitchFamily="2" charset="0"/>
              </a:rPr>
              <a:t>যুক্তবর্ণ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1" y="1600201"/>
            <a:ext cx="1864613" cy="769441"/>
          </a:xfrm>
          <a:prstGeom prst="rect">
            <a:avLst/>
          </a:prstGeom>
          <a:solidFill>
            <a:srgbClr val="00B050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NikoshBAN" pitchFamily="2" charset="0"/>
                <a:cs typeface="NikoshBAN" pitchFamily="2" charset="0"/>
              </a:rPr>
              <a:t>গঠিত শব্দ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16976" y="1600201"/>
            <a:ext cx="2084225" cy="769441"/>
          </a:xfrm>
          <a:prstGeom prst="rect">
            <a:avLst/>
          </a:prstGeom>
          <a:solidFill>
            <a:srgbClr val="00B050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4400" b="1" dirty="0">
                <a:latin typeface="NikoshBAN" pitchFamily="2" charset="0"/>
                <a:cs typeface="NikoshBAN" pitchFamily="2" charset="0"/>
              </a:rPr>
              <a:t>গঠিত বাক্য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0" y="2438400"/>
            <a:ext cx="5334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ত্ন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3406914"/>
            <a:ext cx="544598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স্থ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3000" y="4397514"/>
            <a:ext cx="5334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ষ্ঠ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3000" y="5311914"/>
            <a:ext cx="551754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ঙ্গ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95600" y="2438400"/>
            <a:ext cx="18288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যত্ন</a:t>
            </a:r>
          </a:p>
        </p:txBody>
      </p:sp>
      <p:sp>
        <p:nvSpPr>
          <p:cNvPr id="14" name="TextBox 13"/>
          <p:cNvSpPr txBox="1"/>
          <p:nvPr/>
        </p:nvSpPr>
        <p:spPr>
          <a:xfrm flipH="1">
            <a:off x="2895600" y="3429000"/>
            <a:ext cx="18288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দুঃস্থ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95600" y="4397514"/>
            <a:ext cx="1799908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শ্রেষ্ঠ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95600" y="5311914"/>
            <a:ext cx="18288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অঙ্গ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10200" y="2438400"/>
            <a:ext cx="62484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নিয়মিত শরীরের যত্ন নেয়া উচিত।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10200" y="3429001"/>
            <a:ext cx="6248400" cy="76944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আমরা দুঃস্থদের সহায়তা করব।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10200" y="4412159"/>
            <a:ext cx="62484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মুক্তিযুদ্ধারা জাতির শ্রেষ্ঠ সন্তান।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10200" y="5334000"/>
            <a:ext cx="624840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শরীরের প্রতিটি অঙ্গই গুরুত্বপূর্ণ।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53F21C4-CDC7-4A91-9C93-9058158F6A9D}"/>
              </a:ext>
            </a:extLst>
          </p:cNvPr>
          <p:cNvSpPr/>
          <p:nvPr/>
        </p:nvSpPr>
        <p:spPr>
          <a:xfrm>
            <a:off x="480319" y="1599437"/>
            <a:ext cx="10647456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</a:t>
            </a:r>
            <a:r>
              <a:rPr lang="en-US" sz="4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সরব</a:t>
            </a:r>
            <a:r>
              <a:rPr lang="bn-BD" sz="4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পাঠ ও</a:t>
            </a:r>
            <a:r>
              <a:rPr lang="en-US" sz="4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প্রমিত উচ্চারন অনুশীলন</a:t>
            </a:r>
            <a:endParaRPr lang="en-US" sz="44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3BEF9A4-33E9-4339-921B-9278355F5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0BE5-6146-4F9A-B000-C7A04D34A42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77276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1336" y="838157"/>
            <a:ext cx="2634018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কাজ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8193" y="1037161"/>
            <a:ext cx="454835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সঠিক উত্তরটি খাতায় লিখঃ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1337" y="3563840"/>
            <a:ext cx="8245367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২. প্রাচীন কালে উয়ারী-বটেশ্বর কী নামে বিশ্বজুড়ে পরিচিত ছিল?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1337" y="2759382"/>
            <a:ext cx="1939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(ক) পুরাতত্ত্ব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4440" y="2759796"/>
            <a:ext cx="1939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(খ) নিদর্শন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8096" y="2759381"/>
            <a:ext cx="1939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(গ) প্রাচীন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96704" y="2759381"/>
            <a:ext cx="1939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(ঘ) পোড়ামাটি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1336" y="2008113"/>
            <a:ext cx="3878317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১ .  প্রত্নতত্ত্ব শব্দের অর্থ কী?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2307" y="4369750"/>
            <a:ext cx="1939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(ক) রূপানগর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04439" y="4369750"/>
            <a:ext cx="1939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(খ)মনগড়া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74217" y="4319262"/>
            <a:ext cx="1939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(গ) সোনাগড়া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85886" y="4369750"/>
            <a:ext cx="1939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(ঘ) সোনাঝুড়ি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22307" y="5029536"/>
            <a:ext cx="7102341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৩. প্রচুর প্রাচীন নিদর্শন সংগ্রহ করে জাদুঘরে জমা দেন ? 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2307" y="5807655"/>
            <a:ext cx="2877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(ক) হাসিবুল্লাহ পাঠান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20651" y="5807655"/>
            <a:ext cx="28850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(খ) হাফিজুল্লাহ পাঠান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13623" y="5787737"/>
            <a:ext cx="2837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(গ) শরিফুল্লাহ পাঠান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451440" y="5743786"/>
            <a:ext cx="2740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(ঘ) হাবিবুল্লাহ পাঠান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Half Frame 21"/>
          <p:cNvSpPr/>
          <p:nvPr/>
        </p:nvSpPr>
        <p:spPr>
          <a:xfrm rot="12472543">
            <a:off x="1065900" y="2620118"/>
            <a:ext cx="390309" cy="711095"/>
          </a:xfrm>
          <a:prstGeom prst="halfFram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Half Frame 22"/>
          <p:cNvSpPr/>
          <p:nvPr/>
        </p:nvSpPr>
        <p:spPr>
          <a:xfrm rot="12472543">
            <a:off x="6757216" y="4143211"/>
            <a:ext cx="390309" cy="711095"/>
          </a:xfrm>
          <a:prstGeom prst="halfFram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Half Frame 23"/>
          <p:cNvSpPr/>
          <p:nvPr/>
        </p:nvSpPr>
        <p:spPr>
          <a:xfrm rot="12472543">
            <a:off x="9602912" y="5589452"/>
            <a:ext cx="390309" cy="711095"/>
          </a:xfrm>
          <a:prstGeom prst="halfFram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CB75-1281-401E-B092-8226C937AE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8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1182" y="534573"/>
            <a:ext cx="3404382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4049" y="3348110"/>
            <a:ext cx="2138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মাটির নিচে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43334" y="3820343"/>
            <a:ext cx="1969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ব্রহ্মপুত্র নদ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7095" y="4433254"/>
            <a:ext cx="19694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জনপদের 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18992" y="1365939"/>
            <a:ext cx="10701569" cy="4418340"/>
            <a:chOff x="900332" y="1392840"/>
            <a:chExt cx="10701569" cy="4418340"/>
          </a:xfrm>
        </p:grpSpPr>
        <p:sp>
          <p:nvSpPr>
            <p:cNvPr id="4" name="TextBox 3"/>
            <p:cNvSpPr txBox="1"/>
            <p:nvPr/>
          </p:nvSpPr>
          <p:spPr>
            <a:xfrm>
              <a:off x="900332" y="3502856"/>
              <a:ext cx="10578905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(ক) এদেশের ---------- রয়ে গিয়েছেল এক প্রাচীন নগর- সভ্যতা।</a:t>
              </a:r>
            </a:p>
            <a:p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(খ) এখানকার নরসিংদী দিয়ে বয়ে গেছে পুরনো--------------।</a:t>
              </a:r>
            </a:p>
            <a:p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(গ) এক সুপ্রাচীন------------ দেখা পাওয়া গেছে বাংলাদেশে ।</a:t>
              </a:r>
            </a:p>
            <a:p>
              <a:r>
                <a:rPr lang="bn-IN" sz="3600" dirty="0">
                  <a:latin typeface="NikoshBAN" panose="02000000000000000000" pitchFamily="2" charset="0"/>
                  <a:cs typeface="NikoshBAN" panose="02000000000000000000" pitchFamily="2" charset="0"/>
                </a:rPr>
                <a:t>(ঘ) শিবপুর উপজেলার মন্দিরভিটায় এক---------------- আবিস্কৃত হয়েছে ।</a:t>
              </a:r>
              <a:endParaRPr lang="en-US" sz="36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12012" y="2167411"/>
              <a:ext cx="27009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বৌদ্ধ পদ্মমন্দির,  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25548" y="2171409"/>
              <a:ext cx="21382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মাটির নিচে,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97279" y="2119521"/>
              <a:ext cx="19694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ব্রহ্মপুত্র নদ,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270610" y="2184499"/>
              <a:ext cx="19694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জনপদের  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38757" y="2191400"/>
              <a:ext cx="19694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প্রাচীন ,  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19943" y="1392840"/>
              <a:ext cx="103819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2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নিচের শব্দ গুলো উপযুক্ত স্থানে বসিয়ে শূন্যস্থান পুরণ কর;</a:t>
              </a:r>
              <a:endPara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6189784" y="5077052"/>
            <a:ext cx="2700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বৌদ্ধ পদ্মমন্দির   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4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640205" y="2408332"/>
            <a:ext cx="9015412" cy="221599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US" sz="138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3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38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13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413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81" y="1214650"/>
            <a:ext cx="4510585" cy="451058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5117910" y="2069558"/>
            <a:ext cx="6223379" cy="2800767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সাইদুর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রহমান </a:t>
            </a:r>
            <a:r>
              <a:rPr lang="en-US" sz="6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টুটুল</a:t>
            </a:r>
            <a:r>
              <a:rPr lang="en-US" sz="6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১৫নং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হরিপুর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প্রাথমিক বিদ্যালয়</a:t>
            </a:r>
            <a:r>
              <a:rPr lang="en-US" sz="4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ঝিনাইদহ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সদর,ঝিনাইদহ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21370" y="198987"/>
            <a:ext cx="44082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4986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733105" y="1480408"/>
            <a:ext cx="6867492" cy="4592846"/>
          </a:xfrm>
          <a:prstGeom prst="roundRect">
            <a:avLst/>
          </a:prstGeom>
          <a:solidFill>
            <a:srgbClr val="7030A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3276603" y="304800"/>
            <a:ext cx="5181601" cy="762000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33105" y="1758433"/>
            <a:ext cx="6217921" cy="40318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শ্রেণিঃ পঞ্চম </a:t>
            </a:r>
          </a:p>
          <a:p>
            <a:r>
              <a:rPr lang="en-US" sz="6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বিষয়ঃআমার বাংলা বই </a:t>
            </a:r>
            <a:endParaRPr lang="en-US" sz="6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   অধ্যায়ঃ ১৫</a:t>
            </a:r>
          </a:p>
          <a:p>
            <a:r>
              <a:rPr lang="en-US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পাঠঃ  মাটির নিচে যে শহর</a:t>
            </a:r>
          </a:p>
          <a:p>
            <a:r>
              <a:rPr lang="bn-BD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বাংলাদেশের মধ্যে বেশ .................. </a:t>
            </a:r>
          </a:p>
          <a:p>
            <a:r>
              <a:rPr lang="en-US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   প্রবাহিত ছিলো।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4800" y="228600"/>
            <a:ext cx="11582400" cy="63246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creenshot_2021-04-16 Class- 5 Bangla - Class- 5 Bangla com opt pd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506" y="1758433"/>
            <a:ext cx="3529818" cy="4103134"/>
          </a:xfrm>
          <a:prstGeom prst="rect">
            <a:avLst/>
          </a:prstGeom>
          <a:ln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0371" y="179336"/>
            <a:ext cx="3603009" cy="101566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4773" y="1618080"/>
            <a:ext cx="85420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১.২.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শোনে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১.১. যুক্তবর্ণ সহযোগে তৈরি শব্দ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অনুরুপ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যুক্ত বাক্য স্পষ্ট ও শুদ্ধভাবে বলতে পারবে।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১. ৪.১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ভেঙে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0315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7511" y="275771"/>
            <a:ext cx="6531429" cy="64633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n w="0">
                  <a:solidFill>
                    <a:schemeClr val="tx2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 গুলো মনোযোগ দিয়ে পর্যবেক্ষন কর </a:t>
            </a:r>
            <a:endParaRPr lang="en-US" sz="3600" dirty="0">
              <a:ln w="0">
                <a:solidFill>
                  <a:schemeClr val="tx2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115" y="1167622"/>
            <a:ext cx="2907113" cy="168091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107" y="1150957"/>
            <a:ext cx="2728564" cy="163992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36"/>
          <a:stretch/>
        </p:blipFill>
        <p:spPr>
          <a:xfrm>
            <a:off x="9072101" y="1134762"/>
            <a:ext cx="2611757" cy="1665819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26" name="TextBox 25"/>
          <p:cNvSpPr txBox="1"/>
          <p:nvPr/>
        </p:nvSpPr>
        <p:spPr>
          <a:xfrm>
            <a:off x="9157586" y="2875601"/>
            <a:ext cx="2662633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শালবন বৌদ্ধবিহার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48711" y="2913143"/>
            <a:ext cx="2528047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পাহাড়পুর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বৌদ্ধবিহার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83622" y="2913143"/>
            <a:ext cx="1685365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ময়নামতি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08" y="1134762"/>
            <a:ext cx="2471497" cy="160330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37" name="TextBox 36"/>
          <p:cNvSpPr txBox="1"/>
          <p:nvPr/>
        </p:nvSpPr>
        <p:spPr>
          <a:xfrm>
            <a:off x="629195" y="2875601"/>
            <a:ext cx="1810871" cy="5847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মহাস্থানগড়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83758" y="3614129"/>
            <a:ext cx="6349825" cy="70788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এগুলো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52963" y="4441278"/>
            <a:ext cx="7611414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প্রত্নতাত্ত্বিক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6415" y="5145186"/>
            <a:ext cx="9611564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এসেছে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53335" y="5852564"/>
            <a:ext cx="8827729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প্রত্নতাত্ত্বিকরা মাটি খুঁড়ে এগুলো আমাদের সামনে এনেছে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7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37" grpId="0" animBg="1"/>
      <p:bldP spid="7" grpId="0" animBg="1"/>
      <p:bldP spid="7" grpId="1" animBg="1"/>
      <p:bldP spid="9" grpId="0" animBg="1"/>
      <p:bldP spid="9" grpId="1" animBg="1"/>
      <p:bldP spid="4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2200" y="13064"/>
            <a:ext cx="7391400" cy="3415936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en-US" sz="7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পাঠঘোষনা</a:t>
            </a:r>
            <a:endParaRPr lang="en-US" sz="7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6472" y="3429000"/>
            <a:ext cx="811905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তোমাদের বইয়ের </a:t>
            </a:r>
            <a:r>
              <a:rPr lang="bn-IN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৬৭</a:t>
            </a:r>
            <a:r>
              <a:rPr lang="bn-BD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পৃষ্ঠা খোল, </a:t>
            </a:r>
            <a:r>
              <a:rPr lang="bn-IN" sz="4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আজ আমরা পড়বো – </a:t>
            </a:r>
            <a:r>
              <a:rPr lang="bn-IN" sz="4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মাটির নিচে যে শহর </a:t>
            </a:r>
            <a:endParaRPr lang="bn-BD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IN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বাংলাদেশের মধ্যে </a:t>
            </a:r>
            <a:r>
              <a:rPr lang="bn-BD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-----------</a:t>
            </a:r>
            <a:r>
              <a:rPr lang="bn-IN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প্রবাহিত ছিল।</a:t>
            </a:r>
            <a:r>
              <a:rPr lang="bn-BD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bn-IN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/>
          <p:nvPr/>
        </p:nvSpPr>
        <p:spPr>
          <a:xfrm>
            <a:off x="2213526" y="341194"/>
            <a:ext cx="7686356" cy="125468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numCol="1" rtlCol="0">
            <a:prstTxWarp prst="textWave1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প্রমিত উচ্চারণে পাঠ </a:t>
            </a:r>
            <a:endParaRPr lang="en-US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260" y="1827978"/>
            <a:ext cx="12177929" cy="387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07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4844"/>
            <a:ext cx="12232465" cy="4886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520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55.jp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89" y="0"/>
            <a:ext cx="12188825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52400" y="228600"/>
            <a:ext cx="11734800" cy="64770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76600" y="304800"/>
            <a:ext cx="5943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শব্দের অর্থ শিখি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990601"/>
            <a:ext cx="2133600" cy="76944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প্রত্নতাত্ত্বিক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514601"/>
            <a:ext cx="2133600" cy="76944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নিদর্শন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3954960"/>
            <a:ext cx="2133600" cy="76944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ঢিবি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5250360"/>
            <a:ext cx="2133600" cy="76944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প্রবাহিত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48400" y="990600"/>
            <a:ext cx="5486400" cy="107721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প্রাচীনকালের জিনিসপত্র, অট্টালিকা ইত্যাদি ইতিহাস খুঁজে বের করাকে বলে প্রত্নতাত্ত্বিক।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48400" y="2514601"/>
            <a:ext cx="5486400" cy="76944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প্রমাণ, চিহ্ন বা উদাহরণ।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48400" y="3954960"/>
            <a:ext cx="5486400" cy="76944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স্তূপ, উচু ভূমি।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48400" y="5250360"/>
            <a:ext cx="5486400" cy="76944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বয়ে চলা, গড়িয়ে গড়িয়ে চলা।</a:t>
            </a:r>
          </a:p>
        </p:txBody>
      </p:sp>
      <p:pic>
        <p:nvPicPr>
          <p:cNvPr id="15" name="Picture 14" descr="00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990600"/>
            <a:ext cx="3048000" cy="1447800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17" name="Picture 16" descr="000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2514600"/>
            <a:ext cx="3048000" cy="1371600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18" name="Picture 17" descr="03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800" y="3962400"/>
            <a:ext cx="3048000" cy="1295400"/>
          </a:xfrm>
          <a:prstGeom prst="rect">
            <a:avLst/>
          </a:prstGeom>
          <a:ln>
            <a:solidFill>
              <a:srgbClr val="7030A0"/>
            </a:solidFill>
          </a:ln>
        </p:spPr>
      </p:pic>
      <p:pic>
        <p:nvPicPr>
          <p:cNvPr id="19" name="Picture 18" descr="00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1800" y="5314950"/>
            <a:ext cx="3048000" cy="1314450"/>
          </a:xfrm>
          <a:prstGeom prst="rect">
            <a:avLst/>
          </a:prstGeom>
          <a:ln>
            <a:solidFill>
              <a:srgbClr val="7030A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464</Words>
  <Application>Microsoft Office PowerPoint</Application>
  <PresentationFormat>Widescreen</PresentationFormat>
  <Paragraphs>129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sabinaht83@gmail.com</dc:creator>
  <cp:lastModifiedBy>IMD</cp:lastModifiedBy>
  <cp:revision>32</cp:revision>
  <dcterms:created xsi:type="dcterms:W3CDTF">2021-08-31T10:15:10Z</dcterms:created>
  <dcterms:modified xsi:type="dcterms:W3CDTF">2021-09-05T03:49:07Z</dcterms:modified>
</cp:coreProperties>
</file>