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6" r:id="rId3"/>
    <p:sldId id="256" r:id="rId4"/>
    <p:sldId id="265" r:id="rId5"/>
    <p:sldId id="275" r:id="rId6"/>
    <p:sldId id="266" r:id="rId7"/>
    <p:sldId id="258" r:id="rId8"/>
    <p:sldId id="259" r:id="rId9"/>
    <p:sldId id="260" r:id="rId10"/>
    <p:sldId id="279" r:id="rId11"/>
    <p:sldId id="262" r:id="rId12"/>
    <p:sldId id="268" r:id="rId13"/>
    <p:sldId id="278" r:id="rId14"/>
    <p:sldId id="271" r:id="rId15"/>
    <p:sldId id="261" r:id="rId16"/>
    <p:sldId id="264" r:id="rId17"/>
    <p:sldId id="263" r:id="rId18"/>
    <p:sldId id="269" r:id="rId19"/>
    <p:sldId id="274" r:id="rId20"/>
    <p:sldId id="270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AF096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0ABA-B81B-4177-8BBA-8E1ECEED16E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5C2A-9061-483A-8AE6-AE6426EC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B0EE882-4D59-4F7E-9BE3-901E4B131E3C}"/>
              </a:ext>
            </a:extLst>
          </p:cNvPr>
          <p:cNvSpPr/>
          <p:nvPr userDrawn="1"/>
        </p:nvSpPr>
        <p:spPr>
          <a:xfrm>
            <a:off x="0" y="-232228"/>
            <a:ext cx="12191999" cy="7090228"/>
          </a:xfrm>
          <a:prstGeom prst="frame">
            <a:avLst>
              <a:gd name="adj1" fmla="val 738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7942D24-2A1D-41B5-B67A-A5DAEA026133}"/>
              </a:ext>
            </a:extLst>
          </p:cNvPr>
          <p:cNvSpPr/>
          <p:nvPr userDrawn="1"/>
        </p:nvSpPr>
        <p:spPr>
          <a:xfrm>
            <a:off x="508001" y="290286"/>
            <a:ext cx="11176000" cy="6037943"/>
          </a:xfrm>
          <a:prstGeom prst="frame">
            <a:avLst>
              <a:gd name="adj1" fmla="val 1442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24C5-BAB7-4D1B-960A-19C9A88D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81459-4EB7-43A2-B884-163A4A3CB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1490-1AC3-43C7-9291-633522A4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FDAA-BA9D-4300-8DAE-7EAB2FFF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08FF-1E67-4147-8BC5-6E73F162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A0459-A24A-4EF4-9A58-CC1B606EE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37391-818E-49A2-A425-41450D2A1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28804-A894-404D-8EEB-814EFCD8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EF59A-2DF9-42AD-82B8-4AA03FDE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6A46-88B6-4CB1-943C-281A041E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5E80-4792-49AB-A3A3-F89C4A5A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2A42-27AF-4881-A80C-2D466E04B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BA0C7-CB4A-40C2-8DE8-19E9425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E4E2D-F50F-4586-A40B-1F4EE86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62FC-3680-4009-ADF8-5972C08A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CDFE-D2E8-4EA4-A8D8-ECE8C7FB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6C393-3B8A-47EA-8EE5-A02C6082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4695-3346-439B-B8E7-959ACAC5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9D333-2FAB-4D17-9EE0-EF4D0BAF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04C35-E78A-4C8F-865A-7B25E8EC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CE7-D08D-43C7-B0DD-CCBB49CB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161B-2506-44A2-AB87-721BCB142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C4D27-3D43-459A-BCC8-8260AF7DD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27412-F7C0-4FD2-8426-846AAFCE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36B45-D763-45CD-876C-EF4A8CCD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B12E4-D04E-4E87-97FA-19F63A3F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3F4E-7288-4852-B23C-2253BD3A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690B3-7F45-40A4-A516-43D714E0F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59D7C-745C-44D4-9ED9-1139BD14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0AE30-3652-449B-AAD3-FF8FFCF8B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DB83E-1A28-4C71-83E6-CB53FBA36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3DC50-0C30-47EC-9FC6-B0FF033A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06674-A06E-4D1B-B57D-1BE1AB98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4B8F2-B54E-47AA-9008-EB4C004E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1D2E-2A22-4F31-B8E4-E7F137D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160C6-B2CC-4B0A-AA49-812816B0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B5625-5141-413D-81D3-83ECAA9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921AB-A352-47DD-A4AD-29D77D31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A4A85-2826-4DD6-AFC9-634CD32D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006FF-0BDE-49F3-AD58-0540354A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6564-3BCD-4D0A-9523-8E5EC26C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A1E2-35AB-4B75-9AC4-9B60F15C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569F-05E9-4DDB-AFBA-F0324DC4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000BD-B019-487B-B0E4-3D60248B6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6F27B-2A6F-4556-B62A-A0A7B5F3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EEEEF-CB68-4A35-8852-7A8ED3B0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27D3B-5674-4395-894C-E93296B6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4F60-CA34-4DF7-9A43-47965952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FF277-6713-47A5-A029-BFF27E808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D9629-AFA8-4815-8919-B0262236A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5A093-E0F3-49AC-8767-5E47E018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3CACF-3D2B-4051-A1A6-515163C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36673-55F1-41F1-BB96-1F747757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56310-F401-4F5C-B6B2-04D3ECE9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20E5-A833-4D6E-BD4D-26F03604C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9BE3-04EB-4672-AB65-6A262D67D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72C9-E588-4339-A3EA-964E00B2EE8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A32D-51C5-4A3D-90D4-1C21375E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C4CC-0723-4967-9D14-37DDEF575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166E-A654-4ED1-8F75-282CBC7D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39BEAE-064B-4EFB-93C5-C181FC1B3209}"/>
              </a:ext>
            </a:extLst>
          </p:cNvPr>
          <p:cNvSpPr/>
          <p:nvPr/>
        </p:nvSpPr>
        <p:spPr>
          <a:xfrm>
            <a:off x="556590" y="1298713"/>
            <a:ext cx="11039062" cy="142031"/>
          </a:xfrm>
          <a:prstGeom prst="rect">
            <a:avLst/>
          </a:prstGeom>
          <a:solidFill>
            <a:srgbClr val="AF096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72EF2D-9FA1-4BB6-8CDD-CB5020BB9C34}"/>
              </a:ext>
            </a:extLst>
          </p:cNvPr>
          <p:cNvGrpSpPr/>
          <p:nvPr/>
        </p:nvGrpSpPr>
        <p:grpSpPr>
          <a:xfrm>
            <a:off x="702161" y="1007166"/>
            <a:ext cx="1591237" cy="4919681"/>
            <a:chOff x="529883" y="967410"/>
            <a:chExt cx="1591237" cy="4919681"/>
          </a:xfrm>
          <a:solidFill>
            <a:srgbClr val="FF00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79852-3DAB-48A3-9110-04C45E125145}"/>
                </a:ext>
              </a:extLst>
            </p:cNvPr>
            <p:cNvSpPr/>
            <p:nvPr/>
          </p:nvSpPr>
          <p:spPr>
            <a:xfrm>
              <a:off x="1196753" y="1775793"/>
              <a:ext cx="115212" cy="266472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3741F2-7F1D-4BDB-A928-13580BA77177}"/>
                </a:ext>
              </a:extLst>
            </p:cNvPr>
            <p:cNvSpPr/>
            <p:nvPr/>
          </p:nvSpPr>
          <p:spPr>
            <a:xfrm>
              <a:off x="838393" y="967410"/>
              <a:ext cx="947143" cy="954156"/>
            </a:xfrm>
            <a:custGeom>
              <a:avLst/>
              <a:gdLst>
                <a:gd name="connsiteX0" fmla="*/ 477078 w 947143"/>
                <a:gd name="connsiteY0" fmla="*/ 0 h 954156"/>
                <a:gd name="connsiteX1" fmla="*/ 944464 w 947143"/>
                <a:gd name="connsiteY1" fmla="*/ 380930 h 954156"/>
                <a:gd name="connsiteX2" fmla="*/ 947143 w 947143"/>
                <a:gd name="connsiteY2" fmla="*/ 407504 h 954156"/>
                <a:gd name="connsiteX3" fmla="*/ 760805 w 947143"/>
                <a:gd name="connsiteY3" fmla="*/ 407504 h 954156"/>
                <a:gd name="connsiteX4" fmla="*/ 751451 w 947143"/>
                <a:gd name="connsiteY4" fmla="*/ 361172 h 954156"/>
                <a:gd name="connsiteX5" fmla="*/ 477078 w 947143"/>
                <a:gd name="connsiteY5" fmla="*/ 179305 h 954156"/>
                <a:gd name="connsiteX6" fmla="*/ 179305 w 947143"/>
                <a:gd name="connsiteY6" fmla="*/ 477078 h 954156"/>
                <a:gd name="connsiteX7" fmla="*/ 477078 w 947143"/>
                <a:gd name="connsiteY7" fmla="*/ 774851 h 954156"/>
                <a:gd name="connsiteX8" fmla="*/ 751451 w 947143"/>
                <a:gd name="connsiteY8" fmla="*/ 592985 h 954156"/>
                <a:gd name="connsiteX9" fmla="*/ 760805 w 947143"/>
                <a:gd name="connsiteY9" fmla="*/ 546652 h 954156"/>
                <a:gd name="connsiteX10" fmla="*/ 947143 w 947143"/>
                <a:gd name="connsiteY10" fmla="*/ 546652 h 954156"/>
                <a:gd name="connsiteX11" fmla="*/ 944464 w 947143"/>
                <a:gd name="connsiteY11" fmla="*/ 573226 h 954156"/>
                <a:gd name="connsiteX12" fmla="*/ 477078 w 947143"/>
                <a:gd name="connsiteY12" fmla="*/ 954156 h 954156"/>
                <a:gd name="connsiteX13" fmla="*/ 0 w 947143"/>
                <a:gd name="connsiteY13" fmla="*/ 477078 h 954156"/>
                <a:gd name="connsiteX14" fmla="*/ 477078 w 947143"/>
                <a:gd name="connsiteY14" fmla="*/ 0 h 95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143" h="954156">
                  <a:moveTo>
                    <a:pt x="477078" y="0"/>
                  </a:moveTo>
                  <a:cubicBezTo>
                    <a:pt x="707626" y="0"/>
                    <a:pt x="899978" y="163534"/>
                    <a:pt x="944464" y="380930"/>
                  </a:cubicBezTo>
                  <a:lnTo>
                    <a:pt x="947143" y="407504"/>
                  </a:lnTo>
                  <a:lnTo>
                    <a:pt x="760805" y="407504"/>
                  </a:lnTo>
                  <a:lnTo>
                    <a:pt x="751451" y="361172"/>
                  </a:lnTo>
                  <a:cubicBezTo>
                    <a:pt x="706246" y="254297"/>
                    <a:pt x="600420" y="179305"/>
                    <a:pt x="477078" y="179305"/>
                  </a:cubicBezTo>
                  <a:cubicBezTo>
                    <a:pt x="312623" y="179305"/>
                    <a:pt x="179305" y="312623"/>
                    <a:pt x="179305" y="477078"/>
                  </a:cubicBezTo>
                  <a:cubicBezTo>
                    <a:pt x="179305" y="641533"/>
                    <a:pt x="312623" y="774851"/>
                    <a:pt x="477078" y="774851"/>
                  </a:cubicBezTo>
                  <a:cubicBezTo>
                    <a:pt x="600420" y="774851"/>
                    <a:pt x="706246" y="699860"/>
                    <a:pt x="751451" y="592985"/>
                  </a:cubicBezTo>
                  <a:lnTo>
                    <a:pt x="760805" y="546652"/>
                  </a:lnTo>
                  <a:lnTo>
                    <a:pt x="947143" y="546652"/>
                  </a:lnTo>
                  <a:lnTo>
                    <a:pt x="944464" y="573226"/>
                  </a:lnTo>
                  <a:cubicBezTo>
                    <a:pt x="899978" y="790622"/>
                    <a:pt x="707626" y="954156"/>
                    <a:pt x="477078" y="954156"/>
                  </a:cubicBezTo>
                  <a:cubicBezTo>
                    <a:pt x="213595" y="954156"/>
                    <a:pt x="0" y="740561"/>
                    <a:pt x="0" y="477078"/>
                  </a:cubicBezTo>
                  <a:cubicBezTo>
                    <a:pt x="0" y="213595"/>
                    <a:pt x="213595" y="0"/>
                    <a:pt x="47707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C0C582-3510-431A-AAF6-7A7849094656}"/>
                </a:ext>
              </a:extLst>
            </p:cNvPr>
            <p:cNvSpPr/>
            <p:nvPr/>
          </p:nvSpPr>
          <p:spPr>
            <a:xfrm rot="2540301">
              <a:off x="529883" y="4359741"/>
              <a:ext cx="1591237" cy="1527350"/>
            </a:xfrm>
            <a:custGeom>
              <a:avLst/>
              <a:gdLst>
                <a:gd name="connsiteX0" fmla="*/ 161216 w 1934817"/>
                <a:gd name="connsiteY0" fmla="*/ 144443 h 1842050"/>
                <a:gd name="connsiteX1" fmla="*/ 161003 w 1934817"/>
                <a:gd name="connsiteY1" fmla="*/ 350811 h 1842050"/>
                <a:gd name="connsiteX2" fmla="*/ 366501 w 1934817"/>
                <a:gd name="connsiteY2" fmla="*/ 369745 h 1842050"/>
                <a:gd name="connsiteX3" fmla="*/ 366714 w 1934817"/>
                <a:gd name="connsiteY3" fmla="*/ 163376 h 1842050"/>
                <a:gd name="connsiteX4" fmla="*/ 161216 w 1934817"/>
                <a:gd name="connsiteY4" fmla="*/ 144443 h 1842050"/>
                <a:gd name="connsiteX5" fmla="*/ 0 w 1934817"/>
                <a:gd name="connsiteY5" fmla="*/ 0 h 1842050"/>
                <a:gd name="connsiteX6" fmla="*/ 1934817 w 1934817"/>
                <a:gd name="connsiteY6" fmla="*/ 0 h 1842050"/>
                <a:gd name="connsiteX7" fmla="*/ 1934817 w 1934817"/>
                <a:gd name="connsiteY7" fmla="*/ 1842050 h 1842050"/>
                <a:gd name="connsiteX8" fmla="*/ 0 w 1934817"/>
                <a:gd name="connsiteY8" fmla="*/ 1842050 h 18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817" h="1842050">
                  <a:moveTo>
                    <a:pt x="161216" y="144443"/>
                  </a:moveTo>
                  <a:cubicBezTo>
                    <a:pt x="104411" y="196201"/>
                    <a:pt x="104316" y="288596"/>
                    <a:pt x="161003" y="350811"/>
                  </a:cubicBezTo>
                  <a:cubicBezTo>
                    <a:pt x="217691" y="413026"/>
                    <a:pt x="309696" y="421503"/>
                    <a:pt x="366501" y="369745"/>
                  </a:cubicBezTo>
                  <a:cubicBezTo>
                    <a:pt x="423307" y="317986"/>
                    <a:pt x="423402" y="225592"/>
                    <a:pt x="366714" y="163376"/>
                  </a:cubicBezTo>
                  <a:cubicBezTo>
                    <a:pt x="310027" y="101161"/>
                    <a:pt x="218022" y="92684"/>
                    <a:pt x="161216" y="144443"/>
                  </a:cubicBezTo>
                  <a:close/>
                  <a:moveTo>
                    <a:pt x="0" y="0"/>
                  </a:moveTo>
                  <a:lnTo>
                    <a:pt x="1934817" y="0"/>
                  </a:lnTo>
                  <a:lnTo>
                    <a:pt x="1934817" y="1842050"/>
                  </a:lnTo>
                  <a:lnTo>
                    <a:pt x="0" y="184205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8A22EB-52BD-40BE-9C35-A26C53820CD8}"/>
                </a:ext>
              </a:extLst>
            </p:cNvPr>
            <p:cNvSpPr/>
            <p:nvPr/>
          </p:nvSpPr>
          <p:spPr>
            <a:xfrm>
              <a:off x="780978" y="4652260"/>
              <a:ext cx="1006894" cy="98735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400" dirty="0" err="1">
                  <a:ln w="0">
                    <a:solidFill>
                      <a:srgbClr val="C000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5400" b="0" cap="none" spc="0" dirty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26496B-20A5-4727-A0A6-73EC19909091}"/>
              </a:ext>
            </a:extLst>
          </p:cNvPr>
          <p:cNvGrpSpPr/>
          <p:nvPr/>
        </p:nvGrpSpPr>
        <p:grpSpPr>
          <a:xfrm>
            <a:off x="3547091" y="1007166"/>
            <a:ext cx="1654375" cy="4889664"/>
            <a:chOff x="491476" y="967410"/>
            <a:chExt cx="1654375" cy="4889664"/>
          </a:xfrm>
          <a:solidFill>
            <a:srgbClr val="0000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1631E6-0F29-4DE6-8244-C4510888EC1A}"/>
                </a:ext>
              </a:extLst>
            </p:cNvPr>
            <p:cNvSpPr/>
            <p:nvPr/>
          </p:nvSpPr>
          <p:spPr>
            <a:xfrm>
              <a:off x="1196753" y="1775793"/>
              <a:ext cx="115212" cy="266472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D434FF-DAF2-48DC-85EA-22A7233A104E}"/>
                </a:ext>
              </a:extLst>
            </p:cNvPr>
            <p:cNvSpPr/>
            <p:nvPr/>
          </p:nvSpPr>
          <p:spPr>
            <a:xfrm>
              <a:off x="838393" y="967410"/>
              <a:ext cx="947143" cy="954156"/>
            </a:xfrm>
            <a:custGeom>
              <a:avLst/>
              <a:gdLst>
                <a:gd name="connsiteX0" fmla="*/ 477078 w 947143"/>
                <a:gd name="connsiteY0" fmla="*/ 0 h 954156"/>
                <a:gd name="connsiteX1" fmla="*/ 944464 w 947143"/>
                <a:gd name="connsiteY1" fmla="*/ 380930 h 954156"/>
                <a:gd name="connsiteX2" fmla="*/ 947143 w 947143"/>
                <a:gd name="connsiteY2" fmla="*/ 407504 h 954156"/>
                <a:gd name="connsiteX3" fmla="*/ 760805 w 947143"/>
                <a:gd name="connsiteY3" fmla="*/ 407504 h 954156"/>
                <a:gd name="connsiteX4" fmla="*/ 751451 w 947143"/>
                <a:gd name="connsiteY4" fmla="*/ 361172 h 954156"/>
                <a:gd name="connsiteX5" fmla="*/ 477078 w 947143"/>
                <a:gd name="connsiteY5" fmla="*/ 179305 h 954156"/>
                <a:gd name="connsiteX6" fmla="*/ 179305 w 947143"/>
                <a:gd name="connsiteY6" fmla="*/ 477078 h 954156"/>
                <a:gd name="connsiteX7" fmla="*/ 477078 w 947143"/>
                <a:gd name="connsiteY7" fmla="*/ 774851 h 954156"/>
                <a:gd name="connsiteX8" fmla="*/ 751451 w 947143"/>
                <a:gd name="connsiteY8" fmla="*/ 592985 h 954156"/>
                <a:gd name="connsiteX9" fmla="*/ 760805 w 947143"/>
                <a:gd name="connsiteY9" fmla="*/ 546652 h 954156"/>
                <a:gd name="connsiteX10" fmla="*/ 947143 w 947143"/>
                <a:gd name="connsiteY10" fmla="*/ 546652 h 954156"/>
                <a:gd name="connsiteX11" fmla="*/ 944464 w 947143"/>
                <a:gd name="connsiteY11" fmla="*/ 573226 h 954156"/>
                <a:gd name="connsiteX12" fmla="*/ 477078 w 947143"/>
                <a:gd name="connsiteY12" fmla="*/ 954156 h 954156"/>
                <a:gd name="connsiteX13" fmla="*/ 0 w 947143"/>
                <a:gd name="connsiteY13" fmla="*/ 477078 h 954156"/>
                <a:gd name="connsiteX14" fmla="*/ 477078 w 947143"/>
                <a:gd name="connsiteY14" fmla="*/ 0 h 95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143" h="954156">
                  <a:moveTo>
                    <a:pt x="477078" y="0"/>
                  </a:moveTo>
                  <a:cubicBezTo>
                    <a:pt x="707626" y="0"/>
                    <a:pt x="899978" y="163534"/>
                    <a:pt x="944464" y="380930"/>
                  </a:cubicBezTo>
                  <a:lnTo>
                    <a:pt x="947143" y="407504"/>
                  </a:lnTo>
                  <a:lnTo>
                    <a:pt x="760805" y="407504"/>
                  </a:lnTo>
                  <a:lnTo>
                    <a:pt x="751451" y="361172"/>
                  </a:lnTo>
                  <a:cubicBezTo>
                    <a:pt x="706246" y="254297"/>
                    <a:pt x="600420" y="179305"/>
                    <a:pt x="477078" y="179305"/>
                  </a:cubicBezTo>
                  <a:cubicBezTo>
                    <a:pt x="312623" y="179305"/>
                    <a:pt x="179305" y="312623"/>
                    <a:pt x="179305" y="477078"/>
                  </a:cubicBezTo>
                  <a:cubicBezTo>
                    <a:pt x="179305" y="641533"/>
                    <a:pt x="312623" y="774851"/>
                    <a:pt x="477078" y="774851"/>
                  </a:cubicBezTo>
                  <a:cubicBezTo>
                    <a:pt x="600420" y="774851"/>
                    <a:pt x="706246" y="699860"/>
                    <a:pt x="751451" y="592985"/>
                  </a:cubicBezTo>
                  <a:lnTo>
                    <a:pt x="760805" y="546652"/>
                  </a:lnTo>
                  <a:lnTo>
                    <a:pt x="947143" y="546652"/>
                  </a:lnTo>
                  <a:lnTo>
                    <a:pt x="944464" y="573226"/>
                  </a:lnTo>
                  <a:cubicBezTo>
                    <a:pt x="899978" y="790622"/>
                    <a:pt x="707626" y="954156"/>
                    <a:pt x="477078" y="954156"/>
                  </a:cubicBezTo>
                  <a:cubicBezTo>
                    <a:pt x="213595" y="954156"/>
                    <a:pt x="0" y="740561"/>
                    <a:pt x="0" y="477078"/>
                  </a:cubicBezTo>
                  <a:cubicBezTo>
                    <a:pt x="0" y="213595"/>
                    <a:pt x="213595" y="0"/>
                    <a:pt x="47707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0FC394-FBAB-4EBD-BA2E-686D3BAC0E80}"/>
                </a:ext>
              </a:extLst>
            </p:cNvPr>
            <p:cNvSpPr/>
            <p:nvPr/>
          </p:nvSpPr>
          <p:spPr>
            <a:xfrm rot="2540301">
              <a:off x="491476" y="4282020"/>
              <a:ext cx="1654375" cy="1575054"/>
            </a:xfrm>
            <a:custGeom>
              <a:avLst/>
              <a:gdLst>
                <a:gd name="connsiteX0" fmla="*/ 161216 w 1934817"/>
                <a:gd name="connsiteY0" fmla="*/ 144443 h 1842050"/>
                <a:gd name="connsiteX1" fmla="*/ 161003 w 1934817"/>
                <a:gd name="connsiteY1" fmla="*/ 350811 h 1842050"/>
                <a:gd name="connsiteX2" fmla="*/ 366501 w 1934817"/>
                <a:gd name="connsiteY2" fmla="*/ 369745 h 1842050"/>
                <a:gd name="connsiteX3" fmla="*/ 366714 w 1934817"/>
                <a:gd name="connsiteY3" fmla="*/ 163376 h 1842050"/>
                <a:gd name="connsiteX4" fmla="*/ 161216 w 1934817"/>
                <a:gd name="connsiteY4" fmla="*/ 144443 h 1842050"/>
                <a:gd name="connsiteX5" fmla="*/ 0 w 1934817"/>
                <a:gd name="connsiteY5" fmla="*/ 0 h 1842050"/>
                <a:gd name="connsiteX6" fmla="*/ 1934817 w 1934817"/>
                <a:gd name="connsiteY6" fmla="*/ 0 h 1842050"/>
                <a:gd name="connsiteX7" fmla="*/ 1934817 w 1934817"/>
                <a:gd name="connsiteY7" fmla="*/ 1842050 h 1842050"/>
                <a:gd name="connsiteX8" fmla="*/ 0 w 1934817"/>
                <a:gd name="connsiteY8" fmla="*/ 1842050 h 18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817" h="1842050">
                  <a:moveTo>
                    <a:pt x="161216" y="144443"/>
                  </a:moveTo>
                  <a:cubicBezTo>
                    <a:pt x="104411" y="196201"/>
                    <a:pt x="104316" y="288596"/>
                    <a:pt x="161003" y="350811"/>
                  </a:cubicBezTo>
                  <a:cubicBezTo>
                    <a:pt x="217691" y="413026"/>
                    <a:pt x="309696" y="421503"/>
                    <a:pt x="366501" y="369745"/>
                  </a:cubicBezTo>
                  <a:cubicBezTo>
                    <a:pt x="423307" y="317986"/>
                    <a:pt x="423402" y="225592"/>
                    <a:pt x="366714" y="163376"/>
                  </a:cubicBezTo>
                  <a:cubicBezTo>
                    <a:pt x="310027" y="101161"/>
                    <a:pt x="218022" y="92684"/>
                    <a:pt x="161216" y="144443"/>
                  </a:cubicBezTo>
                  <a:close/>
                  <a:moveTo>
                    <a:pt x="0" y="0"/>
                  </a:moveTo>
                  <a:lnTo>
                    <a:pt x="1934817" y="0"/>
                  </a:lnTo>
                  <a:lnTo>
                    <a:pt x="1934817" y="1842050"/>
                  </a:lnTo>
                  <a:lnTo>
                    <a:pt x="0" y="184205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5AD3C3-265B-45E4-996E-33B51FB502EA}"/>
                </a:ext>
              </a:extLst>
            </p:cNvPr>
            <p:cNvSpPr/>
            <p:nvPr/>
          </p:nvSpPr>
          <p:spPr>
            <a:xfrm>
              <a:off x="771586" y="4629707"/>
              <a:ext cx="1042428" cy="101425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5400" b="0" cap="none" spc="0" dirty="0">
                  <a:ln w="0">
                    <a:solidFill>
                      <a:srgbClr val="C000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</a:t>
              </a:r>
              <a:endParaRPr lang="en-US" sz="5400" b="0" cap="none" spc="0" dirty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E8A79B-8DA4-4836-B82D-E18E1F367671}"/>
              </a:ext>
            </a:extLst>
          </p:cNvPr>
          <p:cNvGrpSpPr/>
          <p:nvPr/>
        </p:nvGrpSpPr>
        <p:grpSpPr>
          <a:xfrm>
            <a:off x="6503731" y="1007166"/>
            <a:ext cx="1694239" cy="4916211"/>
            <a:chOff x="482012" y="967410"/>
            <a:chExt cx="1694239" cy="4916211"/>
          </a:xfrm>
          <a:solidFill>
            <a:srgbClr val="00CC0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26FB1B-D982-457D-AA0D-9525F0FA32BB}"/>
                </a:ext>
              </a:extLst>
            </p:cNvPr>
            <p:cNvSpPr/>
            <p:nvPr/>
          </p:nvSpPr>
          <p:spPr>
            <a:xfrm>
              <a:off x="1196753" y="1775793"/>
              <a:ext cx="115212" cy="266472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297EFC-090A-40B4-B6F0-5E67AE7FC6B8}"/>
                </a:ext>
              </a:extLst>
            </p:cNvPr>
            <p:cNvSpPr/>
            <p:nvPr/>
          </p:nvSpPr>
          <p:spPr>
            <a:xfrm>
              <a:off x="838393" y="967410"/>
              <a:ext cx="947143" cy="954156"/>
            </a:xfrm>
            <a:custGeom>
              <a:avLst/>
              <a:gdLst>
                <a:gd name="connsiteX0" fmla="*/ 477078 w 947143"/>
                <a:gd name="connsiteY0" fmla="*/ 0 h 954156"/>
                <a:gd name="connsiteX1" fmla="*/ 944464 w 947143"/>
                <a:gd name="connsiteY1" fmla="*/ 380930 h 954156"/>
                <a:gd name="connsiteX2" fmla="*/ 947143 w 947143"/>
                <a:gd name="connsiteY2" fmla="*/ 407504 h 954156"/>
                <a:gd name="connsiteX3" fmla="*/ 760805 w 947143"/>
                <a:gd name="connsiteY3" fmla="*/ 407504 h 954156"/>
                <a:gd name="connsiteX4" fmla="*/ 751451 w 947143"/>
                <a:gd name="connsiteY4" fmla="*/ 361172 h 954156"/>
                <a:gd name="connsiteX5" fmla="*/ 477078 w 947143"/>
                <a:gd name="connsiteY5" fmla="*/ 179305 h 954156"/>
                <a:gd name="connsiteX6" fmla="*/ 179305 w 947143"/>
                <a:gd name="connsiteY6" fmla="*/ 477078 h 954156"/>
                <a:gd name="connsiteX7" fmla="*/ 477078 w 947143"/>
                <a:gd name="connsiteY7" fmla="*/ 774851 h 954156"/>
                <a:gd name="connsiteX8" fmla="*/ 751451 w 947143"/>
                <a:gd name="connsiteY8" fmla="*/ 592985 h 954156"/>
                <a:gd name="connsiteX9" fmla="*/ 760805 w 947143"/>
                <a:gd name="connsiteY9" fmla="*/ 546652 h 954156"/>
                <a:gd name="connsiteX10" fmla="*/ 947143 w 947143"/>
                <a:gd name="connsiteY10" fmla="*/ 546652 h 954156"/>
                <a:gd name="connsiteX11" fmla="*/ 944464 w 947143"/>
                <a:gd name="connsiteY11" fmla="*/ 573226 h 954156"/>
                <a:gd name="connsiteX12" fmla="*/ 477078 w 947143"/>
                <a:gd name="connsiteY12" fmla="*/ 954156 h 954156"/>
                <a:gd name="connsiteX13" fmla="*/ 0 w 947143"/>
                <a:gd name="connsiteY13" fmla="*/ 477078 h 954156"/>
                <a:gd name="connsiteX14" fmla="*/ 477078 w 947143"/>
                <a:gd name="connsiteY14" fmla="*/ 0 h 95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143" h="954156">
                  <a:moveTo>
                    <a:pt x="477078" y="0"/>
                  </a:moveTo>
                  <a:cubicBezTo>
                    <a:pt x="707626" y="0"/>
                    <a:pt x="899978" y="163534"/>
                    <a:pt x="944464" y="380930"/>
                  </a:cubicBezTo>
                  <a:lnTo>
                    <a:pt x="947143" y="407504"/>
                  </a:lnTo>
                  <a:lnTo>
                    <a:pt x="760805" y="407504"/>
                  </a:lnTo>
                  <a:lnTo>
                    <a:pt x="751451" y="361172"/>
                  </a:lnTo>
                  <a:cubicBezTo>
                    <a:pt x="706246" y="254297"/>
                    <a:pt x="600420" y="179305"/>
                    <a:pt x="477078" y="179305"/>
                  </a:cubicBezTo>
                  <a:cubicBezTo>
                    <a:pt x="312623" y="179305"/>
                    <a:pt x="179305" y="312623"/>
                    <a:pt x="179305" y="477078"/>
                  </a:cubicBezTo>
                  <a:cubicBezTo>
                    <a:pt x="179305" y="641533"/>
                    <a:pt x="312623" y="774851"/>
                    <a:pt x="477078" y="774851"/>
                  </a:cubicBezTo>
                  <a:cubicBezTo>
                    <a:pt x="600420" y="774851"/>
                    <a:pt x="706246" y="699860"/>
                    <a:pt x="751451" y="592985"/>
                  </a:cubicBezTo>
                  <a:lnTo>
                    <a:pt x="760805" y="546652"/>
                  </a:lnTo>
                  <a:lnTo>
                    <a:pt x="947143" y="546652"/>
                  </a:lnTo>
                  <a:lnTo>
                    <a:pt x="944464" y="573226"/>
                  </a:lnTo>
                  <a:cubicBezTo>
                    <a:pt x="899978" y="790622"/>
                    <a:pt x="707626" y="954156"/>
                    <a:pt x="477078" y="954156"/>
                  </a:cubicBezTo>
                  <a:cubicBezTo>
                    <a:pt x="213595" y="954156"/>
                    <a:pt x="0" y="740561"/>
                    <a:pt x="0" y="477078"/>
                  </a:cubicBezTo>
                  <a:cubicBezTo>
                    <a:pt x="0" y="213595"/>
                    <a:pt x="213595" y="0"/>
                    <a:pt x="47707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D75AD4-1146-4C8C-B32A-F584A7B9C811}"/>
                </a:ext>
              </a:extLst>
            </p:cNvPr>
            <p:cNvSpPr/>
            <p:nvPr/>
          </p:nvSpPr>
          <p:spPr>
            <a:xfrm rot="2540301">
              <a:off x="482012" y="4270614"/>
              <a:ext cx="1694239" cy="1613007"/>
            </a:xfrm>
            <a:custGeom>
              <a:avLst/>
              <a:gdLst>
                <a:gd name="connsiteX0" fmla="*/ 161216 w 1934817"/>
                <a:gd name="connsiteY0" fmla="*/ 144443 h 1842050"/>
                <a:gd name="connsiteX1" fmla="*/ 161003 w 1934817"/>
                <a:gd name="connsiteY1" fmla="*/ 350811 h 1842050"/>
                <a:gd name="connsiteX2" fmla="*/ 366501 w 1934817"/>
                <a:gd name="connsiteY2" fmla="*/ 369745 h 1842050"/>
                <a:gd name="connsiteX3" fmla="*/ 366714 w 1934817"/>
                <a:gd name="connsiteY3" fmla="*/ 163376 h 1842050"/>
                <a:gd name="connsiteX4" fmla="*/ 161216 w 1934817"/>
                <a:gd name="connsiteY4" fmla="*/ 144443 h 1842050"/>
                <a:gd name="connsiteX5" fmla="*/ 0 w 1934817"/>
                <a:gd name="connsiteY5" fmla="*/ 0 h 1842050"/>
                <a:gd name="connsiteX6" fmla="*/ 1934817 w 1934817"/>
                <a:gd name="connsiteY6" fmla="*/ 0 h 1842050"/>
                <a:gd name="connsiteX7" fmla="*/ 1934817 w 1934817"/>
                <a:gd name="connsiteY7" fmla="*/ 1842050 h 1842050"/>
                <a:gd name="connsiteX8" fmla="*/ 0 w 1934817"/>
                <a:gd name="connsiteY8" fmla="*/ 1842050 h 18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817" h="1842050">
                  <a:moveTo>
                    <a:pt x="161216" y="144443"/>
                  </a:moveTo>
                  <a:cubicBezTo>
                    <a:pt x="104411" y="196201"/>
                    <a:pt x="104316" y="288596"/>
                    <a:pt x="161003" y="350811"/>
                  </a:cubicBezTo>
                  <a:cubicBezTo>
                    <a:pt x="217691" y="413026"/>
                    <a:pt x="309696" y="421503"/>
                    <a:pt x="366501" y="369745"/>
                  </a:cubicBezTo>
                  <a:cubicBezTo>
                    <a:pt x="423307" y="317986"/>
                    <a:pt x="423402" y="225592"/>
                    <a:pt x="366714" y="163376"/>
                  </a:cubicBezTo>
                  <a:cubicBezTo>
                    <a:pt x="310027" y="101161"/>
                    <a:pt x="218022" y="92684"/>
                    <a:pt x="161216" y="144443"/>
                  </a:cubicBezTo>
                  <a:close/>
                  <a:moveTo>
                    <a:pt x="0" y="0"/>
                  </a:moveTo>
                  <a:lnTo>
                    <a:pt x="1934817" y="0"/>
                  </a:lnTo>
                  <a:lnTo>
                    <a:pt x="1934817" y="1842050"/>
                  </a:lnTo>
                  <a:lnTo>
                    <a:pt x="0" y="184205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6E37B0-A4F9-4404-858D-B7D683787FF7}"/>
                </a:ext>
              </a:extLst>
            </p:cNvPr>
            <p:cNvSpPr/>
            <p:nvPr/>
          </p:nvSpPr>
          <p:spPr>
            <a:xfrm>
              <a:off x="767309" y="4509655"/>
              <a:ext cx="1037927" cy="100987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5400" b="0" cap="none" spc="0" dirty="0">
                  <a:ln w="0">
                    <a:solidFill>
                      <a:srgbClr val="C000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</a:t>
              </a:r>
              <a:endParaRPr lang="en-US" sz="5400" b="0" cap="none" spc="0" dirty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C6DC81-EEAF-4AA2-B5FE-7B0F8CA7F40E}"/>
              </a:ext>
            </a:extLst>
          </p:cNvPr>
          <p:cNvGrpSpPr/>
          <p:nvPr/>
        </p:nvGrpSpPr>
        <p:grpSpPr>
          <a:xfrm>
            <a:off x="9610022" y="1007166"/>
            <a:ext cx="1749770" cy="4974240"/>
            <a:chOff x="428016" y="967410"/>
            <a:chExt cx="1749770" cy="4974240"/>
          </a:xfrm>
          <a:solidFill>
            <a:srgbClr val="AF0968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1413FF-45B5-4351-9A12-E64C072AEBA0}"/>
                </a:ext>
              </a:extLst>
            </p:cNvPr>
            <p:cNvSpPr/>
            <p:nvPr/>
          </p:nvSpPr>
          <p:spPr>
            <a:xfrm>
              <a:off x="1196753" y="1775793"/>
              <a:ext cx="115212" cy="266472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DDA0B7-DC34-4266-B7FD-0243699ABC32}"/>
                </a:ext>
              </a:extLst>
            </p:cNvPr>
            <p:cNvSpPr/>
            <p:nvPr/>
          </p:nvSpPr>
          <p:spPr>
            <a:xfrm>
              <a:off x="838393" y="967410"/>
              <a:ext cx="947143" cy="954156"/>
            </a:xfrm>
            <a:custGeom>
              <a:avLst/>
              <a:gdLst>
                <a:gd name="connsiteX0" fmla="*/ 477078 w 947143"/>
                <a:gd name="connsiteY0" fmla="*/ 0 h 954156"/>
                <a:gd name="connsiteX1" fmla="*/ 944464 w 947143"/>
                <a:gd name="connsiteY1" fmla="*/ 380930 h 954156"/>
                <a:gd name="connsiteX2" fmla="*/ 947143 w 947143"/>
                <a:gd name="connsiteY2" fmla="*/ 407504 h 954156"/>
                <a:gd name="connsiteX3" fmla="*/ 760805 w 947143"/>
                <a:gd name="connsiteY3" fmla="*/ 407504 h 954156"/>
                <a:gd name="connsiteX4" fmla="*/ 751451 w 947143"/>
                <a:gd name="connsiteY4" fmla="*/ 361172 h 954156"/>
                <a:gd name="connsiteX5" fmla="*/ 477078 w 947143"/>
                <a:gd name="connsiteY5" fmla="*/ 179305 h 954156"/>
                <a:gd name="connsiteX6" fmla="*/ 179305 w 947143"/>
                <a:gd name="connsiteY6" fmla="*/ 477078 h 954156"/>
                <a:gd name="connsiteX7" fmla="*/ 477078 w 947143"/>
                <a:gd name="connsiteY7" fmla="*/ 774851 h 954156"/>
                <a:gd name="connsiteX8" fmla="*/ 751451 w 947143"/>
                <a:gd name="connsiteY8" fmla="*/ 592985 h 954156"/>
                <a:gd name="connsiteX9" fmla="*/ 760805 w 947143"/>
                <a:gd name="connsiteY9" fmla="*/ 546652 h 954156"/>
                <a:gd name="connsiteX10" fmla="*/ 947143 w 947143"/>
                <a:gd name="connsiteY10" fmla="*/ 546652 h 954156"/>
                <a:gd name="connsiteX11" fmla="*/ 944464 w 947143"/>
                <a:gd name="connsiteY11" fmla="*/ 573226 h 954156"/>
                <a:gd name="connsiteX12" fmla="*/ 477078 w 947143"/>
                <a:gd name="connsiteY12" fmla="*/ 954156 h 954156"/>
                <a:gd name="connsiteX13" fmla="*/ 0 w 947143"/>
                <a:gd name="connsiteY13" fmla="*/ 477078 h 954156"/>
                <a:gd name="connsiteX14" fmla="*/ 477078 w 947143"/>
                <a:gd name="connsiteY14" fmla="*/ 0 h 95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143" h="954156">
                  <a:moveTo>
                    <a:pt x="477078" y="0"/>
                  </a:moveTo>
                  <a:cubicBezTo>
                    <a:pt x="707626" y="0"/>
                    <a:pt x="899978" y="163534"/>
                    <a:pt x="944464" y="380930"/>
                  </a:cubicBezTo>
                  <a:lnTo>
                    <a:pt x="947143" y="407504"/>
                  </a:lnTo>
                  <a:lnTo>
                    <a:pt x="760805" y="407504"/>
                  </a:lnTo>
                  <a:lnTo>
                    <a:pt x="751451" y="361172"/>
                  </a:lnTo>
                  <a:cubicBezTo>
                    <a:pt x="706246" y="254297"/>
                    <a:pt x="600420" y="179305"/>
                    <a:pt x="477078" y="179305"/>
                  </a:cubicBezTo>
                  <a:cubicBezTo>
                    <a:pt x="312623" y="179305"/>
                    <a:pt x="179305" y="312623"/>
                    <a:pt x="179305" y="477078"/>
                  </a:cubicBezTo>
                  <a:cubicBezTo>
                    <a:pt x="179305" y="641533"/>
                    <a:pt x="312623" y="774851"/>
                    <a:pt x="477078" y="774851"/>
                  </a:cubicBezTo>
                  <a:cubicBezTo>
                    <a:pt x="600420" y="774851"/>
                    <a:pt x="706246" y="699860"/>
                    <a:pt x="751451" y="592985"/>
                  </a:cubicBezTo>
                  <a:lnTo>
                    <a:pt x="760805" y="546652"/>
                  </a:lnTo>
                  <a:lnTo>
                    <a:pt x="947143" y="546652"/>
                  </a:lnTo>
                  <a:lnTo>
                    <a:pt x="944464" y="573226"/>
                  </a:lnTo>
                  <a:cubicBezTo>
                    <a:pt x="899978" y="790622"/>
                    <a:pt x="707626" y="954156"/>
                    <a:pt x="477078" y="954156"/>
                  </a:cubicBezTo>
                  <a:cubicBezTo>
                    <a:pt x="213595" y="954156"/>
                    <a:pt x="0" y="740561"/>
                    <a:pt x="0" y="477078"/>
                  </a:cubicBezTo>
                  <a:cubicBezTo>
                    <a:pt x="0" y="213595"/>
                    <a:pt x="213595" y="0"/>
                    <a:pt x="47707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CB7575-F479-4154-BC86-0083CF0D8268}"/>
                </a:ext>
              </a:extLst>
            </p:cNvPr>
            <p:cNvSpPr/>
            <p:nvPr/>
          </p:nvSpPr>
          <p:spPr>
            <a:xfrm rot="2540301">
              <a:off x="428016" y="4275775"/>
              <a:ext cx="1749770" cy="1665875"/>
            </a:xfrm>
            <a:custGeom>
              <a:avLst/>
              <a:gdLst>
                <a:gd name="connsiteX0" fmla="*/ 161216 w 1934817"/>
                <a:gd name="connsiteY0" fmla="*/ 144443 h 1842050"/>
                <a:gd name="connsiteX1" fmla="*/ 161003 w 1934817"/>
                <a:gd name="connsiteY1" fmla="*/ 350811 h 1842050"/>
                <a:gd name="connsiteX2" fmla="*/ 366501 w 1934817"/>
                <a:gd name="connsiteY2" fmla="*/ 369745 h 1842050"/>
                <a:gd name="connsiteX3" fmla="*/ 366714 w 1934817"/>
                <a:gd name="connsiteY3" fmla="*/ 163376 h 1842050"/>
                <a:gd name="connsiteX4" fmla="*/ 161216 w 1934817"/>
                <a:gd name="connsiteY4" fmla="*/ 144443 h 1842050"/>
                <a:gd name="connsiteX5" fmla="*/ 0 w 1934817"/>
                <a:gd name="connsiteY5" fmla="*/ 0 h 1842050"/>
                <a:gd name="connsiteX6" fmla="*/ 1934817 w 1934817"/>
                <a:gd name="connsiteY6" fmla="*/ 0 h 1842050"/>
                <a:gd name="connsiteX7" fmla="*/ 1934817 w 1934817"/>
                <a:gd name="connsiteY7" fmla="*/ 1842050 h 1842050"/>
                <a:gd name="connsiteX8" fmla="*/ 0 w 1934817"/>
                <a:gd name="connsiteY8" fmla="*/ 1842050 h 184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817" h="1842050">
                  <a:moveTo>
                    <a:pt x="161216" y="144443"/>
                  </a:moveTo>
                  <a:cubicBezTo>
                    <a:pt x="104411" y="196201"/>
                    <a:pt x="104316" y="288596"/>
                    <a:pt x="161003" y="350811"/>
                  </a:cubicBezTo>
                  <a:cubicBezTo>
                    <a:pt x="217691" y="413026"/>
                    <a:pt x="309696" y="421503"/>
                    <a:pt x="366501" y="369745"/>
                  </a:cubicBezTo>
                  <a:cubicBezTo>
                    <a:pt x="423307" y="317986"/>
                    <a:pt x="423402" y="225592"/>
                    <a:pt x="366714" y="163376"/>
                  </a:cubicBezTo>
                  <a:cubicBezTo>
                    <a:pt x="310027" y="101161"/>
                    <a:pt x="218022" y="92684"/>
                    <a:pt x="161216" y="144443"/>
                  </a:cubicBezTo>
                  <a:close/>
                  <a:moveTo>
                    <a:pt x="0" y="0"/>
                  </a:moveTo>
                  <a:lnTo>
                    <a:pt x="1934817" y="0"/>
                  </a:lnTo>
                  <a:lnTo>
                    <a:pt x="1934817" y="1842050"/>
                  </a:lnTo>
                  <a:lnTo>
                    <a:pt x="0" y="184205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530423-B44E-4DFF-83F0-2DE769FE3A45}"/>
                </a:ext>
              </a:extLst>
            </p:cNvPr>
            <p:cNvSpPr/>
            <p:nvPr/>
          </p:nvSpPr>
          <p:spPr>
            <a:xfrm>
              <a:off x="770755" y="4652261"/>
              <a:ext cx="1014781" cy="98735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5400" b="0" cap="none" spc="0" dirty="0">
                  <a:ln w="0">
                    <a:solidFill>
                      <a:srgbClr val="C000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</a:t>
              </a:r>
              <a:endParaRPr lang="en-US" sz="5400" b="0" cap="none" spc="0" dirty="0">
                <a:ln w="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9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F00E3-EF79-4ADE-BDAC-B8CC61FC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4" y="1524723"/>
            <a:ext cx="3463937" cy="4501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D4065-4593-42CE-B84A-E083896CF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15" y="1524723"/>
            <a:ext cx="3880710" cy="4501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7C69C-A858-4CA8-93A7-B4493129A919}"/>
              </a:ext>
            </a:extLst>
          </p:cNvPr>
          <p:cNvSpPr txBox="1"/>
          <p:nvPr/>
        </p:nvSpPr>
        <p:spPr>
          <a:xfrm>
            <a:off x="2852381" y="416455"/>
            <a:ext cx="5501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বইয়ের ৫ পৃষ্ঠা দেখ -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9635D6-ACC6-4B05-8B08-F9A3FE80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11" y="928338"/>
            <a:ext cx="3715268" cy="5001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47308-3BBE-41C1-B3BC-A63E2604F84F}"/>
              </a:ext>
            </a:extLst>
          </p:cNvPr>
          <p:cNvSpPr txBox="1"/>
          <p:nvPr/>
        </p:nvSpPr>
        <p:spPr>
          <a:xfrm>
            <a:off x="2880055" y="433749"/>
            <a:ext cx="4127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233AC-A788-4D21-A7AA-F482D2D5CC28}"/>
              </a:ext>
            </a:extLst>
          </p:cNvPr>
          <p:cNvSpPr txBox="1"/>
          <p:nvPr/>
        </p:nvSpPr>
        <p:spPr>
          <a:xfrm>
            <a:off x="838200" y="1905505"/>
            <a:ext cx="67595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শিক্ষার্থীবন্ধুরা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756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6A0B42-582E-4432-A447-AB0ABDE36789}"/>
              </a:ext>
            </a:extLst>
          </p:cNvPr>
          <p:cNvSpPr txBox="1"/>
          <p:nvPr/>
        </p:nvSpPr>
        <p:spPr>
          <a:xfrm>
            <a:off x="3105978" y="476433"/>
            <a:ext cx="561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B436B-465B-460D-8256-EC7769FA40F7}"/>
              </a:ext>
            </a:extLst>
          </p:cNvPr>
          <p:cNvSpPr txBox="1"/>
          <p:nvPr/>
        </p:nvSpPr>
        <p:spPr>
          <a:xfrm>
            <a:off x="1907485" y="1409748"/>
            <a:ext cx="739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আবৃতি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5C22410-A2FB-4C63-B3D7-A6B4E851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61" y="3079304"/>
            <a:ext cx="4330148" cy="2886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96473-7B2F-43A1-845F-F6484AA62623}"/>
              </a:ext>
            </a:extLst>
          </p:cNvPr>
          <p:cNvSpPr txBox="1"/>
          <p:nvPr/>
        </p:nvSpPr>
        <p:spPr>
          <a:xfrm>
            <a:off x="2803161" y="623304"/>
            <a:ext cx="6115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নীরব পাঠ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5CD1E-FB1D-4480-8A98-EADCFDB66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91" y="2046136"/>
            <a:ext cx="6115987" cy="3424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61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82BE3-3197-45B4-A803-D36CED8E49FD}"/>
              </a:ext>
            </a:extLst>
          </p:cNvPr>
          <p:cNvSpPr txBox="1"/>
          <p:nvPr/>
        </p:nvSpPr>
        <p:spPr>
          <a:xfrm>
            <a:off x="1050235" y="4791525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বাংলা কাদের মাতৃভাষা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0D7A6-F41E-4205-ACA2-751A439EE461}"/>
              </a:ext>
            </a:extLst>
          </p:cNvPr>
          <p:cNvSpPr txBox="1"/>
          <p:nvPr/>
        </p:nvSpPr>
        <p:spPr>
          <a:xfrm>
            <a:off x="1050235" y="1538408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সূর্য ওঠার পূর্বদেশ কোনটি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5569C-9956-4EF0-AED3-CB492FF7D79D}"/>
              </a:ext>
            </a:extLst>
          </p:cNvPr>
          <p:cNvSpPr txBox="1"/>
          <p:nvPr/>
        </p:nvSpPr>
        <p:spPr>
          <a:xfrm>
            <a:off x="0" y="3323030"/>
            <a:ext cx="9516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সৈয়দ শামসুল হক একজন কী ছিলেন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705AB-9317-4529-8445-6A63F597325C}"/>
              </a:ext>
            </a:extLst>
          </p:cNvPr>
          <p:cNvSpPr txBox="1"/>
          <p:nvPr/>
        </p:nvSpPr>
        <p:spPr>
          <a:xfrm>
            <a:off x="1976800" y="383501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বল- 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A44A09-B4D9-4765-B731-78172FD09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05" y="885021"/>
            <a:ext cx="3016362" cy="1508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CF5923-EA2D-4859-A31B-E317293C14CC}"/>
              </a:ext>
            </a:extLst>
          </p:cNvPr>
          <p:cNvSpPr txBox="1"/>
          <p:nvPr/>
        </p:nvSpPr>
        <p:spPr>
          <a:xfrm>
            <a:off x="3687581" y="2506739"/>
            <a:ext cx="383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74471-A079-495F-877C-29986CFBA4E9}"/>
              </a:ext>
            </a:extLst>
          </p:cNvPr>
          <p:cNvSpPr txBox="1"/>
          <p:nvPr/>
        </p:nvSpPr>
        <p:spPr>
          <a:xfrm>
            <a:off x="3719950" y="4059765"/>
            <a:ext cx="438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ছিলেন।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A60A-0BF1-4923-80C9-C401CFD546B0}"/>
              </a:ext>
            </a:extLst>
          </p:cNvPr>
          <p:cNvSpPr txBox="1"/>
          <p:nvPr/>
        </p:nvSpPr>
        <p:spPr>
          <a:xfrm>
            <a:off x="2951975" y="5471680"/>
            <a:ext cx="4152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বাঙালীর ভাষা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FF34D3-6350-42AD-99EC-76A25971AFF5}"/>
              </a:ext>
            </a:extLst>
          </p:cNvPr>
          <p:cNvSpPr txBox="1"/>
          <p:nvPr/>
        </p:nvSpPr>
        <p:spPr>
          <a:xfrm>
            <a:off x="812800" y="284788"/>
            <a:ext cx="1116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নতুন শব্দ ও অর্থ জেনে নিই-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907EC-8027-4C15-8F37-C85C3429DE31}"/>
              </a:ext>
            </a:extLst>
          </p:cNvPr>
          <p:cNvSpPr txBox="1"/>
          <p:nvPr/>
        </p:nvSpPr>
        <p:spPr>
          <a:xfrm>
            <a:off x="486810" y="1515650"/>
            <a:ext cx="2619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পূর্বদেশ -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D969A-A7FD-441A-BB33-38038F622169}"/>
              </a:ext>
            </a:extLst>
          </p:cNvPr>
          <p:cNvSpPr txBox="1"/>
          <p:nvPr/>
        </p:nvSpPr>
        <p:spPr>
          <a:xfrm>
            <a:off x="5022056" y="1560078"/>
            <a:ext cx="716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আছে এমন দেশ 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D868B-30F9-4160-91F5-D024FEC7AC17}"/>
              </a:ext>
            </a:extLst>
          </p:cNvPr>
          <p:cNvSpPr txBox="1"/>
          <p:nvPr/>
        </p:nvSpPr>
        <p:spPr>
          <a:xfrm>
            <a:off x="956468" y="333638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-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404B6-E5AE-4B02-B9D3-59CEED5CB5D9}"/>
              </a:ext>
            </a:extLst>
          </p:cNvPr>
          <p:cNvSpPr txBox="1"/>
          <p:nvPr/>
        </p:nvSpPr>
        <p:spPr>
          <a:xfrm>
            <a:off x="5726221" y="3295589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 করা হয় এমন 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C7C6B-5DCE-43A8-AED6-9E9C048C608A}"/>
              </a:ext>
            </a:extLst>
          </p:cNvPr>
          <p:cNvSpPr txBox="1"/>
          <p:nvPr/>
        </p:nvSpPr>
        <p:spPr>
          <a:xfrm>
            <a:off x="909084" y="4975582"/>
            <a:ext cx="219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 -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7B44E-7749-4D0D-B9CC-1A90C1F4DEC7}"/>
              </a:ext>
            </a:extLst>
          </p:cNvPr>
          <p:cNvSpPr txBox="1"/>
          <p:nvPr/>
        </p:nvSpPr>
        <p:spPr>
          <a:xfrm>
            <a:off x="6676178" y="4793068"/>
            <a:ext cx="115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Sunrise jpg free stock photos download (105,542 Free stock photos) for  commercial use. format: HD high resolution jpg images">
            <a:extLst>
              <a:ext uri="{FF2B5EF4-FFF2-40B4-BE49-F238E27FC236}">
                <a16:creationId xmlns:a16="http://schemas.microsoft.com/office/drawing/2014/main" id="{98CE43A4-D385-4EAC-BCA5-67D9FC8B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1316621"/>
            <a:ext cx="2492484" cy="1627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nglish Club: Paragraph about Our Country/My Homeland/My Motherland/ Bangladesh">
            <a:extLst>
              <a:ext uri="{FF2B5EF4-FFF2-40B4-BE49-F238E27FC236}">
                <a16:creationId xmlns:a16="http://schemas.microsoft.com/office/drawing/2014/main" id="{74E9B205-9600-4430-A0CE-B14E8FA1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086017"/>
            <a:ext cx="2440097" cy="1477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D - GREEN FLAG IS THE LIFE OF BANGLADESH — Steemit">
            <a:extLst>
              <a:ext uri="{FF2B5EF4-FFF2-40B4-BE49-F238E27FC236}">
                <a16:creationId xmlns:a16="http://schemas.microsoft.com/office/drawing/2014/main" id="{8C1D4F02-C69A-4DAA-A31A-7F988B4C3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4672088"/>
            <a:ext cx="2440097" cy="1437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D7186-602F-4CE4-8CE6-0EB5A05E8A7E}"/>
              </a:ext>
            </a:extLst>
          </p:cNvPr>
          <p:cNvSpPr txBox="1"/>
          <p:nvPr/>
        </p:nvSpPr>
        <p:spPr>
          <a:xfrm>
            <a:off x="1697895" y="360485"/>
            <a:ext cx="892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যুক্তবর্ণগুলো চিনে নিই এবং যুক্তবর্ণ দিয়ে নতুন শব্দ পড়ি -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4FD8B-ABD1-4333-8F43-F27353A17AE4}"/>
              </a:ext>
            </a:extLst>
          </p:cNvPr>
          <p:cNvSpPr txBox="1"/>
          <p:nvPr/>
        </p:nvSpPr>
        <p:spPr>
          <a:xfrm>
            <a:off x="3309811" y="2547569"/>
            <a:ext cx="76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A18D3-89DE-44D8-8C37-2EA2B8A372BE}"/>
              </a:ext>
            </a:extLst>
          </p:cNvPr>
          <p:cNvSpPr txBox="1"/>
          <p:nvPr/>
        </p:nvSpPr>
        <p:spPr>
          <a:xfrm>
            <a:off x="3499479" y="4631917"/>
            <a:ext cx="530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7AECF-EA84-400B-AA92-A8EF837C6DDA}"/>
              </a:ext>
            </a:extLst>
          </p:cNvPr>
          <p:cNvSpPr txBox="1"/>
          <p:nvPr/>
        </p:nvSpPr>
        <p:spPr>
          <a:xfrm>
            <a:off x="3404566" y="2706443"/>
            <a:ext cx="63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/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8122-96FB-4DA0-86B0-A4A210519EDA}"/>
              </a:ext>
            </a:extLst>
          </p:cNvPr>
          <p:cNvSpPr txBox="1"/>
          <p:nvPr/>
        </p:nvSpPr>
        <p:spPr>
          <a:xfrm>
            <a:off x="3405586" y="4667663"/>
            <a:ext cx="93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</a:rPr>
              <a:t>/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92C67-50D6-415C-8A52-23EE5DEDED95}"/>
              </a:ext>
            </a:extLst>
          </p:cNvPr>
          <p:cNvSpPr txBox="1"/>
          <p:nvPr/>
        </p:nvSpPr>
        <p:spPr>
          <a:xfrm>
            <a:off x="346895" y="2586358"/>
            <a:ext cx="259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B8789-D241-4B7C-B4B2-E87403B186A2}"/>
              </a:ext>
            </a:extLst>
          </p:cNvPr>
          <p:cNvSpPr txBox="1"/>
          <p:nvPr/>
        </p:nvSpPr>
        <p:spPr>
          <a:xfrm>
            <a:off x="3406322" y="2598404"/>
            <a:ext cx="1097979" cy="83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6B873-6253-43CC-9B87-9226E438E508}"/>
              </a:ext>
            </a:extLst>
          </p:cNvPr>
          <p:cNvSpPr txBox="1"/>
          <p:nvPr/>
        </p:nvSpPr>
        <p:spPr>
          <a:xfrm>
            <a:off x="8929822" y="2771025"/>
            <a:ext cx="2578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7703D-B563-43EC-8AB8-303E60CA325C}"/>
              </a:ext>
            </a:extLst>
          </p:cNvPr>
          <p:cNvSpPr txBox="1"/>
          <p:nvPr/>
        </p:nvSpPr>
        <p:spPr>
          <a:xfrm>
            <a:off x="1195080" y="4643598"/>
            <a:ext cx="1422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0AD43-AD1B-4F83-85CB-76626319150C}"/>
              </a:ext>
            </a:extLst>
          </p:cNvPr>
          <p:cNvSpPr txBox="1"/>
          <p:nvPr/>
        </p:nvSpPr>
        <p:spPr>
          <a:xfrm>
            <a:off x="3513822" y="4732258"/>
            <a:ext cx="99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DF99AB-FFEA-48A0-AC69-48B7053CCD31}"/>
              </a:ext>
            </a:extLst>
          </p:cNvPr>
          <p:cNvCxnSpPr/>
          <p:nvPr/>
        </p:nvCxnSpPr>
        <p:spPr>
          <a:xfrm>
            <a:off x="4394616" y="3110397"/>
            <a:ext cx="7794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37C457-29DC-4716-AD85-05E0399D8F5C}"/>
              </a:ext>
            </a:extLst>
          </p:cNvPr>
          <p:cNvCxnSpPr/>
          <p:nvPr/>
        </p:nvCxnSpPr>
        <p:spPr>
          <a:xfrm>
            <a:off x="4394616" y="5139750"/>
            <a:ext cx="7794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F2C840-651F-4057-9E4D-9FB54788B34A}"/>
              </a:ext>
            </a:extLst>
          </p:cNvPr>
          <p:cNvSpPr txBox="1"/>
          <p:nvPr/>
        </p:nvSpPr>
        <p:spPr>
          <a:xfrm>
            <a:off x="9325842" y="4705463"/>
            <a:ext cx="191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8B062A52-53A3-4924-93D0-2360716D874E}"/>
              </a:ext>
            </a:extLst>
          </p:cNvPr>
          <p:cNvSpPr/>
          <p:nvPr/>
        </p:nvSpPr>
        <p:spPr>
          <a:xfrm>
            <a:off x="6568162" y="2874364"/>
            <a:ext cx="509666" cy="554636"/>
          </a:xfrm>
          <a:prstGeom prst="mathPlus">
            <a:avLst>
              <a:gd name="adj1" fmla="val 4255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2BE51FC-FAC2-4165-A266-A8FDA2234205}"/>
              </a:ext>
            </a:extLst>
          </p:cNvPr>
          <p:cNvSpPr/>
          <p:nvPr/>
        </p:nvSpPr>
        <p:spPr>
          <a:xfrm>
            <a:off x="6840456" y="4732258"/>
            <a:ext cx="509666" cy="554636"/>
          </a:xfrm>
          <a:prstGeom prst="mathPlus">
            <a:avLst>
              <a:gd name="adj1" fmla="val 4255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AA300C-0F4A-4722-B7E3-4114A8368ED8}"/>
              </a:ext>
            </a:extLst>
          </p:cNvPr>
          <p:cNvCxnSpPr/>
          <p:nvPr/>
        </p:nvCxnSpPr>
        <p:spPr>
          <a:xfrm>
            <a:off x="8806902" y="3150309"/>
            <a:ext cx="7794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BC4533-7B5A-4E2E-9734-D18605824D2F}"/>
              </a:ext>
            </a:extLst>
          </p:cNvPr>
          <p:cNvCxnSpPr/>
          <p:nvPr/>
        </p:nvCxnSpPr>
        <p:spPr>
          <a:xfrm>
            <a:off x="8936097" y="5073686"/>
            <a:ext cx="7794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6EE82D-A845-452D-B15F-1851F9B43245}"/>
              </a:ext>
            </a:extLst>
          </p:cNvPr>
          <p:cNvCxnSpPr/>
          <p:nvPr/>
        </p:nvCxnSpPr>
        <p:spPr>
          <a:xfrm>
            <a:off x="2358452" y="3001857"/>
            <a:ext cx="7794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5225A2-1E9F-4E87-AFE9-6EDAC99D8CF7}"/>
              </a:ext>
            </a:extLst>
          </p:cNvPr>
          <p:cNvCxnSpPr/>
          <p:nvPr/>
        </p:nvCxnSpPr>
        <p:spPr>
          <a:xfrm>
            <a:off x="2530322" y="5139749"/>
            <a:ext cx="7794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4838 L -0.00755 -0.04838 C -0.0043 -0.05185 -0.0013 -0.05625 0.00221 -0.05926 C 0.00416 -0.06088 0.00651 -0.05996 0.00833 -0.06134 C 0.01028 -0.06296 0.01146 -0.06621 0.01328 -0.06783 C 0.01484 -0.06921 0.01653 -0.06921 0.01823 -0.07014 C 0.02135 -0.07176 0.02344 -0.07384 0.02682 -0.07454 C 0.03177 -0.07546 0.03672 -0.0757 0.04153 -0.07662 C 0.07682 -0.08449 0.03177 -0.07871 0.07851 -0.0831 C 0.09153 -0.08241 0.10469 -0.08241 0.11784 -0.08102 C 0.11953 -0.08079 0.12109 -0.07963 0.12278 -0.07894 C 0.12526 -0.07755 0.13008 -0.07454 0.13008 -0.07454 C 0.13594 -0.06759 0.13242 -0.07107 0.14114 -0.06574 C 0.14245 -0.06505 0.14388 -0.06482 0.14492 -0.06366 C 0.14791 -0.05996 0.15 -0.05718 0.15351 -0.05486 C 0.15508 -0.05371 0.15677 -0.05347 0.15846 -0.05255 C 0.15963 -0.05208 0.16094 -0.05116 0.16211 -0.05046 C 0.16497 -0.04236 0.16836 -0.03496 0.1707 -0.02639 C 0.172 -0.02199 0.17278 -0.01736 0.17435 -0.01343 C 0.17526 -0.01134 0.17695 -0.01065 0.17812 -0.00903 C 0.18398 -0.00162 0.18086 -0.00255 0.18555 -0.00255 L 0.18555 -0.00255 " pathEditMode="relative" ptsTypes="AAAAAAAAAAA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5903 L -0.02552 -0.05903 C -0.02149 -0.05972 -0.01732 -0.05949 -0.01328 -0.06134 C -0.01068 -0.0625 -0.00846 -0.06597 -0.00586 -0.06782 C -0.0043 -0.06898 -0.00261 -0.06898 -0.00104 -0.07014 C 0.00104 -0.07129 0.00299 -0.07315 0.00521 -0.0743 C 0.01003 -0.07731 0.02279 -0.08032 0.02487 -0.08102 C 0.03815 -0.08889 0.02487 -0.08171 0.05807 -0.08541 C 0.06133 -0.08565 0.06458 -0.08727 0.06784 -0.0875 L 0.1625 -0.0919 C 0.18372 -0.1044 0.1694 -0.09676 0.22279 -0.0919 C 0.22773 -0.09143 0.2375 -0.0875 0.2375 -0.0875 C 0.24036 -0.08541 0.2431 -0.08241 0.24609 -0.08102 C 0.24896 -0.07963 0.25182 -0.07986 0.25469 -0.0787 C 0.25599 -0.07824 0.25716 -0.07708 0.25846 -0.07662 C 0.26172 -0.075 0.26523 -0.075 0.26823 -0.07222 C 0.2845 -0.05764 0.26419 -0.07523 0.27682 -0.06574 C 0.27851 -0.06435 0.28008 -0.0625 0.28177 -0.06134 C 0.28581 -0.0581 0.29036 -0.05694 0.29401 -0.05254 C 0.29531 -0.05116 0.29661 -0.04977 0.29779 -0.04815 C 0.29948 -0.04606 0.30091 -0.04352 0.30273 -0.04166 C 0.30378 -0.04051 0.30508 -0.04028 0.30638 -0.03935 C 0.31172 -0.03241 0.31758 -0.02407 0.32357 -0.01967 C 0.3237 -0.01967 0.33411 -0.01273 0.33463 -0.01111 C 0.33568 -0.00787 0.33463 -0.0037 0.33463 -1.85185E-6 L 0.33463 -1.85185E-6 " pathEditMode="relative" ptsTypes="AAAAAAAAAAAAAAAAAAAAAA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-0.03033 L -0.01641 -0.03033 C -0.01068 -0.03102 -0.00495 -0.03079 0.00078 -0.03241 C 0.00286 -0.0331 0.00482 -0.03542 0.0069 -0.03681 C 0.00807 -0.03773 0.00937 -0.03843 0.01055 -0.03912 C 0.01927 -0.04236 0.01745 -0.03959 0.02656 -0.0456 C 0.03034 -0.04815 0.03385 -0.05162 0.03763 -0.0544 C 0.0388 -0.05533 0.0401 -0.05579 0.04127 -0.05648 C 0.05156 -0.06852 0.04193 -0.0588 0.06719 -0.0632 C 0.06849 -0.06343 0.06953 -0.06482 0.07083 -0.06528 C 0.07409 -0.06644 0.07747 -0.06667 0.08073 -0.06736 L 0.14713 -0.06088 C 0.14844 -0.06065 0.14961 -0.05996 0.15078 -0.0588 C 0.15364 -0.05579 0.15716 -0.05 0.15937 -0.0456 C 0.1612 -0.04213 0.16263 -0.0382 0.16432 -0.03472 C 0.16549 -0.03241 0.16693 -0.03056 0.16797 -0.02801 C 0.16901 -0.02616 0.1694 -0.02338 0.17044 -0.02153 C 0.17187 -0.01898 0.17357 -0.01667 0.17539 -0.01505 C 0.17773 -0.01296 0.18281 -0.01065 0.18281 -0.01065 C 0.1832 -0.00834 0.1832 -0.00579 0.18398 -0.00394 C 0.18489 -0.00209 0.18776 0.00046 0.18776 0.00046 L 0.18776 0.00046 L 0.18776 0.00046 L 0.18776 0.00046 " pathEditMode="relative" ptsTypes="AAAAAAAAAAAAAAAAAAAAAAAA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5995 L -0.00782 -0.05995 C -0.00209 -0.06805 0.0039 -0.07546 0.00937 -0.08402 C 0.01458 -0.09213 0.01901 -0.10185 0.02408 -0.11018 C 0.02513 -0.11203 0.0263 -0.11389 0.02773 -0.11458 C 0.04205 -0.1206 0.05651 -0.12453 0.07083 -0.12986 C 0.08984 -0.13703 0.07239 -0.13379 0.10156 -0.14074 C 0.10677 -0.1419 0.11224 -0.14213 0.11744 -0.14282 L 0.17903 -0.13865 C 0.18685 -0.13773 0.19453 -0.13495 0.20234 -0.13426 C 0.21875 -0.13264 0.23515 -0.13264 0.25156 -0.13194 C 0.2552 -0.13125 0.25898 -0.13102 0.26263 -0.12986 C 0.2651 -0.12893 0.26731 -0.12615 0.26992 -0.12546 C 0.27604 -0.12384 0.28229 -0.12407 0.28841 -0.12338 C 0.29049 -0.12245 0.29257 -0.12245 0.29453 -0.12106 C 0.29674 -0.11944 0.29856 -0.11643 0.30065 -0.11458 C 0.30182 -0.11342 0.30312 -0.11319 0.30442 -0.11227 C 0.3056 -0.11018 0.30677 -0.10787 0.30807 -0.10578 C 0.31276 -0.09861 0.31575 -0.09722 0.32031 -0.08842 C 0.33125 -0.06736 0.32291 -0.07361 0.33138 -0.06875 C 0.33346 -0.06574 0.33541 -0.06273 0.3375 -0.05995 C 0.3388 -0.05833 0.3401 -0.05717 0.34127 -0.05555 C 0.34257 -0.0537 0.34375 -0.05115 0.34492 -0.04907 C 0.34531 -0.04537 0.34531 -0.04143 0.34622 -0.03819 C 0.34661 -0.03611 0.34778 -0.03518 0.34856 -0.03379 C 0.35599 -0.02222 0.35286 -0.02291 0.35729 -0.02291 L 0.35729 -0.02291 " pathEditMode="relative" ptsTypes="AAAAAAAAAAAAAAAAAAAAAAAAA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0" grpId="0"/>
      <p:bldP spid="10" grpId="1"/>
      <p:bldP spid="15" grpId="0"/>
      <p:bldP spid="15" grpId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87BAF-D188-4C4A-9DA3-129B802C8356}"/>
              </a:ext>
            </a:extLst>
          </p:cNvPr>
          <p:cNvSpPr txBox="1"/>
          <p:nvPr/>
        </p:nvSpPr>
        <p:spPr>
          <a:xfrm>
            <a:off x="4326834" y="246095"/>
            <a:ext cx="2902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CC3F1-BEDC-4DE6-8FAB-CB09EDFA2910}"/>
              </a:ext>
            </a:extLst>
          </p:cNvPr>
          <p:cNvSpPr txBox="1"/>
          <p:nvPr/>
        </p:nvSpPr>
        <p:spPr>
          <a:xfrm>
            <a:off x="909634" y="880209"/>
            <a:ext cx="9725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কবিতায় ব্যবহৃত ঠিক কথাটি নিয়ে খালি জায়গায় বসাও-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8F289-D1F0-47F4-A070-0C553BF653D1}"/>
              </a:ext>
            </a:extLst>
          </p:cNvPr>
          <p:cNvSpPr txBox="1"/>
          <p:nvPr/>
        </p:nvSpPr>
        <p:spPr>
          <a:xfrm>
            <a:off x="1133376" y="3013501"/>
            <a:ext cx="708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   ...........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089C4-6423-4C93-95DF-C90876848ECB}"/>
              </a:ext>
            </a:extLst>
          </p:cNvPr>
          <p:cNvSpPr txBox="1"/>
          <p:nvPr/>
        </p:nvSpPr>
        <p:spPr>
          <a:xfrm>
            <a:off x="1053863" y="4361964"/>
            <a:ext cx="654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   ......................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12AE7-FD37-4451-BD0D-054F1BDF291F}"/>
              </a:ext>
            </a:extLst>
          </p:cNvPr>
          <p:cNvSpPr txBox="1"/>
          <p:nvPr/>
        </p:nvSpPr>
        <p:spPr>
          <a:xfrm>
            <a:off x="972456" y="5353252"/>
            <a:ext cx="654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এই ...................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9C78C-94EA-4269-BDC1-CDF5019551FA}"/>
              </a:ext>
            </a:extLst>
          </p:cNvPr>
          <p:cNvSpPr txBox="1"/>
          <p:nvPr/>
        </p:nvSpPr>
        <p:spPr>
          <a:xfrm>
            <a:off x="599613" y="2225470"/>
            <a:ext cx="3645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 দেশ </a:t>
            </a:r>
            <a:endParaRPr lang="en-US" sz="4000" dirty="0">
              <a:solidFill>
                <a:srgbClr val="00CC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7BD5B-B9AD-4E4E-BEB2-D1ACE75C0AF7}"/>
              </a:ext>
            </a:extLst>
          </p:cNvPr>
          <p:cNvSpPr txBox="1"/>
          <p:nvPr/>
        </p:nvSpPr>
        <p:spPr>
          <a:xfrm>
            <a:off x="3806687" y="2256247"/>
            <a:ext cx="226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3600" dirty="0">
              <a:solidFill>
                <a:srgbClr val="00CC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A870E-1A8B-4BD7-9D38-B9A557E984D2}"/>
              </a:ext>
            </a:extLst>
          </p:cNvPr>
          <p:cNvSpPr txBox="1"/>
          <p:nvPr/>
        </p:nvSpPr>
        <p:spPr>
          <a:xfrm>
            <a:off x="5772236" y="2311708"/>
            <a:ext cx="3360529" cy="643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1504 L 0.07552 0.01504 C 0.07916 0.01412 0.08294 0.01134 0.08646 0.01273 C 0.09258 0.01504 0.09791 0.02176 0.10364 0.02592 C 0.10729 0.02847 0.11484 0.03148 0.11719 0.0324 C 0.13203 0.04815 0.12474 0.04444 0.13815 0.04768 C 0.14935 0.05787 0.13528 0.04629 0.15156 0.0544 C 0.15338 0.05509 0.15482 0.0574 0.15651 0.05856 C 0.15807 0.05972 0.15989 0.05972 0.16146 0.06088 C 0.16458 0.06296 0.16992 0.06898 0.17252 0.07176 C 0.17331 0.07407 0.17435 0.07592 0.175 0.07824 C 0.17747 0.08865 0.17734 0.0875 0.17734 0.09375 L 0.17734 0.09375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03 0.01759 L 0.02903 0.01759 C 0.03138 0.02777 0.03424 0.03773 0.03633 0.04814 C 0.03711 0.05162 0.03711 0.05532 0.03763 0.05902 C 0.03789 0.06134 0.03854 0.06342 0.0388 0.06551 C 0.03971 0.07129 0.04036 0.07731 0.04127 0.0831 C 0.04336 0.09606 0.04375 0.09351 0.04505 0.10486 C 0.04583 0.1125 0.04687 0.12592 0.04752 0.13333 C 0.04596 0.25995 0.05807 0.20833 0.04258 0.24699 C 0.03906 0.25555 0.0414 0.25115 0.0388 0.25578 L 0.0388 0.25578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36 0.02685 L 0.04036 0.02685 C 0.0431 0.03541 0.04778 0.04953 0.05026 0.05949 C 0.05078 0.06157 0.05104 0.06389 0.05143 0.06597 C 0.05234 0.07106 0.05312 0.07616 0.0539 0.08148 C 0.06172 0.13403 0.05403 0.08194 0.06002 0.13171 C 0.0681 0.19699 0.06002 0.12083 0.06627 0.18194 C 0.06666 0.19074 0.06679 0.19953 0.06745 0.2081 C 0.07135 0.25972 0.07213 0.19606 0.06875 0.2912 C 0.06862 0.29352 0.06823 0.29583 0.06745 0.29768 C 0.05859 0.32129 0.06172 0.31203 0.05273 0.32616 C 0.047 0.33495 0.05143 0.33125 0.04531 0.33495 C 0.04245 0.33842 0.03932 0.34166 0.03672 0.34583 C 0.03008 0.35625 0.03867 0.34977 0.0306 0.35463 C 0.02812 0.35741 0.02552 0.36018 0.02318 0.36319 C 0.02187 0.36528 0.02096 0.36805 0.01953 0.36991 C 0.01849 0.37106 0.01693 0.37106 0.01575 0.37199 C 0.00729 0.37963 0.01745 0.37407 0.00716 0.3787 C 0.00521 0.38078 0.00338 0.38403 0.00104 0.38518 C -0.00495 0.38773 -0.0112 0.38773 -0.01732 0.38958 C -0.01901 0.39004 -0.02071 0.39097 -0.02227 0.39166 C -0.02396 0.39305 -0.02552 0.39491 -0.02722 0.39606 C -0.02839 0.39699 -0.02969 0.39768 -0.03086 0.39838 C -0.03985 0.40231 -0.04128 0.40231 -0.04935 0.40486 C -0.05143 0.40694 -0.05326 0.40972 -0.05547 0.41134 C -0.05886 0.41389 -0.07292 0.41551 -0.07396 0.41574 C -0.07513 0.41643 -0.0763 0.41805 -0.07761 0.41782 C -0.08503 0.41736 -0.09245 0.41504 -0.09974 0.41366 C -0.10261 0.41296 -0.10547 0.4118 -0.10834 0.41134 C -0.11823 0.41018 -0.128 0.40995 -0.13789 0.40926 C -0.15104 0.40995 -0.16406 0.41018 -0.17722 0.41134 C -0.20573 0.41412 -0.16927 0.41366 -0.18946 0.41366 L -0.18946 0.41366 " pathEditMode="relative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597EDD-15AE-4E25-AEC6-1254AAA8C44B}"/>
              </a:ext>
            </a:extLst>
          </p:cNvPr>
          <p:cNvSpPr txBox="1"/>
          <p:nvPr/>
        </p:nvSpPr>
        <p:spPr>
          <a:xfrm>
            <a:off x="3819773" y="493155"/>
            <a:ext cx="388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04C66-1603-42F3-90BC-6FEF87225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42" y="1619462"/>
            <a:ext cx="4037351" cy="2732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562EE-2379-406E-AA8E-FEEE9A6048D0}"/>
              </a:ext>
            </a:extLst>
          </p:cNvPr>
          <p:cNvSpPr txBox="1"/>
          <p:nvPr/>
        </p:nvSpPr>
        <p:spPr>
          <a:xfrm>
            <a:off x="434715" y="4555415"/>
            <a:ext cx="10770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অন্যজন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204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9FDBD-30E1-459F-8835-44519B758567}"/>
              </a:ext>
            </a:extLst>
          </p:cNvPr>
          <p:cNvSpPr txBox="1"/>
          <p:nvPr/>
        </p:nvSpPr>
        <p:spPr>
          <a:xfrm>
            <a:off x="3044686" y="587544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মুলভাব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81EB2-E6FD-45E4-890D-37259E6F193C}"/>
              </a:ext>
            </a:extLst>
          </p:cNvPr>
          <p:cNvSpPr txBox="1"/>
          <p:nvPr/>
        </p:nvSpPr>
        <p:spPr>
          <a:xfrm>
            <a:off x="428469" y="2173573"/>
            <a:ext cx="11335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আমাদের সকলের খুব প্রিয় । বাংলাদেশ আমাদের জন্মভূমি। এদেশ যেন  মায়ের মত।এই দেশ ধানের দেশ, গানের দেশ। তেরশতো নদীর দেশ। আমরা মায়ের মুখ থেকে এই ভাষা শিখি। আমাদের দেশে পূর্ব দিকে সূর্য ওঠে । এই দেশ আমাদের খুব আপন।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7FD8CD-2F8D-4C64-8C1F-E32F635B5921}"/>
              </a:ext>
            </a:extLst>
          </p:cNvPr>
          <p:cNvSpPr txBox="1"/>
          <p:nvPr/>
        </p:nvSpPr>
        <p:spPr>
          <a:xfrm>
            <a:off x="4307124" y="404895"/>
            <a:ext cx="2570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3C2EF-C77A-47A4-8EC9-02A966A26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34" y="953922"/>
            <a:ext cx="2220686" cy="2989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C3ADCB-0CDC-412F-9E4E-B33D7BE7FBD1}"/>
              </a:ext>
            </a:extLst>
          </p:cNvPr>
          <p:cNvSpPr txBox="1"/>
          <p:nvPr/>
        </p:nvSpPr>
        <p:spPr>
          <a:xfrm>
            <a:off x="688788" y="4064882"/>
            <a:ext cx="57943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প্রিয়াঙ্কা মজুমদার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ইয়ারনুরুল্যাপুর সরকারী প্রাথমিক বিদ্যালয়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দাগনভুইয়া, ফেনী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7FC69-B219-427E-9266-80D28673E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666" y="1394321"/>
            <a:ext cx="3508300" cy="4069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7D90B-CF11-415D-959E-183834B56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78" y="1132644"/>
            <a:ext cx="1509932" cy="45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2EB00-8733-4418-9D93-863E8CF22FC2}"/>
              </a:ext>
            </a:extLst>
          </p:cNvPr>
          <p:cNvSpPr txBox="1"/>
          <p:nvPr/>
        </p:nvSpPr>
        <p:spPr>
          <a:xfrm>
            <a:off x="3388430" y="514058"/>
            <a:ext cx="471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413F0-44E9-46F3-AB8C-74DDA6DD4A99}"/>
              </a:ext>
            </a:extLst>
          </p:cNvPr>
          <p:cNvSpPr txBox="1"/>
          <p:nvPr/>
        </p:nvSpPr>
        <p:spPr>
          <a:xfrm>
            <a:off x="1096264" y="2131081"/>
            <a:ext cx="9011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কবিতাংশটুকু লেখ- </a:t>
            </a: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সূর্য ওঠার ............ এই বাংলাদেশ।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5A409-898B-4F8D-B6C9-AE210D5A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42" y="3324069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2EB00-8733-4418-9D93-863E8CF22FC2}"/>
              </a:ext>
            </a:extLst>
          </p:cNvPr>
          <p:cNvSpPr txBox="1"/>
          <p:nvPr/>
        </p:nvSpPr>
        <p:spPr>
          <a:xfrm>
            <a:off x="3538331" y="813862"/>
            <a:ext cx="471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413F0-44E9-46F3-AB8C-74DDA6DD4A99}"/>
              </a:ext>
            </a:extLst>
          </p:cNvPr>
          <p:cNvSpPr txBox="1"/>
          <p:nvPr/>
        </p:nvSpPr>
        <p:spPr>
          <a:xfrm>
            <a:off x="1179444" y="854773"/>
            <a:ext cx="901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D1639-809A-4EF6-A8BA-E7C88EDE6FFC}"/>
              </a:ext>
            </a:extLst>
          </p:cNvPr>
          <p:cNvSpPr txBox="1"/>
          <p:nvPr/>
        </p:nvSpPr>
        <p:spPr>
          <a:xfrm>
            <a:off x="915921" y="2967335"/>
            <a:ext cx="9538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সম্পর্কে ৩টি বাক্য লিখে আনবে।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E1B33-0712-44C9-86BD-CFDF5D03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81" y="73128"/>
            <a:ext cx="29337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9FDBD-30E1-459F-8835-44519B758567}"/>
              </a:ext>
            </a:extLst>
          </p:cNvPr>
          <p:cNvSpPr txBox="1"/>
          <p:nvPr/>
        </p:nvSpPr>
        <p:spPr>
          <a:xfrm>
            <a:off x="2609972" y="750044"/>
            <a:ext cx="6534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। সবাই ভালো থেকো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885E1-F8FD-47F7-867F-62AAA025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18" y="1673374"/>
            <a:ext cx="3279859" cy="4042995"/>
          </a:xfrm>
          <a:prstGeom prst="rect">
            <a:avLst/>
          </a:prstGeom>
        </p:spPr>
      </p:pic>
      <p:pic>
        <p:nvPicPr>
          <p:cNvPr id="5" name="Picture 4" descr="C:\Users\RAFIQ\Downloads\grtgrthyt.gif">
            <a:extLst>
              <a:ext uri="{FF2B5EF4-FFF2-40B4-BE49-F238E27FC236}">
                <a16:creationId xmlns:a16="http://schemas.microsoft.com/office/drawing/2014/main" id="{3F9C58F7-64A6-4554-B01C-09283432C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9390" y="1932871"/>
            <a:ext cx="1665197" cy="1143000"/>
          </a:xfrm>
          <a:prstGeom prst="rect">
            <a:avLst/>
          </a:prstGeom>
          <a:noFill/>
        </p:spPr>
      </p:pic>
      <p:pic>
        <p:nvPicPr>
          <p:cNvPr id="6" name="Picture 5" descr="C:\Users\RAFIQ\Downloads\grtgrthyt.gif">
            <a:extLst>
              <a:ext uri="{FF2B5EF4-FFF2-40B4-BE49-F238E27FC236}">
                <a16:creationId xmlns:a16="http://schemas.microsoft.com/office/drawing/2014/main" id="{B8BCBE29-A5D5-4282-BB0C-18D801250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557" y="2286000"/>
            <a:ext cx="1665197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6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dia1-1">
            <a:hlinkClick r:id="" action="ppaction://media"/>
            <a:extLst>
              <a:ext uri="{FF2B5EF4-FFF2-40B4-BE49-F238E27FC236}">
                <a16:creationId xmlns:a16="http://schemas.microsoft.com/office/drawing/2014/main" id="{6B915CF8-33D6-4056-8F68-BA9458E937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2" t="9295" r="-1296" b="8231"/>
          <a:stretch/>
        </p:blipFill>
        <p:spPr>
          <a:xfrm>
            <a:off x="556591" y="397566"/>
            <a:ext cx="11131826" cy="5874602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4C423-3243-480D-BBAF-750DA512A5BF}"/>
              </a:ext>
            </a:extLst>
          </p:cNvPr>
          <p:cNvSpPr txBox="1"/>
          <p:nvPr/>
        </p:nvSpPr>
        <p:spPr>
          <a:xfrm>
            <a:off x="2650435" y="397566"/>
            <a:ext cx="689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8500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832B9-CBEC-4FCA-857E-19D36423B79F}"/>
              </a:ext>
            </a:extLst>
          </p:cNvPr>
          <p:cNvSpPr txBox="1"/>
          <p:nvPr/>
        </p:nvSpPr>
        <p:spPr>
          <a:xfrm>
            <a:off x="1264520" y="1725876"/>
            <a:ext cx="10114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5D7B6-2CB9-4B74-921A-F9732F7C08C4}"/>
              </a:ext>
            </a:extLst>
          </p:cNvPr>
          <p:cNvSpPr txBox="1"/>
          <p:nvPr/>
        </p:nvSpPr>
        <p:spPr>
          <a:xfrm>
            <a:off x="2153478" y="3489360"/>
            <a:ext cx="589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D1303-3C0C-4B47-843F-1079ABE7BEF8}"/>
              </a:ext>
            </a:extLst>
          </p:cNvPr>
          <p:cNvSpPr txBox="1"/>
          <p:nvPr/>
        </p:nvSpPr>
        <p:spPr>
          <a:xfrm>
            <a:off x="4320208" y="503256"/>
            <a:ext cx="355158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175AE-05C6-4C9A-B931-0FD4B4732382}"/>
              </a:ext>
            </a:extLst>
          </p:cNvPr>
          <p:cNvSpPr txBox="1"/>
          <p:nvPr/>
        </p:nvSpPr>
        <p:spPr>
          <a:xfrm>
            <a:off x="3419058" y="3794160"/>
            <a:ext cx="735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B907998-AC1D-4042-8C7B-1CDFCA10D034}"/>
              </a:ext>
            </a:extLst>
          </p:cNvPr>
          <p:cNvSpPr/>
          <p:nvPr/>
        </p:nvSpPr>
        <p:spPr>
          <a:xfrm>
            <a:off x="878412" y="3591283"/>
            <a:ext cx="874643" cy="4566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5F2FCA-1184-4C19-8E04-A05908BC38A0}"/>
              </a:ext>
            </a:extLst>
          </p:cNvPr>
          <p:cNvSpPr/>
          <p:nvPr/>
        </p:nvSpPr>
        <p:spPr>
          <a:xfrm>
            <a:off x="812521" y="1837556"/>
            <a:ext cx="874643" cy="4566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3B209EE-8461-4BC0-8B11-530C183D5256}"/>
              </a:ext>
            </a:extLst>
          </p:cNvPr>
          <p:cNvSpPr/>
          <p:nvPr/>
        </p:nvSpPr>
        <p:spPr>
          <a:xfrm>
            <a:off x="854991" y="4525408"/>
            <a:ext cx="874643" cy="4566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4E04D6-1ED1-4B2F-8D11-1BA0101A937F}"/>
              </a:ext>
            </a:extLst>
          </p:cNvPr>
          <p:cNvSpPr/>
          <p:nvPr/>
        </p:nvSpPr>
        <p:spPr>
          <a:xfrm>
            <a:off x="854992" y="5392316"/>
            <a:ext cx="874643" cy="45667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310C7-58F2-41E4-BD34-7C7AA96CF06D}"/>
              </a:ext>
            </a:extLst>
          </p:cNvPr>
          <p:cNvSpPr txBox="1"/>
          <p:nvPr/>
        </p:nvSpPr>
        <p:spPr>
          <a:xfrm>
            <a:off x="2153478" y="4422882"/>
            <a:ext cx="735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মাতৃভাষার নাম কী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A1CDC7-8B4A-4A40-A90E-5B2F3A6BB3FE}"/>
              </a:ext>
            </a:extLst>
          </p:cNvPr>
          <p:cNvSpPr txBox="1"/>
          <p:nvPr/>
        </p:nvSpPr>
        <p:spPr>
          <a:xfrm>
            <a:off x="2305878" y="5253879"/>
            <a:ext cx="379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3175AE-05C6-4C9A-B931-0FD4B4732382}"/>
              </a:ext>
            </a:extLst>
          </p:cNvPr>
          <p:cNvSpPr txBox="1"/>
          <p:nvPr/>
        </p:nvSpPr>
        <p:spPr>
          <a:xfrm>
            <a:off x="3419058" y="3794160"/>
            <a:ext cx="735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F551F-0BF1-4742-9147-1A8EA7211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2" y="1103510"/>
            <a:ext cx="4412508" cy="4288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70773E-D1B2-42D5-BBAF-E10085E84B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2" y="588436"/>
            <a:ext cx="8201734" cy="56811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F3EDD7-E903-4688-93B0-9DF0CAA39405}"/>
              </a:ext>
            </a:extLst>
          </p:cNvPr>
          <p:cNvSpPr txBox="1"/>
          <p:nvPr/>
        </p:nvSpPr>
        <p:spPr>
          <a:xfrm>
            <a:off x="4941666" y="1313155"/>
            <a:ext cx="5529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DDFA2-F004-40C4-B0FA-B1362BCF8CCB}"/>
              </a:ext>
            </a:extLst>
          </p:cNvPr>
          <p:cNvSpPr txBox="1"/>
          <p:nvPr/>
        </p:nvSpPr>
        <p:spPr>
          <a:xfrm>
            <a:off x="5170854" y="2262285"/>
            <a:ext cx="5529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5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218AD7-AA30-447F-BA82-8A0D3AF6D680}"/>
              </a:ext>
            </a:extLst>
          </p:cNvPr>
          <p:cNvSpPr txBox="1"/>
          <p:nvPr/>
        </p:nvSpPr>
        <p:spPr>
          <a:xfrm>
            <a:off x="4613992" y="3224876"/>
            <a:ext cx="6587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86DC89-FC46-4E4E-B7F3-EA369286EAC6}"/>
              </a:ext>
            </a:extLst>
          </p:cNvPr>
          <p:cNvSpPr txBox="1"/>
          <p:nvPr/>
        </p:nvSpPr>
        <p:spPr>
          <a:xfrm>
            <a:off x="5861837" y="527132"/>
            <a:ext cx="332298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0A7E8-8057-4093-8EF0-0173C870DF5D}"/>
              </a:ext>
            </a:extLst>
          </p:cNvPr>
          <p:cNvSpPr txBox="1"/>
          <p:nvPr/>
        </p:nvSpPr>
        <p:spPr>
          <a:xfrm>
            <a:off x="530086" y="2125683"/>
            <a:ext cx="109595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১.১.২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 বইয়ের কবিতা শ্রবণযোগ্য স্বরে আবৃতি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২.২.২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২.১.২ পাঠ্যপুস্তকের কবিতা লিখতে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D793B-3722-493E-954D-BF6C600E12AA}"/>
              </a:ext>
            </a:extLst>
          </p:cNvPr>
          <p:cNvSpPr txBox="1"/>
          <p:nvPr/>
        </p:nvSpPr>
        <p:spPr>
          <a:xfrm>
            <a:off x="2746513" y="577333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7BF34-ABF9-4D35-8678-DE29A2E5FB48}"/>
              </a:ext>
            </a:extLst>
          </p:cNvPr>
          <p:cNvSpPr txBox="1"/>
          <p:nvPr/>
        </p:nvSpPr>
        <p:spPr>
          <a:xfrm>
            <a:off x="1045679" y="1249547"/>
            <a:ext cx="9353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22B9-86EC-4EA9-ACE1-2CF508D45D22}"/>
              </a:ext>
            </a:extLst>
          </p:cNvPr>
          <p:cNvSpPr txBox="1"/>
          <p:nvPr/>
        </p:nvSpPr>
        <p:spPr>
          <a:xfrm>
            <a:off x="2193234" y="397696"/>
            <a:ext cx="7805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নিই-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দৈনিক জনকন্ঠ || সৈয়দ শামসুল হক স্মরণে মিলন কান্তি দে'র আবৃত্তিসন্ধ্যা">
            <a:extLst>
              <a:ext uri="{FF2B5EF4-FFF2-40B4-BE49-F238E27FC236}">
                <a16:creationId xmlns:a16="http://schemas.microsoft.com/office/drawing/2014/main" id="{A5EBF711-7B71-4555-8D1A-F4A37655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44" y="1151628"/>
            <a:ext cx="3567882" cy="2277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D4F2F-090E-41A5-B276-9E8D94D803F2}"/>
              </a:ext>
            </a:extLst>
          </p:cNvPr>
          <p:cNvSpPr txBox="1"/>
          <p:nvPr/>
        </p:nvSpPr>
        <p:spPr>
          <a:xfrm>
            <a:off x="1261672" y="3429000"/>
            <a:ext cx="966865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১৯৩৫ সালের ২৭শে ডিসেম্বর কুড়িগ্রাম জেলায় জন্মগ্রহণ করেন। বাংলা সাহিত্য জগতে সৈয়দ শামসুল হক সব্যসাচী লেখক হিসেবে পরিচিত । ২০১৬ সালের ২৭ সেপ্টেম্বর ঢাকায় শেষ নিঃশ্বাস ত্যাগ করেন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nrise jpg free stock photos download (105,542 Free stock photos) for  commercial use. format: HD high resolution jpg images">
            <a:extLst>
              <a:ext uri="{FF2B5EF4-FFF2-40B4-BE49-F238E27FC236}">
                <a16:creationId xmlns:a16="http://schemas.microsoft.com/office/drawing/2014/main" id="{26696832-609C-496F-AC02-97E1DB28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45" y="1558664"/>
            <a:ext cx="5232084" cy="350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565CC-708F-460A-AF89-A02434404712}"/>
              </a:ext>
            </a:extLst>
          </p:cNvPr>
          <p:cNvSpPr txBox="1"/>
          <p:nvPr/>
        </p:nvSpPr>
        <p:spPr>
          <a:xfrm>
            <a:off x="742122" y="2425148"/>
            <a:ext cx="4722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পূর্বদেশ </a:t>
            </a:r>
          </a:p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43D41-4297-421E-95BD-C1A9D860E5C5}"/>
              </a:ext>
            </a:extLst>
          </p:cNvPr>
          <p:cNvSpPr txBox="1"/>
          <p:nvPr/>
        </p:nvSpPr>
        <p:spPr>
          <a:xfrm>
            <a:off x="2782957" y="477078"/>
            <a:ext cx="6838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2084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ngladesh at 50: A nation created in violence and still bearing scars of a  troubled birth">
            <a:extLst>
              <a:ext uri="{FF2B5EF4-FFF2-40B4-BE49-F238E27FC236}">
                <a16:creationId xmlns:a16="http://schemas.microsoft.com/office/drawing/2014/main" id="{531CB46D-3D9A-4CE6-BFBD-F7367997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556"/>
            <a:ext cx="5029200" cy="3421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22678-85AD-4C04-99F1-15BACBE83153}"/>
              </a:ext>
            </a:extLst>
          </p:cNvPr>
          <p:cNvSpPr txBox="1"/>
          <p:nvPr/>
        </p:nvSpPr>
        <p:spPr>
          <a:xfrm>
            <a:off x="384312" y="2107096"/>
            <a:ext cx="58883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আপন দেশ </a:t>
            </a:r>
          </a:p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। </a:t>
            </a:r>
          </a:p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AA09F-2A00-49B0-AD3D-7824593B73E2}"/>
              </a:ext>
            </a:extLst>
          </p:cNvPr>
          <p:cNvSpPr txBox="1"/>
          <p:nvPr/>
        </p:nvSpPr>
        <p:spPr>
          <a:xfrm>
            <a:off x="2466561" y="590585"/>
            <a:ext cx="7258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5524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423</Words>
  <Application>Microsoft Office PowerPoint</Application>
  <PresentationFormat>Widescreen</PresentationFormat>
  <Paragraphs>87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52</cp:revision>
  <dcterms:created xsi:type="dcterms:W3CDTF">2021-09-01T14:14:22Z</dcterms:created>
  <dcterms:modified xsi:type="dcterms:W3CDTF">2021-09-03T14:28:02Z</dcterms:modified>
</cp:coreProperties>
</file>