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78" r:id="rId4"/>
    <p:sldId id="265" r:id="rId5"/>
    <p:sldId id="266" r:id="rId6"/>
    <p:sldId id="277" r:id="rId7"/>
    <p:sldId id="269" r:id="rId8"/>
    <p:sldId id="290" r:id="rId9"/>
    <p:sldId id="262" r:id="rId10"/>
    <p:sldId id="261" r:id="rId11"/>
    <p:sldId id="291" r:id="rId12"/>
    <p:sldId id="283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4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8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7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369727-6432-4901-81FF-170351C9D91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8C4D3E-8B5D-4E3C-A433-A71DA54D87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35507" r="296" b="-1449"/>
          <a:stretch/>
        </p:blipFill>
        <p:spPr>
          <a:xfrm>
            <a:off x="0" y="5763126"/>
            <a:ext cx="12192000" cy="1094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4673" y="490469"/>
            <a:ext cx="8642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24838-2BBD-40DD-A235-C580C4E12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44" y="1557996"/>
            <a:ext cx="4805724" cy="37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279CB9-A347-4217-8F0A-A66B5F62A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35064"/>
              </p:ext>
            </p:extLst>
          </p:nvPr>
        </p:nvGraphicFramePr>
        <p:xfrm>
          <a:off x="1259841" y="1828800"/>
          <a:ext cx="890328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343">
                  <a:extLst>
                    <a:ext uri="{9D8B030D-6E8A-4147-A177-3AD203B41FA5}">
                      <a16:colId xmlns:a16="http://schemas.microsoft.com/office/drawing/2014/main" val="3077856254"/>
                    </a:ext>
                  </a:extLst>
                </a:gridCol>
                <a:gridCol w="1587181">
                  <a:extLst>
                    <a:ext uri="{9D8B030D-6E8A-4147-A177-3AD203B41FA5}">
                      <a16:colId xmlns:a16="http://schemas.microsoft.com/office/drawing/2014/main" val="4049344206"/>
                    </a:ext>
                  </a:extLst>
                </a:gridCol>
                <a:gridCol w="1835447">
                  <a:extLst>
                    <a:ext uri="{9D8B030D-6E8A-4147-A177-3AD203B41FA5}">
                      <a16:colId xmlns:a16="http://schemas.microsoft.com/office/drawing/2014/main" val="664885764"/>
                    </a:ext>
                  </a:extLst>
                </a:gridCol>
                <a:gridCol w="1780657">
                  <a:extLst>
                    <a:ext uri="{9D8B030D-6E8A-4147-A177-3AD203B41FA5}">
                      <a16:colId xmlns:a16="http://schemas.microsoft.com/office/drawing/2014/main" val="2277941460"/>
                    </a:ext>
                  </a:extLst>
                </a:gridCol>
                <a:gridCol w="1780657">
                  <a:extLst>
                    <a:ext uri="{9D8B030D-6E8A-4147-A177-3AD203B41FA5}">
                      <a16:colId xmlns:a16="http://schemas.microsoft.com/office/drawing/2014/main" val="3670922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পেশার নাম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কাজ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কাজের স্থান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এই কাজে কতটা বিপদ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 এই বিপদে চলার জন্য কী কী সমাধান আছে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3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/>
                        <a:t>বাওয়ালি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4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/>
                        <a:t>মৌয়ালি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138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089852-7138-45D2-AD36-8A25E4260F02}"/>
              </a:ext>
            </a:extLst>
          </p:cNvPr>
          <p:cNvSpPr txBox="1"/>
          <p:nvPr/>
        </p:nvSpPr>
        <p:spPr>
          <a:xfrm>
            <a:off x="2321170" y="576776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৩/ খাতায় লিখে ছকটি পূরণ করি </a:t>
            </a:r>
          </a:p>
        </p:txBody>
      </p:sp>
    </p:spTree>
    <p:extLst>
      <p:ext uri="{BB962C8B-B14F-4D97-AF65-F5344CB8AC3E}">
        <p14:creationId xmlns:p14="http://schemas.microsoft.com/office/powerpoint/2010/main" val="295248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8EE70-2D2C-4FF1-9D11-52082AC4F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104183" y="5704447"/>
            <a:ext cx="11979965" cy="1010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A01A88-F2A6-4F0B-9B61-C98553F569A5}"/>
              </a:ext>
            </a:extLst>
          </p:cNvPr>
          <p:cNvSpPr txBox="1"/>
          <p:nvPr/>
        </p:nvSpPr>
        <p:spPr>
          <a:xfrm>
            <a:off x="1139483" y="731520"/>
            <a:ext cx="944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৪/ নিজের জানা যেকোনো কাজ নিয়ে ছকটি পূরণ করঃ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275FE7-9C57-4271-9BD2-C3E5755EA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90882"/>
              </p:ext>
            </p:extLst>
          </p:nvPr>
        </p:nvGraphicFramePr>
        <p:xfrm>
          <a:off x="1567766" y="1986371"/>
          <a:ext cx="812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6543022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819852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3643846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970185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3278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পেশার নাম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কাজ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কাজের সথান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 এই কাজে কতটা বিপদ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এই বিপদে চলার জন্য কী কী সমাধান আছে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5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8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35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stA="90000" endPos="650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3EF46E2-D98F-409D-BD82-556F3A80BC35}"/>
              </a:ext>
            </a:extLst>
          </p:cNvPr>
          <p:cNvSpPr/>
          <p:nvPr/>
        </p:nvSpPr>
        <p:spPr>
          <a:xfrm>
            <a:off x="3812345" y="-96251"/>
            <a:ext cx="4360984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বাড়ীর কাজ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254F199-15EB-42DE-ACFF-55D0DA429116}"/>
              </a:ext>
            </a:extLst>
          </p:cNvPr>
          <p:cNvSpPr/>
          <p:nvPr/>
        </p:nvSpPr>
        <p:spPr>
          <a:xfrm>
            <a:off x="1899139" y="2227322"/>
            <a:ext cx="9101797" cy="3221502"/>
          </a:xfrm>
          <a:prstGeom prst="rightArrow">
            <a:avLst>
              <a:gd name="adj1" fmla="val 4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৪ নং  ছকের তথ্য ব্যবহার করে কাজটি সম্পর্কে একটি অনুচ্ছেদ লিখবে । </a:t>
            </a:r>
          </a:p>
        </p:txBody>
      </p:sp>
    </p:spTree>
    <p:extLst>
      <p:ext uri="{BB962C8B-B14F-4D97-AF65-F5344CB8AC3E}">
        <p14:creationId xmlns:p14="http://schemas.microsoft.com/office/powerpoint/2010/main" val="276140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BC7F8-DC80-495E-9305-684A6665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323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8107" y="2644170"/>
            <a:ext cx="7073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126" y="0"/>
            <a:ext cx="6184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471" y="1446550"/>
            <a:ext cx="6184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রুনা</a:t>
            </a:r>
          </a:p>
          <a:p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দিঘলী সরঃ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লৌহজং,মুন্সিগঞ্জ।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ECDBA-2206-4BAE-AE57-A77D57BDB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1" b="7488"/>
          <a:stretch/>
        </p:blipFill>
        <p:spPr>
          <a:xfrm>
            <a:off x="6096000" y="1225597"/>
            <a:ext cx="5075121" cy="44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1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9473" y="0"/>
            <a:ext cx="6761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999" y="1944590"/>
            <a:ext cx="5852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 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বাওয়ালিদের গল্প 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পাঠ্যাংশঃঅনুশীলনী ৪,৫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37" y="1569660"/>
            <a:ext cx="266700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314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4"/>
          <a:stretch/>
        </p:blipFill>
        <p:spPr>
          <a:xfrm>
            <a:off x="0" y="5727032"/>
            <a:ext cx="12192000" cy="113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8758" y="0"/>
            <a:ext cx="3994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164" y="1447744"/>
            <a:ext cx="10234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গঠিত শব্দ শুনে বুঝতে পারবে।</a:t>
            </a:r>
          </a:p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 শব্দ স্পষ্ট ও শুদ্ধ ভাবে বল তে পারবে।</a:t>
            </a:r>
          </a:p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ও প্রমিত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১.৬.১ পাঠে ব্যবহৃত বিরাম চিহ্ন ব্যবহার করে  বাক্য লিখতে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3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37681" r="493" b="-7971"/>
          <a:stretch/>
        </p:blipFill>
        <p:spPr>
          <a:xfrm>
            <a:off x="0" y="5690936"/>
            <a:ext cx="12192000" cy="1167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695" y="-101590"/>
            <a:ext cx="719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23" y="2314514"/>
            <a:ext cx="3765883" cy="3092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367"/>
            <a:ext cx="3590925" cy="2464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81" y="3274985"/>
            <a:ext cx="3590925" cy="2600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27" y="670066"/>
            <a:ext cx="3039729" cy="3043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089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0" y="5847346"/>
            <a:ext cx="12192000" cy="1010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31" y="560454"/>
            <a:ext cx="5570621" cy="4162927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7" y="720330"/>
            <a:ext cx="5462337" cy="4162927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672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/>
        </p:blipFill>
        <p:spPr>
          <a:xfrm>
            <a:off x="0" y="5799220"/>
            <a:ext cx="12192000" cy="1058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0" y="132346"/>
            <a:ext cx="5594685" cy="531185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5" y="132346"/>
            <a:ext cx="5907506" cy="54384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4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80D96-4F43-4127-BE15-B8E65B4D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11" y="401484"/>
            <a:ext cx="5534526" cy="571796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F6FED7-A708-4DD5-B7E9-EDE91530D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204536"/>
            <a:ext cx="5919537" cy="591491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3A83C-2F53-4A90-9DA5-1C1DAF110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3" y="204536"/>
            <a:ext cx="1708484" cy="145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4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1"/>
          <a:stretch/>
        </p:blipFill>
        <p:spPr>
          <a:xfrm>
            <a:off x="-92765" y="5943598"/>
            <a:ext cx="12192000" cy="1010653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992297" y="160865"/>
            <a:ext cx="6836087" cy="18739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3723999" y="2044317"/>
            <a:ext cx="5726832" cy="2887893"/>
          </a:xfrm>
          <a:prstGeom prst="doubleWave">
            <a:avLst>
              <a:gd name="adj1" fmla="val 6250"/>
              <a:gd name="adj2" fmla="val -147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3140" y="2426435"/>
            <a:ext cx="49329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৫৯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163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RAHIMA</dc:creator>
  <cp:lastModifiedBy>user</cp:lastModifiedBy>
  <cp:revision>113</cp:revision>
  <dcterms:created xsi:type="dcterms:W3CDTF">2018-05-15T14:31:05Z</dcterms:created>
  <dcterms:modified xsi:type="dcterms:W3CDTF">2021-09-05T15:59:43Z</dcterms:modified>
</cp:coreProperties>
</file>