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2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4F8A98-6745-4547-91AE-D49AA155F8DD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84B732-2AB7-4388-8B62-D5D77E2801C8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NEW WORDS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BED3EC2-8F41-4D2A-8D3A-90819BA69033}" type="parTrans" cxnId="{F5EF4E98-AA94-4AB7-BF7F-86BDABDE1288}">
      <dgm:prSet/>
      <dgm:spPr/>
      <dgm:t>
        <a:bodyPr/>
        <a:lstStyle/>
        <a:p>
          <a:endParaRPr lang="en-US"/>
        </a:p>
      </dgm:t>
    </dgm:pt>
    <dgm:pt modelId="{F6854CBE-B091-4393-9A51-0A187CF93435}" type="sibTrans" cxnId="{F5EF4E98-AA94-4AB7-BF7F-86BDABDE1288}">
      <dgm:prSet/>
      <dgm:spPr/>
      <dgm:t>
        <a:bodyPr/>
        <a:lstStyle/>
        <a:p>
          <a:endParaRPr lang="en-US"/>
        </a:p>
      </dgm:t>
    </dgm:pt>
    <dgm:pt modelId="{B6AF3C3C-CFF5-4407-8A9B-82EF8DAF92A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 smtClean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Start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74A6B-E624-4419-8BF2-16D7E3B943B2}" type="parTrans" cxnId="{DDE307CE-B8E8-4419-9974-F2CEEB67BB57}">
      <dgm:prSet/>
      <dgm:spPr/>
      <dgm:t>
        <a:bodyPr/>
        <a:lstStyle/>
        <a:p>
          <a:endParaRPr lang="en-US"/>
        </a:p>
      </dgm:t>
    </dgm:pt>
    <dgm:pt modelId="{CDF01A0C-7A27-4416-B363-D503E54A47FF}" type="sibTrans" cxnId="{DDE307CE-B8E8-4419-9974-F2CEEB67BB57}">
      <dgm:prSet/>
      <dgm:spPr/>
      <dgm:t>
        <a:bodyPr/>
        <a:lstStyle/>
        <a:p>
          <a:endParaRPr lang="en-US"/>
        </a:p>
      </dgm:t>
    </dgm:pt>
    <dgm:pt modelId="{4CEDE096-14EE-44D8-8FCD-39EC505488BD}">
      <dgm:prSet phldrT="[Text]" custT="1"/>
      <dgm:spPr/>
      <dgm:t>
        <a:bodyPr/>
        <a:lstStyle/>
        <a:p>
          <a:r>
            <a:rPr lang="en-US" sz="32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Angry</a:t>
          </a:r>
          <a:endParaRPr lang="en-US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508D3-CA57-434D-84EF-C907FED2B5B4}" type="parTrans" cxnId="{047F19DD-AB96-4AFB-8FE7-6D18E7B68AA2}">
      <dgm:prSet/>
      <dgm:spPr/>
      <dgm:t>
        <a:bodyPr/>
        <a:lstStyle/>
        <a:p>
          <a:endParaRPr lang="en-US"/>
        </a:p>
      </dgm:t>
    </dgm:pt>
    <dgm:pt modelId="{29CA26CA-EF3C-41E0-B8B5-B675AB8AAEF9}" type="sibTrans" cxnId="{047F19DD-AB96-4AFB-8FE7-6D18E7B68AA2}">
      <dgm:prSet/>
      <dgm:spPr/>
      <dgm:t>
        <a:bodyPr/>
        <a:lstStyle/>
        <a:p>
          <a:endParaRPr lang="en-US"/>
        </a:p>
      </dgm:t>
    </dgm:pt>
    <dgm:pt modelId="{C385B40E-4B6C-4966-A663-3E1E67D2D0D6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 smtClean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Laugh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456990-BD56-442B-8B13-E877CBEEAE99}" type="parTrans" cxnId="{BA12F078-1858-4AA4-8689-371828CFCE3A}">
      <dgm:prSet/>
      <dgm:spPr/>
      <dgm:t>
        <a:bodyPr/>
        <a:lstStyle/>
        <a:p>
          <a:endParaRPr lang="en-US"/>
        </a:p>
      </dgm:t>
    </dgm:pt>
    <dgm:pt modelId="{33DEB71B-A63F-4809-87C1-DB3CA68A7C80}" type="sibTrans" cxnId="{BA12F078-1858-4AA4-8689-371828CFCE3A}">
      <dgm:prSet/>
      <dgm:spPr/>
      <dgm:t>
        <a:bodyPr/>
        <a:lstStyle/>
        <a:p>
          <a:endParaRPr lang="en-US"/>
        </a:p>
      </dgm:t>
    </dgm:pt>
    <dgm:pt modelId="{98995BA8-8ECD-4234-9655-657E574BC453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3200" b="1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Fast</a:t>
          </a:r>
          <a:endParaRPr lang="en-US" sz="3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598303-B2D8-4491-A258-378B56F90DAE}" type="parTrans" cxnId="{AAFA57B7-82FF-44E7-A7B2-FCF2E4FE1B36}">
      <dgm:prSet/>
      <dgm:spPr/>
      <dgm:t>
        <a:bodyPr/>
        <a:lstStyle/>
        <a:p>
          <a:endParaRPr lang="en-US"/>
        </a:p>
      </dgm:t>
    </dgm:pt>
    <dgm:pt modelId="{09267E27-833F-4540-AA65-013C9EDFC997}" type="sibTrans" cxnId="{AAFA57B7-82FF-44E7-A7B2-FCF2E4FE1B36}">
      <dgm:prSet/>
      <dgm:spPr/>
      <dgm:t>
        <a:bodyPr/>
        <a:lstStyle/>
        <a:p>
          <a:endParaRPr lang="en-US"/>
        </a:p>
      </dgm:t>
    </dgm:pt>
    <dgm:pt modelId="{C82CD173-F851-4301-9B53-1101C568B386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3200" b="1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Slow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E78747-E985-4B8F-878C-F90B73C3CE4F}" type="parTrans" cxnId="{0D1F6FE3-C3B5-4963-8D7D-47F4F71DE07B}">
      <dgm:prSet/>
      <dgm:spPr/>
      <dgm:t>
        <a:bodyPr/>
        <a:lstStyle/>
        <a:p>
          <a:endParaRPr lang="en-US"/>
        </a:p>
      </dgm:t>
    </dgm:pt>
    <dgm:pt modelId="{EBD1F7B8-0BA6-434E-AFF6-298E8142B04D}" type="sibTrans" cxnId="{0D1F6FE3-C3B5-4963-8D7D-47F4F71DE07B}">
      <dgm:prSet/>
      <dgm:spPr/>
      <dgm:t>
        <a:bodyPr/>
        <a:lstStyle/>
        <a:p>
          <a:endParaRPr lang="en-US"/>
        </a:p>
      </dgm:t>
    </dgm:pt>
    <dgm:pt modelId="{D9EEB82E-45B8-40F3-8266-41933C6800B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200" b="1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Finish</a:t>
          </a:r>
          <a:endParaRPr lang="en-US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D3BC4-AB02-491C-AE71-75D633A7CA4B}" type="parTrans" cxnId="{5FC3FCBD-6683-490F-98EF-8402BFE47177}">
      <dgm:prSet/>
      <dgm:spPr/>
      <dgm:t>
        <a:bodyPr/>
        <a:lstStyle/>
        <a:p>
          <a:endParaRPr lang="en-US"/>
        </a:p>
      </dgm:t>
    </dgm:pt>
    <dgm:pt modelId="{9E2936F7-7421-44D4-9DA3-C303F3872CFE}" type="sibTrans" cxnId="{5FC3FCBD-6683-490F-98EF-8402BFE47177}">
      <dgm:prSet/>
      <dgm:spPr/>
      <dgm:t>
        <a:bodyPr/>
        <a:lstStyle/>
        <a:p>
          <a:endParaRPr lang="en-US"/>
        </a:p>
      </dgm:t>
    </dgm:pt>
    <dgm:pt modelId="{9AC70E9D-25E4-4C84-AE93-93B0DF1169AA}" type="pres">
      <dgm:prSet presAssocID="{864F8A98-6745-4547-91AE-D49AA155F8D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48EDEFB-6004-4A6C-93D0-D9FDD0FE3962}" type="pres">
      <dgm:prSet presAssocID="{1584B732-2AB7-4388-8B62-D5D77E2801C8}" presName="Parent" presStyleLbl="node0" presStyleIdx="0" presStyleCnt="1" custLinFactNeighborX="-1266" custLinFactNeighborY="-439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402EDC5-BABF-48C6-9FB5-0BBDBF1EFE47}" type="pres">
      <dgm:prSet presAssocID="{B6AF3C3C-CFF5-4407-8A9B-82EF8DAF92A9}" presName="Accent1" presStyleCnt="0"/>
      <dgm:spPr/>
    </dgm:pt>
    <dgm:pt modelId="{BB75D200-DD68-4456-917A-2DA6D3ECFEAE}" type="pres">
      <dgm:prSet presAssocID="{B6AF3C3C-CFF5-4407-8A9B-82EF8DAF92A9}" presName="Accent" presStyleLbl="bgShp" presStyleIdx="0" presStyleCnt="6"/>
      <dgm:spPr/>
    </dgm:pt>
    <dgm:pt modelId="{F2F7E6E5-746E-475B-8D22-08BFA6B1FA35}" type="pres">
      <dgm:prSet presAssocID="{B6AF3C3C-CFF5-4407-8A9B-82EF8DAF92A9}" presName="Child1" presStyleLbl="node1" presStyleIdx="0" presStyleCnt="6" custScaleX="106724" custLinFactNeighborX="9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D1F83-0562-4684-BB33-0C6753465BBB}" type="pres">
      <dgm:prSet presAssocID="{4CEDE096-14EE-44D8-8FCD-39EC505488BD}" presName="Accent2" presStyleCnt="0"/>
      <dgm:spPr/>
    </dgm:pt>
    <dgm:pt modelId="{708C6864-07EF-438D-B3EC-E6A371D56489}" type="pres">
      <dgm:prSet presAssocID="{4CEDE096-14EE-44D8-8FCD-39EC505488BD}" presName="Accent" presStyleLbl="bgShp" presStyleIdx="1" presStyleCnt="6"/>
      <dgm:spPr/>
      <dgm:t>
        <a:bodyPr/>
        <a:lstStyle/>
        <a:p>
          <a:endParaRPr lang="en-US"/>
        </a:p>
      </dgm:t>
    </dgm:pt>
    <dgm:pt modelId="{E5ACA6F3-9D21-48C6-93B9-BDBA2FC36C39}" type="pres">
      <dgm:prSet presAssocID="{4CEDE096-14EE-44D8-8FCD-39EC505488BD}" presName="Child2" presStyleLbl="node1" presStyleIdx="1" presStyleCnt="6" custScaleX="124194" custLinFactNeighborX="5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AE071-F1E2-42C9-82AD-45363A04752D}" type="pres">
      <dgm:prSet presAssocID="{C385B40E-4B6C-4966-A663-3E1E67D2D0D6}" presName="Accent3" presStyleCnt="0"/>
      <dgm:spPr/>
    </dgm:pt>
    <dgm:pt modelId="{5356925F-8D34-454F-92DF-029BE57E833B}" type="pres">
      <dgm:prSet presAssocID="{C385B40E-4B6C-4966-A663-3E1E67D2D0D6}" presName="Accent" presStyleLbl="bgShp" presStyleIdx="2" presStyleCnt="6"/>
      <dgm:spPr/>
    </dgm:pt>
    <dgm:pt modelId="{FFA711C4-43F9-4DE2-A7C7-605738849BA3}" type="pres">
      <dgm:prSet presAssocID="{C385B40E-4B6C-4966-A663-3E1E67D2D0D6}" presName="Child3" presStyleLbl="node1" presStyleIdx="2" presStyleCnt="6" custScaleX="123366" custLinFactNeighborX="4764" custLinFactNeighborY="-55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1E3D7-6258-4393-8FAD-5E9D03773D3D}" type="pres">
      <dgm:prSet presAssocID="{98995BA8-8ECD-4234-9655-657E574BC453}" presName="Accent4" presStyleCnt="0"/>
      <dgm:spPr/>
    </dgm:pt>
    <dgm:pt modelId="{F2220DC8-39ED-4445-9C3A-FBD934A2DE44}" type="pres">
      <dgm:prSet presAssocID="{98995BA8-8ECD-4234-9655-657E574BC453}" presName="Accent" presStyleLbl="bgShp" presStyleIdx="3" presStyleCnt="6"/>
      <dgm:spPr/>
    </dgm:pt>
    <dgm:pt modelId="{35B0D1C6-1B7C-42E1-A78C-3DEE26A379F7}" type="pres">
      <dgm:prSet presAssocID="{98995BA8-8ECD-4234-9655-657E574BC45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9693B-DA4D-416D-B112-A34843E443A4}" type="pres">
      <dgm:prSet presAssocID="{C82CD173-F851-4301-9B53-1101C568B386}" presName="Accent5" presStyleCnt="0"/>
      <dgm:spPr/>
    </dgm:pt>
    <dgm:pt modelId="{08E738C5-606A-41B9-A10C-659B7631A2E1}" type="pres">
      <dgm:prSet presAssocID="{C82CD173-F851-4301-9B53-1101C568B386}" presName="Accent" presStyleLbl="bgShp" presStyleIdx="4" presStyleCnt="6"/>
      <dgm:spPr/>
    </dgm:pt>
    <dgm:pt modelId="{F0B32004-DCC4-46C2-9F39-BE098C00F8D1}" type="pres">
      <dgm:prSet presAssocID="{C82CD173-F851-4301-9B53-1101C568B386}" presName="Child5" presStyleLbl="node1" presStyleIdx="4" presStyleCnt="6" custScaleX="120630" custLinFactNeighborX="-2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5EC0C-ADE5-41A3-867A-D8A10DF6EBB1}" type="pres">
      <dgm:prSet presAssocID="{D9EEB82E-45B8-40F3-8266-41933C6800BF}" presName="Accent6" presStyleCnt="0"/>
      <dgm:spPr/>
    </dgm:pt>
    <dgm:pt modelId="{735153F6-456E-4ACA-97E5-C4305C85342F}" type="pres">
      <dgm:prSet presAssocID="{D9EEB82E-45B8-40F3-8266-41933C6800BF}" presName="Accent" presStyleLbl="bgShp" presStyleIdx="5" presStyleCnt="6"/>
      <dgm:spPr/>
      <dgm:t>
        <a:bodyPr/>
        <a:lstStyle/>
        <a:p>
          <a:endParaRPr lang="en-US"/>
        </a:p>
      </dgm:t>
    </dgm:pt>
    <dgm:pt modelId="{9C2F897D-C043-4500-B29F-BF4C81AA019E}" type="pres">
      <dgm:prSet presAssocID="{D9EEB82E-45B8-40F3-8266-41933C6800BF}" presName="Child6" presStyleLbl="node1" presStyleIdx="5" presStyleCnt="6" custScaleX="125905" custLinFactNeighborX="-8575" custLinFactNeighborY="-33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33B0B6-3272-4656-AAC2-29E61AF12C2A}" type="presOf" srcId="{D9EEB82E-45B8-40F3-8266-41933C6800BF}" destId="{9C2F897D-C043-4500-B29F-BF4C81AA019E}" srcOrd="0" destOrd="0" presId="urn:microsoft.com/office/officeart/2011/layout/HexagonRadial"/>
    <dgm:cxn modelId="{F5EF4E98-AA94-4AB7-BF7F-86BDABDE1288}" srcId="{864F8A98-6745-4547-91AE-D49AA155F8DD}" destId="{1584B732-2AB7-4388-8B62-D5D77E2801C8}" srcOrd="0" destOrd="0" parTransId="{8BED3EC2-8F41-4D2A-8D3A-90819BA69033}" sibTransId="{F6854CBE-B091-4393-9A51-0A187CF93435}"/>
    <dgm:cxn modelId="{1F82479C-59EC-4EF7-A0B2-E921877A48D6}" type="presOf" srcId="{B6AF3C3C-CFF5-4407-8A9B-82EF8DAF92A9}" destId="{F2F7E6E5-746E-475B-8D22-08BFA6B1FA35}" srcOrd="0" destOrd="0" presId="urn:microsoft.com/office/officeart/2011/layout/HexagonRadial"/>
    <dgm:cxn modelId="{0D1F6FE3-C3B5-4963-8D7D-47F4F71DE07B}" srcId="{1584B732-2AB7-4388-8B62-D5D77E2801C8}" destId="{C82CD173-F851-4301-9B53-1101C568B386}" srcOrd="4" destOrd="0" parTransId="{3CE78747-E985-4B8F-878C-F90B73C3CE4F}" sibTransId="{EBD1F7B8-0BA6-434E-AFF6-298E8142B04D}"/>
    <dgm:cxn modelId="{F30496FD-C3E8-4FA0-8481-2D34D8A7BA71}" type="presOf" srcId="{4CEDE096-14EE-44D8-8FCD-39EC505488BD}" destId="{E5ACA6F3-9D21-48C6-93B9-BDBA2FC36C39}" srcOrd="0" destOrd="0" presId="urn:microsoft.com/office/officeart/2011/layout/HexagonRadial"/>
    <dgm:cxn modelId="{6832FFE7-6908-4197-B41F-EB05DBAE694C}" type="presOf" srcId="{864F8A98-6745-4547-91AE-D49AA155F8DD}" destId="{9AC70E9D-25E4-4C84-AE93-93B0DF1169AA}" srcOrd="0" destOrd="0" presId="urn:microsoft.com/office/officeart/2011/layout/HexagonRadial"/>
    <dgm:cxn modelId="{DDE307CE-B8E8-4419-9974-F2CEEB67BB57}" srcId="{1584B732-2AB7-4388-8B62-D5D77E2801C8}" destId="{B6AF3C3C-CFF5-4407-8A9B-82EF8DAF92A9}" srcOrd="0" destOrd="0" parTransId="{FB874A6B-E624-4419-8BF2-16D7E3B943B2}" sibTransId="{CDF01A0C-7A27-4416-B363-D503E54A47FF}"/>
    <dgm:cxn modelId="{5FC3FCBD-6683-490F-98EF-8402BFE47177}" srcId="{1584B732-2AB7-4388-8B62-D5D77E2801C8}" destId="{D9EEB82E-45B8-40F3-8266-41933C6800BF}" srcOrd="5" destOrd="0" parTransId="{8D6D3BC4-AB02-491C-AE71-75D633A7CA4B}" sibTransId="{9E2936F7-7421-44D4-9DA3-C303F3872CFE}"/>
    <dgm:cxn modelId="{3B528067-A58B-4DF0-A198-621F7C042C05}" type="presOf" srcId="{C385B40E-4B6C-4966-A663-3E1E67D2D0D6}" destId="{FFA711C4-43F9-4DE2-A7C7-605738849BA3}" srcOrd="0" destOrd="0" presId="urn:microsoft.com/office/officeart/2011/layout/HexagonRadial"/>
    <dgm:cxn modelId="{AAFA57B7-82FF-44E7-A7B2-FCF2E4FE1B36}" srcId="{1584B732-2AB7-4388-8B62-D5D77E2801C8}" destId="{98995BA8-8ECD-4234-9655-657E574BC453}" srcOrd="3" destOrd="0" parTransId="{57598303-B2D8-4491-A258-378B56F90DAE}" sibTransId="{09267E27-833F-4540-AA65-013C9EDFC997}"/>
    <dgm:cxn modelId="{047F19DD-AB96-4AFB-8FE7-6D18E7B68AA2}" srcId="{1584B732-2AB7-4388-8B62-D5D77E2801C8}" destId="{4CEDE096-14EE-44D8-8FCD-39EC505488BD}" srcOrd="1" destOrd="0" parTransId="{BEA508D3-CA57-434D-84EF-C907FED2B5B4}" sibTransId="{29CA26CA-EF3C-41E0-B8B5-B675AB8AAEF9}"/>
    <dgm:cxn modelId="{4A7A2B76-0D41-4129-B648-575A3EEF7F73}" type="presOf" srcId="{C82CD173-F851-4301-9B53-1101C568B386}" destId="{F0B32004-DCC4-46C2-9F39-BE098C00F8D1}" srcOrd="0" destOrd="0" presId="urn:microsoft.com/office/officeart/2011/layout/HexagonRadial"/>
    <dgm:cxn modelId="{F7965C2F-3967-4C47-B524-B4F3159F07D9}" type="presOf" srcId="{98995BA8-8ECD-4234-9655-657E574BC453}" destId="{35B0D1C6-1B7C-42E1-A78C-3DEE26A379F7}" srcOrd="0" destOrd="0" presId="urn:microsoft.com/office/officeart/2011/layout/HexagonRadial"/>
    <dgm:cxn modelId="{AB17DECA-98D9-472E-A7AB-93C7A31FBD20}" type="presOf" srcId="{1584B732-2AB7-4388-8B62-D5D77E2801C8}" destId="{A48EDEFB-6004-4A6C-93D0-D9FDD0FE3962}" srcOrd="0" destOrd="0" presId="urn:microsoft.com/office/officeart/2011/layout/HexagonRadial"/>
    <dgm:cxn modelId="{BA12F078-1858-4AA4-8689-371828CFCE3A}" srcId="{1584B732-2AB7-4388-8B62-D5D77E2801C8}" destId="{C385B40E-4B6C-4966-A663-3E1E67D2D0D6}" srcOrd="2" destOrd="0" parTransId="{EC456990-BD56-442B-8B13-E877CBEEAE99}" sibTransId="{33DEB71B-A63F-4809-87C1-DB3CA68A7C80}"/>
    <dgm:cxn modelId="{81B3C60F-708A-49BB-A51E-5A65A77E6095}" type="presParOf" srcId="{9AC70E9D-25E4-4C84-AE93-93B0DF1169AA}" destId="{A48EDEFB-6004-4A6C-93D0-D9FDD0FE3962}" srcOrd="0" destOrd="0" presId="urn:microsoft.com/office/officeart/2011/layout/HexagonRadial"/>
    <dgm:cxn modelId="{DB92F02F-F4E2-41F8-BDA2-FD2438121460}" type="presParOf" srcId="{9AC70E9D-25E4-4C84-AE93-93B0DF1169AA}" destId="{D402EDC5-BABF-48C6-9FB5-0BBDBF1EFE47}" srcOrd="1" destOrd="0" presId="urn:microsoft.com/office/officeart/2011/layout/HexagonRadial"/>
    <dgm:cxn modelId="{69B7326A-F3B8-4C86-9223-BEC0CC50CE9C}" type="presParOf" srcId="{D402EDC5-BABF-48C6-9FB5-0BBDBF1EFE47}" destId="{BB75D200-DD68-4456-917A-2DA6D3ECFEAE}" srcOrd="0" destOrd="0" presId="urn:microsoft.com/office/officeart/2011/layout/HexagonRadial"/>
    <dgm:cxn modelId="{BE73202F-40D9-4BF6-85F1-1CEDABFF1DAC}" type="presParOf" srcId="{9AC70E9D-25E4-4C84-AE93-93B0DF1169AA}" destId="{F2F7E6E5-746E-475B-8D22-08BFA6B1FA35}" srcOrd="2" destOrd="0" presId="urn:microsoft.com/office/officeart/2011/layout/HexagonRadial"/>
    <dgm:cxn modelId="{778A9303-7F80-44EA-8078-DF3B6FD31BCD}" type="presParOf" srcId="{9AC70E9D-25E4-4C84-AE93-93B0DF1169AA}" destId="{1C6D1F83-0562-4684-BB33-0C6753465BBB}" srcOrd="3" destOrd="0" presId="urn:microsoft.com/office/officeart/2011/layout/HexagonRadial"/>
    <dgm:cxn modelId="{E2B8C01A-84A7-4020-924D-5F7247E98117}" type="presParOf" srcId="{1C6D1F83-0562-4684-BB33-0C6753465BBB}" destId="{708C6864-07EF-438D-B3EC-E6A371D56489}" srcOrd="0" destOrd="0" presId="urn:microsoft.com/office/officeart/2011/layout/HexagonRadial"/>
    <dgm:cxn modelId="{181F870C-1E9C-4EC7-9B20-93D8F44FCD21}" type="presParOf" srcId="{9AC70E9D-25E4-4C84-AE93-93B0DF1169AA}" destId="{E5ACA6F3-9D21-48C6-93B9-BDBA2FC36C39}" srcOrd="4" destOrd="0" presId="urn:microsoft.com/office/officeart/2011/layout/HexagonRadial"/>
    <dgm:cxn modelId="{69C0388F-6624-488D-B9A6-156214B0123D}" type="presParOf" srcId="{9AC70E9D-25E4-4C84-AE93-93B0DF1169AA}" destId="{9F8AE071-F1E2-42C9-82AD-45363A04752D}" srcOrd="5" destOrd="0" presId="urn:microsoft.com/office/officeart/2011/layout/HexagonRadial"/>
    <dgm:cxn modelId="{504BB7CC-7EAF-4C61-8FE0-309793E87485}" type="presParOf" srcId="{9F8AE071-F1E2-42C9-82AD-45363A04752D}" destId="{5356925F-8D34-454F-92DF-029BE57E833B}" srcOrd="0" destOrd="0" presId="urn:microsoft.com/office/officeart/2011/layout/HexagonRadial"/>
    <dgm:cxn modelId="{29F5BBC7-054D-42CC-AC36-26B61DAD8387}" type="presParOf" srcId="{9AC70E9D-25E4-4C84-AE93-93B0DF1169AA}" destId="{FFA711C4-43F9-4DE2-A7C7-605738849BA3}" srcOrd="6" destOrd="0" presId="urn:microsoft.com/office/officeart/2011/layout/HexagonRadial"/>
    <dgm:cxn modelId="{845C5504-AD75-457B-8D7B-8533CB9F339C}" type="presParOf" srcId="{9AC70E9D-25E4-4C84-AE93-93B0DF1169AA}" destId="{CB31E3D7-6258-4393-8FAD-5E9D03773D3D}" srcOrd="7" destOrd="0" presId="urn:microsoft.com/office/officeart/2011/layout/HexagonRadial"/>
    <dgm:cxn modelId="{5985D1C3-C177-4070-8B08-ADB17043C745}" type="presParOf" srcId="{CB31E3D7-6258-4393-8FAD-5E9D03773D3D}" destId="{F2220DC8-39ED-4445-9C3A-FBD934A2DE44}" srcOrd="0" destOrd="0" presId="urn:microsoft.com/office/officeart/2011/layout/HexagonRadial"/>
    <dgm:cxn modelId="{C5CFE746-8155-4ABF-B1C6-4C9FC05E90CC}" type="presParOf" srcId="{9AC70E9D-25E4-4C84-AE93-93B0DF1169AA}" destId="{35B0D1C6-1B7C-42E1-A78C-3DEE26A379F7}" srcOrd="8" destOrd="0" presId="urn:microsoft.com/office/officeart/2011/layout/HexagonRadial"/>
    <dgm:cxn modelId="{83950871-336C-4303-A9B1-43F660B81E18}" type="presParOf" srcId="{9AC70E9D-25E4-4C84-AE93-93B0DF1169AA}" destId="{8EE9693B-DA4D-416D-B112-A34843E443A4}" srcOrd="9" destOrd="0" presId="urn:microsoft.com/office/officeart/2011/layout/HexagonRadial"/>
    <dgm:cxn modelId="{075BBB87-DE27-41D0-9448-7F905B824488}" type="presParOf" srcId="{8EE9693B-DA4D-416D-B112-A34843E443A4}" destId="{08E738C5-606A-41B9-A10C-659B7631A2E1}" srcOrd="0" destOrd="0" presId="urn:microsoft.com/office/officeart/2011/layout/HexagonRadial"/>
    <dgm:cxn modelId="{FC429745-5EDA-4229-91CD-3C85A7460B80}" type="presParOf" srcId="{9AC70E9D-25E4-4C84-AE93-93B0DF1169AA}" destId="{F0B32004-DCC4-46C2-9F39-BE098C00F8D1}" srcOrd="10" destOrd="0" presId="urn:microsoft.com/office/officeart/2011/layout/HexagonRadial"/>
    <dgm:cxn modelId="{7320EEBB-4689-4478-B272-4B5405AAD630}" type="presParOf" srcId="{9AC70E9D-25E4-4C84-AE93-93B0DF1169AA}" destId="{FD25EC0C-ADE5-41A3-867A-D8A10DF6EBB1}" srcOrd="11" destOrd="0" presId="urn:microsoft.com/office/officeart/2011/layout/HexagonRadial"/>
    <dgm:cxn modelId="{DC0C111A-11BF-4CFB-9D4E-5CEB5E720A29}" type="presParOf" srcId="{FD25EC0C-ADE5-41A3-867A-D8A10DF6EBB1}" destId="{735153F6-456E-4ACA-97E5-C4305C85342F}" srcOrd="0" destOrd="0" presId="urn:microsoft.com/office/officeart/2011/layout/HexagonRadial"/>
    <dgm:cxn modelId="{B371C628-B395-4047-9995-DF332D9B4F12}" type="presParOf" srcId="{9AC70E9D-25E4-4C84-AE93-93B0DF1169AA}" destId="{9C2F897D-C043-4500-B29F-BF4C81AA019E}" srcOrd="12" destOrd="0" presId="urn:microsoft.com/office/officeart/2011/layout/HexagonRadial"/>
  </dgm:cxnLst>
  <dgm:bg/>
  <dgm:whole>
    <a:ln w="28575"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58694-5F83-4FB8-B4C7-56014823045F}" type="datetimeFigureOut">
              <a:rPr lang="en-US" smtClean="0"/>
              <a:t>05-Sep-21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F8254-AB33-41A1-86A8-CD669C8726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F8254-AB33-41A1-86A8-CD669C8726C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F8254-AB33-41A1-86A8-CD669C8726C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A71826A6-7A24-4071-9233-19652726FA47}" type="datetimeFigureOut">
              <a:rPr lang="en-US" smtClean="0"/>
              <a:pPr/>
              <a:t>05-Sep-21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FB1D2D91-54EC-4749-858D-C7A3056E4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26A6-7A24-4071-9233-19652726FA47}" type="datetimeFigureOut">
              <a:rPr lang="en-US" smtClean="0"/>
              <a:pPr/>
              <a:t>05-Sep-21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D91-54EC-4749-858D-C7A3056E4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26A6-7A24-4071-9233-19652726FA47}" type="datetimeFigureOut">
              <a:rPr lang="en-US" smtClean="0"/>
              <a:pPr/>
              <a:t>05-Sep-21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D91-54EC-4749-858D-C7A3056E4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1826A6-7A24-4071-9233-19652726FA47}" type="datetimeFigureOut">
              <a:rPr lang="en-US" smtClean="0"/>
              <a:pPr/>
              <a:t>05-Sep-21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1D2D91-54EC-4749-858D-C7A3056E4B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A71826A6-7A24-4071-9233-19652726FA47}" type="datetimeFigureOut">
              <a:rPr lang="en-US" smtClean="0"/>
              <a:pPr/>
              <a:t>05-Sep-21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FB1D2D91-54EC-4749-858D-C7A3056E4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26A6-7A24-4071-9233-19652726FA47}" type="datetimeFigureOut">
              <a:rPr lang="en-US" smtClean="0"/>
              <a:pPr/>
              <a:t>05-Sep-21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D91-54EC-4749-858D-C7A3056E4B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26A6-7A24-4071-9233-19652726FA47}" type="datetimeFigureOut">
              <a:rPr lang="en-US" smtClean="0"/>
              <a:pPr/>
              <a:t>05-Sep-21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D91-54EC-4749-858D-C7A3056E4B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1826A6-7A24-4071-9233-19652726FA47}" type="datetimeFigureOut">
              <a:rPr lang="en-US" smtClean="0"/>
              <a:pPr/>
              <a:t>05-Sep-21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1D2D91-54EC-4749-858D-C7A3056E4B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26A6-7A24-4071-9233-19652726FA47}" type="datetimeFigureOut">
              <a:rPr lang="en-US" smtClean="0"/>
              <a:pPr/>
              <a:t>05-Sep-21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D91-54EC-4749-858D-C7A3056E4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1826A6-7A24-4071-9233-19652726FA47}" type="datetimeFigureOut">
              <a:rPr lang="en-US" smtClean="0"/>
              <a:pPr/>
              <a:t>05-Sep-21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1D2D91-54EC-4749-858D-C7A3056E4B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1826A6-7A24-4071-9233-19652726FA47}" type="datetimeFigureOut">
              <a:rPr lang="en-US" smtClean="0"/>
              <a:pPr/>
              <a:t>05-Sep-21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1D2D91-54EC-4749-858D-C7A3056E4B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1826A6-7A24-4071-9233-19652726FA47}" type="datetimeFigureOut">
              <a:rPr lang="en-US" smtClean="0"/>
              <a:pPr/>
              <a:t>05-Sep-21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1D2D91-54EC-4749-858D-C7A3056E4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09550"/>
            <a:ext cx="6629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Everybody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4" name="AutoShape 2" descr="Bangladesh Online Primary School - Home | Facebook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ownload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310" y="32393"/>
            <a:ext cx="1524000" cy="151722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7" name="Picture 6" descr="the hare and tortoise 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0" y="1047750"/>
            <a:ext cx="7228490" cy="39834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 descr="unna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1885950"/>
            <a:ext cx="2438400" cy="2667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33350"/>
            <a:ext cx="3733800" cy="771346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33550"/>
            <a:ext cx="1295400" cy="697885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Fast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a hare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1123950"/>
            <a:ext cx="3868615" cy="28135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96000" y="1733550"/>
            <a:ext cx="1600200" cy="697885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Quick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095750"/>
            <a:ext cx="5638800" cy="697885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hare is the fastest animal.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33350"/>
            <a:ext cx="3733800" cy="771346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33550"/>
            <a:ext cx="1295400" cy="697885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Slow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9800" y="1047750"/>
            <a:ext cx="4023359" cy="299642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00800" y="1733550"/>
            <a:ext cx="1295400" cy="697885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159865"/>
            <a:ext cx="6781800" cy="697885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tortoise is the slowest animal.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33350"/>
            <a:ext cx="3733800" cy="771346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733550"/>
            <a:ext cx="1524000" cy="697885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Finish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1SXA3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33475"/>
            <a:ext cx="4186237" cy="25812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705600" y="1733550"/>
            <a:ext cx="1524000" cy="697885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790950"/>
            <a:ext cx="6781800" cy="697885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crossed the finish line.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57150"/>
            <a:ext cx="3733800" cy="771346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and listen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895350"/>
            <a:ext cx="7756204" cy="3367667"/>
          </a:xfrm>
          <a:prstGeom prst="rect">
            <a:avLst/>
          </a:prstGeom>
          <a:ln w="190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2346219"/>
            <a:ext cx="1929935" cy="1453157"/>
          </a:xfrm>
          <a:prstGeom prst="rect">
            <a:avLst/>
          </a:prstGeom>
        </p:spPr>
      </p:pic>
      <p:pic>
        <p:nvPicPr>
          <p:cNvPr id="7" name="Picture 6" descr="a hare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53290" flipH="1">
            <a:off x="5442872" y="1526290"/>
            <a:ext cx="4032307" cy="34869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335236"/>
            <a:ext cx="8763000" cy="55096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day a hare was waking in the forest, when he saw a tortoise.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7917 -0.01042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5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57150"/>
            <a:ext cx="3733800" cy="771346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and listen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95352"/>
            <a:ext cx="8229601" cy="3158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tto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4316" y="2740868"/>
            <a:ext cx="1614162" cy="1418897"/>
          </a:xfrm>
          <a:prstGeom prst="rect">
            <a:avLst/>
          </a:prstGeom>
        </p:spPr>
      </p:pic>
      <p:pic>
        <p:nvPicPr>
          <p:cNvPr id="7" name="Picture 6" descr="a hare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64354">
            <a:off x="4471941" y="1520447"/>
            <a:ext cx="2415543" cy="2937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094619"/>
            <a:ext cx="8763000" cy="991731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hare was the fastest animal in the forest.</a:t>
            </a:r>
          </a:p>
          <a:p>
            <a:pPr algn="ctr"/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tortoise was the slowest animal in the forest.</a:t>
            </a:r>
            <a:endParaRPr lang="en-US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1003 -1.85185E-6 " pathEditMode="relative" rAng="0" ptsTypes="AA">
                                      <p:cBhvr>
                                        <p:cTn id="22" dur="2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1047750"/>
            <a:ext cx="7253515" cy="2678792"/>
            <a:chOff x="2209800" y="1035789"/>
            <a:chExt cx="8153400" cy="43442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035789"/>
              <a:ext cx="8153400" cy="4344252"/>
            </a:xfrm>
            <a:prstGeom prst="rect">
              <a:avLst/>
            </a:prstGeom>
            <a:ln w="127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tto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66761" y="1653665"/>
              <a:ext cx="2953465" cy="3347627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9457"/>
            <a:stretch/>
          </p:blipFill>
          <p:spPr>
            <a:xfrm>
              <a:off x="6406822" y="1651988"/>
              <a:ext cx="2912218" cy="321463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2819400" y="57150"/>
            <a:ext cx="3733800" cy="771346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and listen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867150"/>
            <a:ext cx="7086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hare called out to the tortoise, “Hurry up! You are so slow! Can’t you walk faster? Can’t you run?” </a:t>
            </a:r>
            <a:endParaRPr lang="en-US" sz="2000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57150"/>
            <a:ext cx="3733800" cy="771346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and listen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56726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95350"/>
            <a:ext cx="6858000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4171950"/>
            <a:ext cx="8382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hare laughed and laughed. “Sure! I will win!” The hare said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71550"/>
            <a:ext cx="8382000" cy="2820307"/>
          </a:xfrm>
          <a:prstGeom prst="rect">
            <a:avLst/>
          </a:prstGeom>
          <a:ln w="190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19400" y="57150"/>
            <a:ext cx="3733800" cy="771346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and listen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861"/>
          <a:stretch/>
        </p:blipFill>
        <p:spPr>
          <a:xfrm flipH="1">
            <a:off x="762000" y="1013590"/>
            <a:ext cx="1828800" cy="2687781"/>
          </a:xfrm>
          <a:prstGeom prst="rect">
            <a:avLst/>
          </a:prstGeom>
          <a:ln w="12700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557"/>
          <a:stretch/>
        </p:blipFill>
        <p:spPr>
          <a:xfrm flipH="1">
            <a:off x="4648200" y="971550"/>
            <a:ext cx="2667000" cy="269067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57200" y="3867150"/>
            <a:ext cx="73152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tortoise felt angry and said to the hare, “Why don’t we have a race? Maybe I can win!” </a:t>
            </a:r>
            <a:endParaRPr lang="en-US" sz="240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71550"/>
            <a:ext cx="8458200" cy="2956665"/>
          </a:xfrm>
          <a:prstGeom prst="rect">
            <a:avLst/>
          </a:prstGeom>
          <a:ln w="190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57150"/>
            <a:ext cx="3733800" cy="771346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and listen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171950"/>
            <a:ext cx="6934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Then they called their friends to watch.</a:t>
            </a:r>
            <a:endParaRPr lang="en-US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57150"/>
            <a:ext cx="3733800" cy="771346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and listen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are_and_Tortois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95350"/>
            <a:ext cx="6096000" cy="3276600"/>
          </a:xfrm>
          <a:prstGeom prst="rect">
            <a:avLst/>
          </a:prstGeom>
          <a:ln w="28575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62000" y="4306788"/>
            <a:ext cx="7543800" cy="55096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hare stood beside the tortoise and the race began.</a:t>
            </a:r>
            <a:endParaRPr lang="en-US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33350"/>
            <a:ext cx="6096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 Identification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My 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00" y="1123950"/>
            <a:ext cx="2789520" cy="30480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82160" y="1428750"/>
            <a:ext cx="5638800" cy="2258616"/>
          </a:xfrm>
          <a:prstGeom prst="snip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Md.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Kamrul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Islam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Teacher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No. Bag-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Basantapur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Govt. Primary School</a:t>
            </a:r>
          </a:p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Kaliganj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Satkhira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No : 01716-342134; 01911-575706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: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kamrulsirbgps@gmail.com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510" y="4762"/>
            <a:ext cx="9122980" cy="5138738"/>
            <a:chOff x="10510" y="4762"/>
            <a:chExt cx="9122980" cy="5138738"/>
          </a:xfrm>
        </p:grpSpPr>
        <p:pic>
          <p:nvPicPr>
            <p:cNvPr id="8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55615" y="402431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9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476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10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42580" y="739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11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10" y="4013802"/>
              <a:ext cx="777875" cy="11191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510" y="4762"/>
            <a:ext cx="9122980" cy="5138738"/>
            <a:chOff x="10510" y="4762"/>
            <a:chExt cx="9122980" cy="5138738"/>
          </a:xfrm>
        </p:grpSpPr>
        <p:pic>
          <p:nvPicPr>
            <p:cNvPr id="5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55615" y="402431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6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476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7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42580" y="739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8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10" y="4013802"/>
              <a:ext cx="777875" cy="1119188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1066800" y="285750"/>
            <a:ext cx="6705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at page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no-54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MEQA Bangladesh Home — World Vision MEQ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895350"/>
            <a:ext cx="4093887" cy="30702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419600" y="4171950"/>
            <a:ext cx="39624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 loud reading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5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971550"/>
            <a:ext cx="2743200" cy="3663773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510" y="4762"/>
            <a:ext cx="9122980" cy="5138738"/>
            <a:chOff x="10510" y="4762"/>
            <a:chExt cx="9122980" cy="5138738"/>
          </a:xfrm>
        </p:grpSpPr>
        <p:pic>
          <p:nvPicPr>
            <p:cNvPr id="5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55615" y="402431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6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476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7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42580" y="739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8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10" y="4013802"/>
              <a:ext cx="777875" cy="1119188"/>
            </a:xfrm>
            <a:prstGeom prst="rect">
              <a:avLst/>
            </a:prstGeom>
            <a:noFill/>
          </p:spPr>
        </p:pic>
      </p:grpSp>
      <p:pic>
        <p:nvPicPr>
          <p:cNvPr id="9" name="Picture 2" descr="Sorting your class into ability groups. - Primary Pract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742950"/>
            <a:ext cx="4953000" cy="3429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51490" y="4248150"/>
            <a:ext cx="4953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silent reading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5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4850" y="750840"/>
            <a:ext cx="2514600" cy="3657600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85750"/>
            <a:ext cx="4953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Work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" y="1428750"/>
            <a:ext cx="7086600" cy="1663557"/>
            <a:chOff x="762000" y="1428750"/>
            <a:chExt cx="7086600" cy="1663557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1428750"/>
              <a:ext cx="7086600" cy="7078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Answer the questions</a:t>
              </a:r>
              <a:endParaRPr lang="en-US" sz="4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0" y="2138200"/>
              <a:ext cx="7086600" cy="9541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Who was the slowest animal in the forest?</a:t>
              </a:r>
            </a:p>
            <a:p>
              <a:pPr marL="514350" indent="-514350">
                <a:buAutoNum type="arabicPeriod"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Who felt angry?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510" y="4762"/>
            <a:ext cx="9122980" cy="5138738"/>
            <a:chOff x="10510" y="4762"/>
            <a:chExt cx="9122980" cy="5138738"/>
          </a:xfrm>
        </p:grpSpPr>
        <p:pic>
          <p:nvPicPr>
            <p:cNvPr id="9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55615" y="402431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10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476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11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42580" y="739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12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10" y="4013802"/>
              <a:ext cx="777875" cy="11191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85750"/>
            <a:ext cx="4953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 Work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510" y="4762"/>
            <a:ext cx="9122980" cy="5138738"/>
            <a:chOff x="10510" y="4762"/>
            <a:chExt cx="9122980" cy="5138738"/>
          </a:xfrm>
        </p:grpSpPr>
        <p:pic>
          <p:nvPicPr>
            <p:cNvPr id="9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55615" y="402431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10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476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11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42580" y="739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12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10" y="4013802"/>
              <a:ext cx="777875" cy="1119188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1371600" y="1352550"/>
            <a:ext cx="6629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Math the column A with their meaning in column B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676400" y="1962150"/>
          <a:ext cx="6096000" cy="2225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Column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Column 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lphaLcParenBoth"/>
                      </a:pPr>
                      <a:r>
                        <a:rPr lang="en-US" baseline="0" dirty="0" smtClean="0"/>
                        <a:t>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romanLcParenBoth"/>
                      </a:pPr>
                      <a:r>
                        <a:rPr lang="en-US" baseline="0" dirty="0" smtClean="0"/>
                        <a:t>End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en-US" dirty="0" smtClean="0"/>
                        <a:t>(b) 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(ii) Smile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en-US" dirty="0" smtClean="0"/>
                        <a:t>(c)</a:t>
                      </a:r>
                      <a:r>
                        <a:rPr lang="en-US" baseline="0" dirty="0" smtClean="0"/>
                        <a:t> Slow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(iii) Late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en-US" dirty="0" smtClean="0"/>
                        <a:t>(d) Laugh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(iv) Quick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en-US" dirty="0" smtClean="0"/>
                        <a:t>(e) Finish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(v)</a:t>
                      </a:r>
                      <a:r>
                        <a:rPr lang="en-US" baseline="0" dirty="0" smtClean="0"/>
                        <a:t> Begin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19200" y="4324350"/>
            <a:ext cx="6705600" cy="461665"/>
          </a:xfrm>
          <a:prstGeom prst="rect">
            <a:avLst/>
          </a:prstGeom>
          <a:solidFill>
            <a:schemeClr val="accent5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Ans. (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a+v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(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b+iv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(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c+iii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(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d+ii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(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e+i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85750"/>
            <a:ext cx="4953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Work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510" y="4762"/>
            <a:ext cx="9122980" cy="5138738"/>
            <a:chOff x="10510" y="4762"/>
            <a:chExt cx="9122980" cy="5138738"/>
          </a:xfrm>
        </p:grpSpPr>
        <p:pic>
          <p:nvPicPr>
            <p:cNvPr id="6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55615" y="402431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7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476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8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42580" y="739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9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10" y="4013802"/>
              <a:ext cx="777875" cy="1119188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1219200" y="1504950"/>
            <a:ext cx="6248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Write True or False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2114550"/>
            <a:ext cx="6553200" cy="1200329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The tortoise was the fastest animal in the forest.</a:t>
            </a:r>
          </a:p>
          <a:p>
            <a:pPr marL="342900" indent="-342900">
              <a:buAutoNum type="arabicPeriod"/>
            </a:pPr>
            <a:r>
              <a:rPr lang="en-US" dirty="0" smtClean="0"/>
              <a:t> </a:t>
            </a:r>
            <a:r>
              <a:rPr lang="en-US" dirty="0" smtClean="0"/>
              <a:t>The hare felt angry.</a:t>
            </a:r>
          </a:p>
          <a:p>
            <a:pPr marL="342900" indent="-342900">
              <a:buAutoNum type="arabicPeriod"/>
            </a:pPr>
            <a:r>
              <a:rPr lang="en-US" dirty="0" smtClean="0"/>
              <a:t> </a:t>
            </a:r>
            <a:r>
              <a:rPr lang="en-US" dirty="0" smtClean="0"/>
              <a:t>The hare lived in a jungle.</a:t>
            </a:r>
          </a:p>
          <a:p>
            <a:pPr marL="342900" indent="-342900">
              <a:buAutoNum type="arabicPeriod"/>
            </a:pPr>
            <a:r>
              <a:rPr lang="en-US" dirty="0" smtClean="0"/>
              <a:t> </a:t>
            </a:r>
            <a:r>
              <a:rPr lang="en-US" dirty="0" smtClean="0"/>
              <a:t>The race started from the bank of a river.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3562350"/>
            <a:ext cx="6248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Ans.</a:t>
            </a:r>
            <a:endParaRPr lang="en-US" sz="2000" dirty="0" smtClean="0"/>
          </a:p>
          <a:p>
            <a:r>
              <a:rPr lang="en-US" sz="2000" dirty="0" smtClean="0"/>
              <a:t>(1) False (2) False (3) True (4) False.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510" y="4762"/>
            <a:ext cx="9122980" cy="5138738"/>
            <a:chOff x="10510" y="4762"/>
            <a:chExt cx="9122980" cy="5138738"/>
          </a:xfrm>
        </p:grpSpPr>
        <p:pic>
          <p:nvPicPr>
            <p:cNvPr id="5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55615" y="402431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6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476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7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42580" y="739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8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10" y="4013802"/>
              <a:ext cx="777875" cy="1119188"/>
            </a:xfrm>
            <a:prstGeom prst="rect">
              <a:avLst/>
            </a:prstGeom>
            <a:noFill/>
          </p:spPr>
        </p:pic>
      </p:grpSp>
      <p:pic>
        <p:nvPicPr>
          <p:cNvPr id="9" name="Picture 2" descr="Purchase New Residential Plots In Shamshabad And Construct Your Own  Luxurious Home In Gated Colo… | House roof design, Single floor house  design, House front desig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380" y="209550"/>
            <a:ext cx="6726620" cy="33863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16200000">
            <a:off x="6279088" y="1611838"/>
            <a:ext cx="3429000" cy="624423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790950"/>
            <a:ext cx="7467600" cy="991731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5 sentences about “The race between the hare and the tortoise.”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510" y="4762"/>
            <a:ext cx="9122980" cy="5138738"/>
            <a:chOff x="10510" y="4762"/>
            <a:chExt cx="9122980" cy="5138738"/>
          </a:xfrm>
        </p:grpSpPr>
        <p:pic>
          <p:nvPicPr>
            <p:cNvPr id="5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55615" y="402431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6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476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7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42580" y="7392"/>
              <a:ext cx="777875" cy="1119188"/>
            </a:xfrm>
            <a:prstGeom prst="rect">
              <a:avLst/>
            </a:prstGeom>
            <a:noFill/>
          </p:spPr>
        </p:pic>
        <p:pic>
          <p:nvPicPr>
            <p:cNvPr id="8" name="Picture 2" descr="Free Animated Flower Gifs - Flower Clipart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10" y="4013802"/>
              <a:ext cx="777875" cy="1119188"/>
            </a:xfrm>
            <a:prstGeom prst="rect">
              <a:avLst/>
            </a:prstGeom>
            <a:noFill/>
          </p:spPr>
        </p:pic>
      </p:grpSp>
      <p:pic>
        <p:nvPicPr>
          <p:cNvPr id="9" name="Picture 2" descr="100 Hello &amp;amp; Goodbye ideas | hello goodbye, hello, hello greet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1" y="133349"/>
            <a:ext cx="6604768" cy="39623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08540" y="4171950"/>
            <a:ext cx="6553200" cy="584775"/>
          </a:xfrm>
          <a:prstGeom prst="rect">
            <a:avLst/>
          </a:prstGeom>
          <a:solidFill>
            <a:schemeClr val="accent2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&amp; talk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class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06219"/>
            <a:ext cx="6096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Identification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733550"/>
            <a:ext cx="6324600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Class-Five;		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Subject-English</a:t>
            </a: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Unit-14 </a:t>
            </a: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(Story: The Hare and the tortoise)</a:t>
            </a: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Lesson-A (One day a hare 				was ------ race begin)</a:t>
            </a:r>
          </a:p>
          <a:p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English-For-Today-Clas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811" y="1733551"/>
            <a:ext cx="1905000" cy="2704578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209550"/>
            <a:ext cx="6096000" cy="771346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290" y="1394758"/>
            <a:ext cx="8458200" cy="2314039"/>
          </a:xfrm>
          <a:prstGeom prst="snip2Diag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Student will be able to-----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understand and enjoy simple stories 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 words, phrase and sentences in the text. with proper pronunciation, stress and intonation.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85750"/>
            <a:ext cx="7086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Can You See in the Picture?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ages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54" y="1123950"/>
            <a:ext cx="3740046" cy="248883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53660" y="3659570"/>
            <a:ext cx="2057400" cy="6491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hare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4781c8e2-1da5-49eb-99f8-831e8febb7fb_alta-libre-aspect-ratio_default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23950"/>
            <a:ext cx="3962400" cy="2514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29200" y="3693730"/>
            <a:ext cx="2895600" cy="6491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Tortoise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09550"/>
            <a:ext cx="5105400" cy="91827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watch a video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438400" y="1428750"/>
          <a:ext cx="4343400" cy="1433513"/>
        </p:xfrm>
        <a:graphic>
          <a:graphicData uri="http://schemas.openxmlformats.org/presentationml/2006/ole">
            <p:oleObj spid="_x0000_s26627" name="Packager Shell Object" showAsIcon="1" r:id="rId3" imgW="6909120" imgH="582120" progId="Package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3181350"/>
            <a:ext cx="7239000" cy="91827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do you see in this video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09550"/>
            <a:ext cx="6096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our lesson is ...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61040"/>
            <a:ext cx="7696200" cy="4085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7150"/>
            <a:ext cx="8610600" cy="55096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Let’s find new words, meaning them and make sentences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111326285"/>
              </p:ext>
            </p:extLst>
          </p:nvPr>
        </p:nvGraphicFramePr>
        <p:xfrm>
          <a:off x="304800" y="819150"/>
          <a:ext cx="8432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33350"/>
            <a:ext cx="3733800" cy="771346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21465"/>
            <a:ext cx="1295400" cy="697885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Start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56329749190000b100b9544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23950"/>
            <a:ext cx="3914775" cy="2133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248400" y="1733550"/>
            <a:ext cx="1600200" cy="697885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Begin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409950"/>
            <a:ext cx="5410200" cy="697885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start the game.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190</TotalTime>
  <Words>476</Words>
  <Application>Microsoft Office PowerPoint</Application>
  <PresentationFormat>On-screen Show (16:9)</PresentationFormat>
  <Paragraphs>97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Oriel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Kamrul Islam</dc:creator>
  <cp:lastModifiedBy>Kamrul Islam</cp:lastModifiedBy>
  <cp:revision>22</cp:revision>
  <dcterms:created xsi:type="dcterms:W3CDTF">2021-09-05T06:48:18Z</dcterms:created>
  <dcterms:modified xsi:type="dcterms:W3CDTF">2021-09-05T12:44:43Z</dcterms:modified>
</cp:coreProperties>
</file>