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4"/>
  </p:notesMasterIdLst>
  <p:sldIdLst>
    <p:sldId id="256" r:id="rId2"/>
    <p:sldId id="263" r:id="rId3"/>
    <p:sldId id="264" r:id="rId4"/>
    <p:sldId id="265" r:id="rId5"/>
    <p:sldId id="260" r:id="rId6"/>
    <p:sldId id="271" r:id="rId7"/>
    <p:sldId id="272" r:id="rId8"/>
    <p:sldId id="261" r:id="rId9"/>
    <p:sldId id="273" r:id="rId10"/>
    <p:sldId id="262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B4C42-CF77-4192-B484-56D3D15B5D85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20B9D-1ED3-46BD-B33A-366FAF8AB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11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20B9D-1ED3-46BD-B33A-366FAF8ABA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28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20B9D-1ED3-46BD-B33A-366FAF8ABA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06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E4F6B379-0C67-4C26-987D-FA32BDAB36AF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953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B379-0C67-4C26-987D-FA32BDAB36AF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24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B379-0C67-4C26-987D-FA32BDAB36AF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372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B379-0C67-4C26-987D-FA32BDAB36AF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228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B379-0C67-4C26-987D-FA32BDAB36AF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66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B379-0C67-4C26-987D-FA32BDAB36AF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975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B379-0C67-4C26-987D-FA32BDAB36AF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055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B379-0C67-4C26-987D-FA32BDAB36AF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505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B379-0C67-4C26-987D-FA32BDAB36AF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89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B379-0C67-4C26-987D-FA32BDAB36AF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82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B379-0C67-4C26-987D-FA32BDAB36AF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33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B379-0C67-4C26-987D-FA32BDAB36AF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8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B379-0C67-4C26-987D-FA32BDAB36AF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214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B379-0C67-4C26-987D-FA32BDAB36AF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05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B379-0C67-4C26-987D-FA32BDAB36AF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53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B379-0C67-4C26-987D-FA32BDAB36AF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675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B379-0C67-4C26-987D-FA32BDAB36AF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78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F6B379-0C67-4C26-987D-FA32BDAB36AF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15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tmp"/><Relationship Id="rId4" Type="http://schemas.openxmlformats.org/officeDocument/2006/relationships/image" Target="../media/image25.tm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tmp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tmp"/><Relationship Id="rId4" Type="http://schemas.openxmlformats.org/officeDocument/2006/relationships/image" Target="../media/image2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28600"/>
            <a:ext cx="8077199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1800" dirty="0" smtClean="0">
                <a:latin typeface="Arabic Typesetting" pitchFamily="66" charset="-78"/>
              </a:rPr>
              <a:t>بسم الله الرحمن الرحيم</a:t>
            </a:r>
            <a:r>
              <a:rPr lang="ar-SA" sz="1400" dirty="0" smtClean="0">
                <a:latin typeface="Arabic Typesetting" pitchFamily="66" charset="-78"/>
              </a:rPr>
              <a:t/>
            </a:r>
            <a:br>
              <a:rPr lang="ar-SA" sz="1400" dirty="0" smtClean="0">
                <a:latin typeface="Arabic Typesetting" pitchFamily="66" charset="-78"/>
              </a:rPr>
            </a:br>
            <a:r>
              <a:rPr lang="ar-SA" sz="6000" dirty="0" smtClean="0">
                <a:latin typeface="Arabic Typesetting" pitchFamily="66" charset="-78"/>
              </a:rPr>
              <a:t>اهلا و سهلا</a:t>
            </a:r>
            <a:endParaRPr lang="en-US" sz="7200" dirty="0">
              <a:latin typeface="Arabic Typesetting" pitchFamily="66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07719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2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99" y="3048000"/>
            <a:ext cx="7649127" cy="114300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66800"/>
            <a:ext cx="7772400" cy="1134341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774471"/>
            <a:ext cx="7649127" cy="86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97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914400"/>
            <a:ext cx="2590800" cy="5847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209800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মাতা-পিতার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1000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3352800"/>
            <a:ext cx="67918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 smtClean="0">
                <a:latin typeface="NikoshBAN" pitchFamily="2" charset="0"/>
                <a:cs typeface="NikoshBAN" pitchFamily="2" charset="0"/>
              </a:rPr>
              <a:t>م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sz="7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8696637" cy="6172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685800"/>
            <a:ext cx="8380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00B050"/>
                </a:solidFill>
              </a:rPr>
              <a:t>আল্লাহ</a:t>
            </a:r>
            <a:r>
              <a:rPr lang="en-US" sz="9600" dirty="0" smtClean="0">
                <a:solidFill>
                  <a:srgbClr val="00B050"/>
                </a:solidFill>
              </a:rPr>
              <a:t> </a:t>
            </a:r>
            <a:r>
              <a:rPr lang="en-US" sz="9600" dirty="0" err="1" smtClean="0">
                <a:solidFill>
                  <a:srgbClr val="00B050"/>
                </a:solidFill>
              </a:rPr>
              <a:t>হাফেজ</a:t>
            </a:r>
            <a:endParaRPr lang="en-US" sz="9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6340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5029200" cy="1063752"/>
          </a:xfrm>
        </p:spPr>
        <p:txBody>
          <a:bodyPr>
            <a:noAutofit/>
          </a:bodyPr>
          <a:lstStyle/>
          <a:p>
            <a:pPr algn="ctr"/>
            <a:r>
              <a:rPr lang="ar-SA" sz="4800" b="1" dirty="0" smtClean="0">
                <a:solidFill>
                  <a:srgbClr val="002060"/>
                </a:solidFill>
                <a:cs typeface="+mn-cs"/>
              </a:rPr>
              <a:t>معرفة المدرس </a:t>
            </a:r>
            <a:endParaRPr lang="en-US" sz="4800" b="1" dirty="0">
              <a:solidFill>
                <a:srgbClr val="002060"/>
              </a:solidFill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7772400" cy="48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70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676400" y="686890"/>
            <a:ext cx="4572000" cy="12573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 smtClean="0"/>
              <a:t>  </a:t>
            </a:r>
            <a:r>
              <a:rPr lang="ar-SA" sz="7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تعارف الدرس 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14597" y="2514600"/>
            <a:ext cx="4343400" cy="3733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শ্রেনী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শরিফ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য়োদশ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তারিখ-২৯/০৬/২০২১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97" y="3747189"/>
            <a:ext cx="3733800" cy="5715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514600"/>
            <a:ext cx="2667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821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1295400" y="2286000"/>
            <a:ext cx="6858000" cy="3733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মাতা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সম্পুর্</a:t>
            </a:r>
            <a:r>
              <a:rPr lang="en-US" sz="4400" b="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400" b="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br>
              <a:rPr lang="en-US" sz="4400" b="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b="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sz="4400" b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আত্মিয়-স্বজনের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সম্পুর্কে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ar-SA" sz="4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4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ar-SA" sz="4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তাহকিক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2133600" y="1066800"/>
            <a:ext cx="43434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6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6557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93" y="1981200"/>
            <a:ext cx="7772400" cy="4191000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42427"/>
            <a:ext cx="4372313" cy="102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421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79248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3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800611"/>
            <a:ext cx="3972479" cy="600159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52" y="1498227"/>
            <a:ext cx="2133898" cy="362001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96" y="1957685"/>
            <a:ext cx="7924800" cy="148529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27589" y="4038600"/>
            <a:ext cx="7753007" cy="1600200"/>
            <a:chOff x="228600" y="2514600"/>
            <a:chExt cx="8763000" cy="1152558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514600"/>
              <a:ext cx="8763000" cy="723560"/>
            </a:xfrm>
            <a:prstGeom prst="rect">
              <a:avLst/>
            </a:prstGeom>
          </p:spPr>
        </p:pic>
        <p:pic>
          <p:nvPicPr>
            <p:cNvPr id="11" name="Picture 10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563" y="3190842"/>
              <a:ext cx="3848637" cy="4763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724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1524000"/>
            <a:ext cx="7259031" cy="9144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76600"/>
            <a:ext cx="7391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7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126" y="895315"/>
            <a:ext cx="2152950" cy="49536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447800"/>
            <a:ext cx="7772401" cy="6096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514600"/>
            <a:ext cx="7467600" cy="198120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" y="4800600"/>
            <a:ext cx="777240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3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537</TotalTime>
  <Words>46</Words>
  <Application>Microsoft Office PowerPoint</Application>
  <PresentationFormat>On-screen Show (4:3)</PresentationFormat>
  <Paragraphs>16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Arabic Typesetting</vt:lpstr>
      <vt:lpstr>Arial</vt:lpstr>
      <vt:lpstr>Calibri</vt:lpstr>
      <vt:lpstr>Garamond</vt:lpstr>
      <vt:lpstr>NikoshBAN</vt:lpstr>
      <vt:lpstr>Times New Roman</vt:lpstr>
      <vt:lpstr>Organic</vt:lpstr>
      <vt:lpstr>PowerPoint Presentation</vt:lpstr>
      <vt:lpstr>معرفة المدرس </vt:lpstr>
      <vt:lpstr>PowerPoint Presentation</vt:lpstr>
      <vt:lpstr> মাতা - পিতার হক সম্পুর্কে বলতে পারবে। 2  আত্মিয়-স্বজনের  হক সম্পুর্কে বলতে পারবে।      3 তাহকিক করতে পারবে।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SHAH JALAL</cp:lastModifiedBy>
  <cp:revision>52</cp:revision>
  <dcterms:created xsi:type="dcterms:W3CDTF">2019-05-19T18:13:57Z</dcterms:created>
  <dcterms:modified xsi:type="dcterms:W3CDTF">2021-09-05T04:18:32Z</dcterms:modified>
</cp:coreProperties>
</file>