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2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10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7AB9C-C7B9-41EC-B2F7-B9BCDBC3EB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EBDF21-1DE1-41B8-888B-25D5F74ADC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0BF319-1C79-4332-983E-CBA6A6E5D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C4A54-DC82-4DC3-8AEB-BB3AA69B545C}" type="datetimeFigureOut">
              <a:rPr lang="en-GB" smtClean="0"/>
              <a:t>05/09/2021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1B1D54-5A13-4574-B00D-F05E69E61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D7E35-E002-4630-A4B6-8902E019A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97932-9EF1-4D4F-B2F0-9185313B4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066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FE3B8-B1EE-4DD2-BB4D-16903A9C7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4D9243-4668-4BAE-9C9A-0F6279B113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B118C-2647-4A76-8EC4-29167A734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C4A54-DC82-4DC3-8AEB-BB3AA69B545C}" type="datetimeFigureOut">
              <a:rPr lang="en-GB" smtClean="0"/>
              <a:t>05/09/2021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995CB-78A1-42FF-B970-53232E756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D84888-5772-4BC4-BEAA-82CB0953C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97932-9EF1-4D4F-B2F0-9185313B4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727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E92BC2-F67F-4E17-B869-F18019C315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9905DA-CEB5-48AD-B050-2EEDC03CF7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FBF2A3-71A4-45B3-9F79-114BA0F01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C4A54-DC82-4DC3-8AEB-BB3AA69B545C}" type="datetimeFigureOut">
              <a:rPr lang="en-GB" smtClean="0"/>
              <a:t>05/09/2021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ADD4F-5120-4581-9957-32555610D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86281-5DD9-46FF-8B3B-AD06EFB60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97932-9EF1-4D4F-B2F0-9185313B4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164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85119-995F-4216-8CD9-714A3C199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9EED2-D43B-4BEE-BD13-0DC9228C4A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87D34-387A-4CD7-86AB-37C000510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C4A54-DC82-4DC3-8AEB-BB3AA69B545C}" type="datetimeFigureOut">
              <a:rPr lang="en-GB" smtClean="0"/>
              <a:t>05/09/2021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03ABC1-45CB-489F-B556-A5FCD4D1F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C2C71-685D-41CC-8499-CBDE528D3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97932-9EF1-4D4F-B2F0-9185313B4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714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1D6DC-4881-4806-B514-3825388E8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C68F69-7BB9-4D31-9688-43DA8BAE7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D3343-85D0-4C96-8C19-2FFE01152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C4A54-DC82-4DC3-8AEB-BB3AA69B545C}" type="datetimeFigureOut">
              <a:rPr lang="en-GB" smtClean="0"/>
              <a:t>05/09/2021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327120-0ABB-454B-A853-85685F065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7E0F0-60CC-4CF4-98DB-5614E31A9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97932-9EF1-4D4F-B2F0-9185313B4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795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A5204-5D6E-452F-8C5D-FEC76C647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010EF-C672-49B2-9DEC-73286FD91C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F025A8-D136-429A-94EC-49930AB557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75B1CB-CD57-4245-BCEA-44CA9BF01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C4A54-DC82-4DC3-8AEB-BB3AA69B545C}" type="datetimeFigureOut">
              <a:rPr lang="en-GB" smtClean="0"/>
              <a:t>05/09/2021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424D4-25EB-40BD-8188-4B12CD0E6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1E4483-2700-4082-A9FC-45EE9F799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97932-9EF1-4D4F-B2F0-9185313B4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359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91802-393E-4CB0-B693-5DCE036EB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3A6BFD-7A10-4F30-A933-6B4B64F5D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06C337-527A-42F1-A199-220C07D283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630419-2572-4FCE-835E-01A705F0DB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56A04C-A066-48C2-BD1C-AF5CA095CF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1C5111-801D-4720-9D5E-CB67F172E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C4A54-DC82-4DC3-8AEB-BB3AA69B545C}" type="datetimeFigureOut">
              <a:rPr lang="en-GB" smtClean="0"/>
              <a:t>05/09/2021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D95D29-2C87-4043-A351-1D80489B8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00B55F-3FB4-4779-BEBE-CC4F07165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97932-9EF1-4D4F-B2F0-9185313B4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761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71368-A658-4F2D-9504-0EC958121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13B5FF-9C60-456E-B1AE-DDC5464AA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C4A54-DC82-4DC3-8AEB-BB3AA69B545C}" type="datetimeFigureOut">
              <a:rPr lang="en-GB" smtClean="0"/>
              <a:t>05/09/2021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9A7363-F014-48D6-8479-FEA02ED02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92851F-2984-4CBF-9DD8-40F31B4FD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97932-9EF1-4D4F-B2F0-9185313B4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752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537B10-ED99-4BCD-BE7D-F7EC0B692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C4A54-DC82-4DC3-8AEB-BB3AA69B545C}" type="datetimeFigureOut">
              <a:rPr lang="en-GB" smtClean="0"/>
              <a:t>05/09/2021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C56D8B-3594-455F-BD8A-DBC1B879F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5ED5BF-20CA-4ECE-98BB-A597BDAF9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97932-9EF1-4D4F-B2F0-9185313B4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700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A4688-71D3-42EB-A865-2EB059ECF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C976D-651E-42A5-A069-DCA4125BD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21C3BF-8DAD-408C-9D3F-4B6EBBA694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1ACE6E-1845-48E6-A832-5D6531440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C4A54-DC82-4DC3-8AEB-BB3AA69B545C}" type="datetimeFigureOut">
              <a:rPr lang="en-GB" smtClean="0"/>
              <a:t>05/09/2021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736CE7-44C8-45BC-93F2-023961BDD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B27100-FF22-46B9-B624-1545E3CA2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97932-9EF1-4D4F-B2F0-9185313B4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960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E1D6D-97D3-4C52-B3B0-3D7839796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131CF7-0674-4820-BFE2-C732BFBDAF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69A1F2-3D74-4502-92AC-6EC4FA195A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773E1B-15DC-49F7-9C2D-1C98D5F7D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C4A54-DC82-4DC3-8AEB-BB3AA69B545C}" type="datetimeFigureOut">
              <a:rPr lang="en-GB" smtClean="0"/>
              <a:t>05/09/2021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B3B479-1410-4123-8C71-B3990E112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DB5F6F-28BA-4604-B2ED-A5C825E88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97932-9EF1-4D4F-B2F0-9185313B4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322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8C8437-7E8B-456E-A17E-5DE2D75FD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ED579C-B69B-4EAA-A25C-4298B4D2E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024A66-5164-45B0-B163-DA11121A44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C4A54-DC82-4DC3-8AEB-BB3AA69B545C}" type="datetimeFigureOut">
              <a:rPr lang="en-GB" smtClean="0"/>
              <a:t>05/09/2021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E1186C-FD4C-4F4C-9349-7E1CC91FA9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952FF-38F4-4189-8EF4-F475AF6ACA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97932-9EF1-4D4F-B2F0-9185313B4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015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f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golamkahhar16@gamil.com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178F4C5-31C8-4E31-9823-FABB341EA5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24" b="90650" l="9268" r="89268">
                        <a14:foregroundMark x1="76585" y1="8537" x2="89268" y2="8130"/>
                        <a14:foregroundMark x1="89268" y1="8130" x2="89268" y2="8130"/>
                        <a14:foregroundMark x1="51220" y1="41463" x2="29268" y2="70325"/>
                        <a14:foregroundMark x1="10732" y1="90650" x2="13659" y2="84146"/>
                        <a14:foregroundMark x1="65366" y1="21951" x2="25366" y2="64634"/>
                        <a14:foregroundMark x1="21463" y1="71951" x2="24878" y2="662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52" y="545328"/>
            <a:ext cx="4134051" cy="4960861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2D85258-6D6B-4190-9D0B-DC180B726157}"/>
              </a:ext>
            </a:extLst>
          </p:cNvPr>
          <p:cNvSpPr/>
          <p:nvPr/>
        </p:nvSpPr>
        <p:spPr>
          <a:xfrm>
            <a:off x="-131298" y="0"/>
            <a:ext cx="12323298" cy="6858000"/>
          </a:xfrm>
          <a:custGeom>
            <a:avLst/>
            <a:gdLst>
              <a:gd name="connsiteX0" fmla="*/ 0 w 12323298"/>
              <a:gd name="connsiteY0" fmla="*/ 0 h 6858000"/>
              <a:gd name="connsiteX1" fmla="*/ 12323298 w 12323298"/>
              <a:gd name="connsiteY1" fmla="*/ 0 h 6858000"/>
              <a:gd name="connsiteX2" fmla="*/ 12323298 w 12323298"/>
              <a:gd name="connsiteY2" fmla="*/ 6858000 h 6858000"/>
              <a:gd name="connsiteX3" fmla="*/ 0 w 12323298"/>
              <a:gd name="connsiteY3" fmla="*/ 6858000 h 6858000"/>
              <a:gd name="connsiteX4" fmla="*/ 0 w 12323298"/>
              <a:gd name="connsiteY4" fmla="*/ 0 h 6858000"/>
              <a:gd name="connsiteX5" fmla="*/ 2905011 w 12323298"/>
              <a:gd name="connsiteY5" fmla="*/ 422031 h 6858000"/>
              <a:gd name="connsiteX6" fmla="*/ 595533 w 12323298"/>
              <a:gd name="connsiteY6" fmla="*/ 2731509 h 6858000"/>
              <a:gd name="connsiteX7" fmla="*/ 595533 w 12323298"/>
              <a:gd name="connsiteY7" fmla="*/ 4035052 h 6858000"/>
              <a:gd name="connsiteX8" fmla="*/ 2905011 w 12323298"/>
              <a:gd name="connsiteY8" fmla="*/ 6344530 h 6858000"/>
              <a:gd name="connsiteX9" fmla="*/ 9512073 w 12323298"/>
              <a:gd name="connsiteY9" fmla="*/ 6344530 h 6858000"/>
              <a:gd name="connsiteX10" fmla="*/ 11821551 w 12323298"/>
              <a:gd name="connsiteY10" fmla="*/ 4035052 h 6858000"/>
              <a:gd name="connsiteX11" fmla="*/ 11821551 w 12323298"/>
              <a:gd name="connsiteY11" fmla="*/ 2731509 h 6858000"/>
              <a:gd name="connsiteX12" fmla="*/ 9512073 w 12323298"/>
              <a:gd name="connsiteY12" fmla="*/ 422031 h 6858000"/>
              <a:gd name="connsiteX13" fmla="*/ 2905011 w 12323298"/>
              <a:gd name="connsiteY13" fmla="*/ 42203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323298" h="6858000">
                <a:moveTo>
                  <a:pt x="0" y="0"/>
                </a:moveTo>
                <a:lnTo>
                  <a:pt x="12323298" y="0"/>
                </a:lnTo>
                <a:lnTo>
                  <a:pt x="12323298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2905011" y="422031"/>
                </a:moveTo>
                <a:cubicBezTo>
                  <a:pt x="1629522" y="422031"/>
                  <a:pt x="595533" y="1456020"/>
                  <a:pt x="595533" y="2731509"/>
                </a:cubicBezTo>
                <a:lnTo>
                  <a:pt x="595533" y="4035052"/>
                </a:lnTo>
                <a:cubicBezTo>
                  <a:pt x="595533" y="5310541"/>
                  <a:pt x="1629522" y="6344530"/>
                  <a:pt x="2905011" y="6344530"/>
                </a:cubicBezTo>
                <a:lnTo>
                  <a:pt x="9512073" y="6344530"/>
                </a:lnTo>
                <a:cubicBezTo>
                  <a:pt x="10787562" y="6344530"/>
                  <a:pt x="11821551" y="5310541"/>
                  <a:pt x="11821551" y="4035052"/>
                </a:cubicBezTo>
                <a:lnTo>
                  <a:pt x="11821551" y="2731509"/>
                </a:lnTo>
                <a:cubicBezTo>
                  <a:pt x="11821551" y="1456020"/>
                  <a:pt x="10787562" y="422031"/>
                  <a:pt x="9512073" y="422031"/>
                </a:cubicBezTo>
                <a:lnTo>
                  <a:pt x="2905011" y="422031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1A766D-1FDB-4FF4-9F2D-7AB7B9BAD6A2}"/>
              </a:ext>
            </a:extLst>
          </p:cNvPr>
          <p:cNvSpPr txBox="1"/>
          <p:nvPr/>
        </p:nvSpPr>
        <p:spPr>
          <a:xfrm>
            <a:off x="1352843" y="1670966"/>
            <a:ext cx="9355016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287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7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b="1" dirty="0"/>
              <a:t> </a:t>
            </a:r>
            <a:endParaRPr lang="en-GB" b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AB6CBC-E5B3-4406-BFD3-30B9E68405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648" y="323557"/>
            <a:ext cx="5232323" cy="450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215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8583D7EB-96B3-4C63-897D-17647D1ECA87}"/>
              </a:ext>
            </a:extLst>
          </p:cNvPr>
          <p:cNvSpPr/>
          <p:nvPr/>
        </p:nvSpPr>
        <p:spPr>
          <a:xfrm>
            <a:off x="-57558" y="-36700"/>
            <a:ext cx="12323298" cy="6858000"/>
          </a:xfrm>
          <a:custGeom>
            <a:avLst/>
            <a:gdLst>
              <a:gd name="connsiteX0" fmla="*/ 0 w 12323298"/>
              <a:gd name="connsiteY0" fmla="*/ 0 h 6858000"/>
              <a:gd name="connsiteX1" fmla="*/ 12323298 w 12323298"/>
              <a:gd name="connsiteY1" fmla="*/ 0 h 6858000"/>
              <a:gd name="connsiteX2" fmla="*/ 12323298 w 12323298"/>
              <a:gd name="connsiteY2" fmla="*/ 6858000 h 6858000"/>
              <a:gd name="connsiteX3" fmla="*/ 0 w 12323298"/>
              <a:gd name="connsiteY3" fmla="*/ 6858000 h 6858000"/>
              <a:gd name="connsiteX4" fmla="*/ 0 w 12323298"/>
              <a:gd name="connsiteY4" fmla="*/ 0 h 6858000"/>
              <a:gd name="connsiteX5" fmla="*/ 2905011 w 12323298"/>
              <a:gd name="connsiteY5" fmla="*/ 422031 h 6858000"/>
              <a:gd name="connsiteX6" fmla="*/ 595533 w 12323298"/>
              <a:gd name="connsiteY6" fmla="*/ 2731509 h 6858000"/>
              <a:gd name="connsiteX7" fmla="*/ 595533 w 12323298"/>
              <a:gd name="connsiteY7" fmla="*/ 4035052 h 6858000"/>
              <a:gd name="connsiteX8" fmla="*/ 2905011 w 12323298"/>
              <a:gd name="connsiteY8" fmla="*/ 6344530 h 6858000"/>
              <a:gd name="connsiteX9" fmla="*/ 9512073 w 12323298"/>
              <a:gd name="connsiteY9" fmla="*/ 6344530 h 6858000"/>
              <a:gd name="connsiteX10" fmla="*/ 11821551 w 12323298"/>
              <a:gd name="connsiteY10" fmla="*/ 4035052 h 6858000"/>
              <a:gd name="connsiteX11" fmla="*/ 11821551 w 12323298"/>
              <a:gd name="connsiteY11" fmla="*/ 2731509 h 6858000"/>
              <a:gd name="connsiteX12" fmla="*/ 9512073 w 12323298"/>
              <a:gd name="connsiteY12" fmla="*/ 422031 h 6858000"/>
              <a:gd name="connsiteX13" fmla="*/ 2905011 w 12323298"/>
              <a:gd name="connsiteY13" fmla="*/ 42203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323298" h="6858000">
                <a:moveTo>
                  <a:pt x="0" y="0"/>
                </a:moveTo>
                <a:lnTo>
                  <a:pt x="12323298" y="0"/>
                </a:lnTo>
                <a:lnTo>
                  <a:pt x="12323298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2905011" y="422031"/>
                </a:moveTo>
                <a:cubicBezTo>
                  <a:pt x="1629522" y="422031"/>
                  <a:pt x="595533" y="1456020"/>
                  <a:pt x="595533" y="2731509"/>
                </a:cubicBezTo>
                <a:lnTo>
                  <a:pt x="595533" y="4035052"/>
                </a:lnTo>
                <a:cubicBezTo>
                  <a:pt x="595533" y="5310541"/>
                  <a:pt x="1629522" y="6344530"/>
                  <a:pt x="2905011" y="6344530"/>
                </a:cubicBezTo>
                <a:lnTo>
                  <a:pt x="9512073" y="6344530"/>
                </a:lnTo>
                <a:cubicBezTo>
                  <a:pt x="10787562" y="6344530"/>
                  <a:pt x="11821551" y="5310541"/>
                  <a:pt x="11821551" y="4035052"/>
                </a:cubicBezTo>
                <a:lnTo>
                  <a:pt x="11821551" y="2731509"/>
                </a:lnTo>
                <a:cubicBezTo>
                  <a:pt x="11821551" y="1456020"/>
                  <a:pt x="10787562" y="422031"/>
                  <a:pt x="9512073" y="422031"/>
                </a:cubicBezTo>
                <a:lnTo>
                  <a:pt x="2905011" y="422031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FD5AAE-FB94-4CB9-A019-144D485286FF}"/>
              </a:ext>
            </a:extLst>
          </p:cNvPr>
          <p:cNvSpPr txBox="1"/>
          <p:nvPr/>
        </p:nvSpPr>
        <p:spPr>
          <a:xfrm>
            <a:off x="1036718" y="1652443"/>
            <a:ext cx="1011855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 (Personal Area Network) 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as-IN" sz="28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পারসোনাল এরি</a:t>
            </a:r>
            <a:r>
              <a:rPr lang="en-US" sz="2800" b="0" i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8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নেটও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য়ার্ক</a:t>
            </a:r>
            <a:r>
              <a:rPr lang="as-IN" sz="28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হচ্ছে ক্ষুদ্র পরিসরে সীমাবদ্ধ একধরনের নেটও</a:t>
            </a:r>
            <a:r>
              <a:rPr lang="en-US" sz="2800" b="0" i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8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র্ক । কম্পিউটারের সাথে মোবাইল ফোন, টেলিফোন বা অন্যান্য ডিজিটাল ডিভাইসের মধ্যকার নেটও</a:t>
            </a:r>
            <a:r>
              <a:rPr lang="en-US" sz="2800" b="0" i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8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র্ক একধরনের পারসোনাল এরি</a:t>
            </a:r>
            <a:r>
              <a:rPr lang="en-US" sz="2800" b="0" i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8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নেটও</a:t>
            </a:r>
            <a:r>
              <a:rPr lang="en-US" sz="2800" b="0" i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8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র্ক । 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C04785-442A-4DA1-A4AD-AF3EC64C47B5}"/>
              </a:ext>
            </a:extLst>
          </p:cNvPr>
          <p:cNvSpPr txBox="1"/>
          <p:nvPr/>
        </p:nvSpPr>
        <p:spPr>
          <a:xfrm>
            <a:off x="1036718" y="3547848"/>
            <a:ext cx="1011855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 ( Local Area Network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as-IN" sz="28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লোকাল এরি</a:t>
            </a:r>
            <a:r>
              <a:rPr lang="bn-IN" sz="28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8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নেটও</a:t>
            </a:r>
            <a:r>
              <a:rPr lang="bn-IN" sz="28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য়ার্ক</a:t>
            </a:r>
            <a:r>
              <a:rPr lang="as-IN" sz="28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অর্থাৎ স্থানী</a:t>
            </a:r>
            <a:r>
              <a:rPr lang="bn-IN" sz="28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8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অঞ্চলের নেটও</a:t>
            </a:r>
            <a:r>
              <a:rPr lang="bn-IN" sz="28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8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র্ক হলো একটি কম্পিউটার নেটও</a:t>
            </a:r>
            <a:r>
              <a:rPr lang="bn-IN" sz="28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8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র্ক যা বা</a:t>
            </a:r>
            <a:r>
              <a:rPr lang="bn-IN" sz="28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8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বিদ্যাল</a:t>
            </a:r>
            <a:r>
              <a:rPr lang="bn-IN" sz="28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8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 কম্পিউটার ল্যাবরেটরি বা অফিসের একটি সীমিত এলাকার একাধিক কম্পিউটারের মধ্যে আন্তঃসংযোগস্থাপন করে থাকে।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143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7BB29971-685C-43FF-8469-998EEE7AE6BC}"/>
              </a:ext>
            </a:extLst>
          </p:cNvPr>
          <p:cNvSpPr/>
          <p:nvPr/>
        </p:nvSpPr>
        <p:spPr>
          <a:xfrm>
            <a:off x="-131298" y="0"/>
            <a:ext cx="12323298" cy="6858000"/>
          </a:xfrm>
          <a:custGeom>
            <a:avLst/>
            <a:gdLst>
              <a:gd name="connsiteX0" fmla="*/ 0 w 12323298"/>
              <a:gd name="connsiteY0" fmla="*/ 0 h 6858000"/>
              <a:gd name="connsiteX1" fmla="*/ 12323298 w 12323298"/>
              <a:gd name="connsiteY1" fmla="*/ 0 h 6858000"/>
              <a:gd name="connsiteX2" fmla="*/ 12323298 w 12323298"/>
              <a:gd name="connsiteY2" fmla="*/ 6858000 h 6858000"/>
              <a:gd name="connsiteX3" fmla="*/ 0 w 12323298"/>
              <a:gd name="connsiteY3" fmla="*/ 6858000 h 6858000"/>
              <a:gd name="connsiteX4" fmla="*/ 0 w 12323298"/>
              <a:gd name="connsiteY4" fmla="*/ 0 h 6858000"/>
              <a:gd name="connsiteX5" fmla="*/ 2905011 w 12323298"/>
              <a:gd name="connsiteY5" fmla="*/ 422031 h 6858000"/>
              <a:gd name="connsiteX6" fmla="*/ 595533 w 12323298"/>
              <a:gd name="connsiteY6" fmla="*/ 2731509 h 6858000"/>
              <a:gd name="connsiteX7" fmla="*/ 595533 w 12323298"/>
              <a:gd name="connsiteY7" fmla="*/ 4035052 h 6858000"/>
              <a:gd name="connsiteX8" fmla="*/ 2905011 w 12323298"/>
              <a:gd name="connsiteY8" fmla="*/ 6344530 h 6858000"/>
              <a:gd name="connsiteX9" fmla="*/ 9512073 w 12323298"/>
              <a:gd name="connsiteY9" fmla="*/ 6344530 h 6858000"/>
              <a:gd name="connsiteX10" fmla="*/ 11821551 w 12323298"/>
              <a:gd name="connsiteY10" fmla="*/ 4035052 h 6858000"/>
              <a:gd name="connsiteX11" fmla="*/ 11821551 w 12323298"/>
              <a:gd name="connsiteY11" fmla="*/ 2731509 h 6858000"/>
              <a:gd name="connsiteX12" fmla="*/ 9512073 w 12323298"/>
              <a:gd name="connsiteY12" fmla="*/ 422031 h 6858000"/>
              <a:gd name="connsiteX13" fmla="*/ 2905011 w 12323298"/>
              <a:gd name="connsiteY13" fmla="*/ 42203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323298" h="6858000">
                <a:moveTo>
                  <a:pt x="0" y="0"/>
                </a:moveTo>
                <a:lnTo>
                  <a:pt x="12323298" y="0"/>
                </a:lnTo>
                <a:lnTo>
                  <a:pt x="12323298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2905011" y="422031"/>
                </a:moveTo>
                <a:cubicBezTo>
                  <a:pt x="1629522" y="422031"/>
                  <a:pt x="595533" y="1456020"/>
                  <a:pt x="595533" y="2731509"/>
                </a:cubicBezTo>
                <a:lnTo>
                  <a:pt x="595533" y="4035052"/>
                </a:lnTo>
                <a:cubicBezTo>
                  <a:pt x="595533" y="5310541"/>
                  <a:pt x="1629522" y="6344530"/>
                  <a:pt x="2905011" y="6344530"/>
                </a:cubicBezTo>
                <a:lnTo>
                  <a:pt x="9512073" y="6344530"/>
                </a:lnTo>
                <a:cubicBezTo>
                  <a:pt x="10787562" y="6344530"/>
                  <a:pt x="11821551" y="5310541"/>
                  <a:pt x="11821551" y="4035052"/>
                </a:cubicBezTo>
                <a:lnTo>
                  <a:pt x="11821551" y="2731509"/>
                </a:lnTo>
                <a:cubicBezTo>
                  <a:pt x="11821551" y="1456020"/>
                  <a:pt x="10787562" y="422031"/>
                  <a:pt x="9512073" y="422031"/>
                </a:cubicBezTo>
                <a:lnTo>
                  <a:pt x="2905011" y="422031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5065A5-6BB5-4B6F-8AB7-B49AE06E1437}"/>
              </a:ext>
            </a:extLst>
          </p:cNvPr>
          <p:cNvSpPr txBox="1"/>
          <p:nvPr/>
        </p:nvSpPr>
        <p:spPr>
          <a:xfrm>
            <a:off x="1327484" y="1750075"/>
            <a:ext cx="953703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 (Metropolitan Area Network) </a:t>
            </a:r>
            <a:r>
              <a:rPr lang="b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as-IN" sz="28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মেট্রোপলিটন এরি</a:t>
            </a:r>
            <a:r>
              <a:rPr lang="bn-IN" sz="28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8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নেটও</a:t>
            </a:r>
            <a:r>
              <a:rPr lang="bn-IN" sz="28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8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র্ক এমন একটি কম্পিউটার নেটও</a:t>
            </a:r>
            <a:r>
              <a:rPr lang="bn-IN" sz="28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8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র্ক যা একটি মেট্রোপলিটন অঞ্চলের আকারের ভৌগলিক অঞ্চলে কম্পিউটার সংস্থান ব্যবহারকারীদের সাথে সংযুক্ত করে।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67CFF0-8843-4461-944D-EE58314CAB78}"/>
              </a:ext>
            </a:extLst>
          </p:cNvPr>
          <p:cNvSpPr txBox="1"/>
          <p:nvPr/>
        </p:nvSpPr>
        <p:spPr>
          <a:xfrm>
            <a:off x="1327484" y="3787874"/>
            <a:ext cx="99300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u="sng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GB" sz="2800" b="1" i="0" u="sng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bn-IN" sz="2800" b="1" i="0" u="sng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i="0" u="sng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(Wide Area Network) </a:t>
            </a:r>
            <a:r>
              <a:rPr lang="en-GB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as-IN" sz="28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দূরবর্তী ল্যানসমূকে নি</a:t>
            </a:r>
            <a:r>
              <a:rPr lang="bn-IN" sz="28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য়ে </a:t>
            </a:r>
            <a:r>
              <a:rPr lang="as-IN" sz="28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28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ড়ে </a:t>
            </a:r>
            <a:r>
              <a:rPr lang="as-IN" sz="28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উঠা নেটও</a:t>
            </a:r>
            <a:r>
              <a:rPr lang="bn-IN" sz="28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8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র্ককে ও</a:t>
            </a:r>
            <a:r>
              <a:rPr lang="bn-IN" sz="28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8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ইড এরি</a:t>
            </a:r>
            <a:r>
              <a:rPr lang="bn-IN" sz="28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8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নেটও</a:t>
            </a:r>
            <a:r>
              <a:rPr lang="bn-IN" sz="28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8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র্ক বলে। 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5805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0A7CDC9-04D9-4CBF-9E0F-2B525CB577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7290"/>
          <a:stretch/>
        </p:blipFill>
        <p:spPr>
          <a:xfrm>
            <a:off x="8543779" y="2751389"/>
            <a:ext cx="2115364" cy="33838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AD22F6E-C046-49A4-969D-0AF4546E45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309" y="365760"/>
            <a:ext cx="3382108" cy="1745235"/>
          </a:xfrm>
          <a:prstGeom prst="rect">
            <a:avLst/>
          </a:prstGeom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A4E4ACB-435B-43C9-86DC-2B3B66DF2D75}"/>
              </a:ext>
            </a:extLst>
          </p:cNvPr>
          <p:cNvSpPr/>
          <p:nvPr/>
        </p:nvSpPr>
        <p:spPr>
          <a:xfrm>
            <a:off x="-131298" y="0"/>
            <a:ext cx="12323298" cy="6858000"/>
          </a:xfrm>
          <a:custGeom>
            <a:avLst/>
            <a:gdLst>
              <a:gd name="connsiteX0" fmla="*/ 0 w 12323298"/>
              <a:gd name="connsiteY0" fmla="*/ 0 h 6858000"/>
              <a:gd name="connsiteX1" fmla="*/ 12323298 w 12323298"/>
              <a:gd name="connsiteY1" fmla="*/ 0 h 6858000"/>
              <a:gd name="connsiteX2" fmla="*/ 12323298 w 12323298"/>
              <a:gd name="connsiteY2" fmla="*/ 6858000 h 6858000"/>
              <a:gd name="connsiteX3" fmla="*/ 0 w 12323298"/>
              <a:gd name="connsiteY3" fmla="*/ 6858000 h 6858000"/>
              <a:gd name="connsiteX4" fmla="*/ 0 w 12323298"/>
              <a:gd name="connsiteY4" fmla="*/ 0 h 6858000"/>
              <a:gd name="connsiteX5" fmla="*/ 2905011 w 12323298"/>
              <a:gd name="connsiteY5" fmla="*/ 422031 h 6858000"/>
              <a:gd name="connsiteX6" fmla="*/ 595533 w 12323298"/>
              <a:gd name="connsiteY6" fmla="*/ 2731509 h 6858000"/>
              <a:gd name="connsiteX7" fmla="*/ 595533 w 12323298"/>
              <a:gd name="connsiteY7" fmla="*/ 4035052 h 6858000"/>
              <a:gd name="connsiteX8" fmla="*/ 2905011 w 12323298"/>
              <a:gd name="connsiteY8" fmla="*/ 6344530 h 6858000"/>
              <a:gd name="connsiteX9" fmla="*/ 9512073 w 12323298"/>
              <a:gd name="connsiteY9" fmla="*/ 6344530 h 6858000"/>
              <a:gd name="connsiteX10" fmla="*/ 11821551 w 12323298"/>
              <a:gd name="connsiteY10" fmla="*/ 4035052 h 6858000"/>
              <a:gd name="connsiteX11" fmla="*/ 11821551 w 12323298"/>
              <a:gd name="connsiteY11" fmla="*/ 2731509 h 6858000"/>
              <a:gd name="connsiteX12" fmla="*/ 9512073 w 12323298"/>
              <a:gd name="connsiteY12" fmla="*/ 422031 h 6858000"/>
              <a:gd name="connsiteX13" fmla="*/ 2905011 w 12323298"/>
              <a:gd name="connsiteY13" fmla="*/ 42203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323298" h="6858000">
                <a:moveTo>
                  <a:pt x="0" y="0"/>
                </a:moveTo>
                <a:lnTo>
                  <a:pt x="12323298" y="0"/>
                </a:lnTo>
                <a:lnTo>
                  <a:pt x="12323298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2905011" y="422031"/>
                </a:moveTo>
                <a:cubicBezTo>
                  <a:pt x="1629522" y="422031"/>
                  <a:pt x="595533" y="1456020"/>
                  <a:pt x="595533" y="2731509"/>
                </a:cubicBezTo>
                <a:lnTo>
                  <a:pt x="595533" y="4035052"/>
                </a:lnTo>
                <a:cubicBezTo>
                  <a:pt x="595533" y="5310541"/>
                  <a:pt x="1629522" y="6344530"/>
                  <a:pt x="2905011" y="6344530"/>
                </a:cubicBezTo>
                <a:lnTo>
                  <a:pt x="9512073" y="6344530"/>
                </a:lnTo>
                <a:cubicBezTo>
                  <a:pt x="10787562" y="6344530"/>
                  <a:pt x="11821551" y="5310541"/>
                  <a:pt x="11821551" y="4035052"/>
                </a:cubicBezTo>
                <a:lnTo>
                  <a:pt x="11821551" y="2731509"/>
                </a:lnTo>
                <a:cubicBezTo>
                  <a:pt x="11821551" y="1456020"/>
                  <a:pt x="10787562" y="422031"/>
                  <a:pt x="9512073" y="422031"/>
                </a:cubicBezTo>
                <a:lnTo>
                  <a:pt x="2905011" y="422031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EA4B55-8A4D-4FB5-A5EF-81A75242D4FC}"/>
              </a:ext>
            </a:extLst>
          </p:cNvPr>
          <p:cNvSpPr txBox="1"/>
          <p:nvPr/>
        </p:nvSpPr>
        <p:spPr>
          <a:xfrm>
            <a:off x="4254367" y="720766"/>
            <a:ext cx="35773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400" b="1" i="0" dirty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r>
              <a:rPr lang="bn-IN" sz="4800" b="1" i="0" dirty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E95311-1789-41CA-8C89-F0005FB3C3B6}"/>
              </a:ext>
            </a:extLst>
          </p:cNvPr>
          <p:cNvSpPr txBox="1"/>
          <p:nvPr/>
        </p:nvSpPr>
        <p:spPr>
          <a:xfrm>
            <a:off x="994610" y="2020424"/>
            <a:ext cx="102027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 অন্তর্গত কম্পিউটারগুলো জুড়ে দেওয়ার জন্য বিভিন্ন পদ্ধতি ব্যবহার করা যায়। এই ভিন্ন ভিন্ন পদ্ধতিকে বলা হয় নেটওয়ার্ক টপোলজি । 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518831-D28F-455D-97FF-633667344178}"/>
              </a:ext>
            </a:extLst>
          </p:cNvPr>
          <p:cNvGrpSpPr/>
          <p:nvPr/>
        </p:nvGrpSpPr>
        <p:grpSpPr>
          <a:xfrm>
            <a:off x="3760764" y="2801381"/>
            <a:ext cx="6607125" cy="606584"/>
            <a:chOff x="3760764" y="2801381"/>
            <a:chExt cx="6607125" cy="606584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D9DF00D-767E-437F-ADAB-348A9D2501D3}"/>
                </a:ext>
              </a:extLst>
            </p:cNvPr>
            <p:cNvSpPr/>
            <p:nvPr/>
          </p:nvSpPr>
          <p:spPr>
            <a:xfrm>
              <a:off x="3760764" y="2801381"/>
              <a:ext cx="4783015" cy="597657"/>
            </a:xfrm>
            <a:prstGeom prst="roundRect">
              <a:avLst>
                <a:gd name="adj" fmla="val 44913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F07AD5A-A8ED-43B9-BEF9-4975DBBDB36E}"/>
                </a:ext>
              </a:extLst>
            </p:cNvPr>
            <p:cNvSpPr txBox="1"/>
            <p:nvPr/>
          </p:nvSpPr>
          <p:spPr>
            <a:xfrm>
              <a:off x="3886878" y="2884745"/>
              <a:ext cx="648101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bn-IN" sz="2800" dirty="0">
                  <a:solidFill>
                    <a:srgbClr val="33333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নেটওয়ার্ক টপোলজি সাধারণত পাঁচ প্রকার  </a:t>
              </a:r>
              <a:endParaRPr lang="en-GB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76D2C8C-9785-4AD1-B91D-546D714EDA3B}"/>
              </a:ext>
            </a:extLst>
          </p:cNvPr>
          <p:cNvSpPr txBox="1"/>
          <p:nvPr/>
        </p:nvSpPr>
        <p:spPr>
          <a:xfrm>
            <a:off x="2312654" y="3671823"/>
            <a:ext cx="24909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28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 টপোলজি 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ECEA2F-B8EA-4637-B02C-7605D874846C}"/>
              </a:ext>
            </a:extLst>
          </p:cNvPr>
          <p:cNvSpPr txBox="1"/>
          <p:nvPr/>
        </p:nvSpPr>
        <p:spPr>
          <a:xfrm>
            <a:off x="2632508" y="4181715"/>
            <a:ext cx="27132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28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রিং টপোলজি 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6A20F5-37CE-4B29-AC0D-3FB728DF2A39}"/>
              </a:ext>
            </a:extLst>
          </p:cNvPr>
          <p:cNvSpPr txBox="1"/>
          <p:nvPr/>
        </p:nvSpPr>
        <p:spPr>
          <a:xfrm>
            <a:off x="3022701" y="4691607"/>
            <a:ext cx="27132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28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স্টার টপোলজি 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68A634-90F4-4F6F-AE6D-C6FD9B724CC9}"/>
              </a:ext>
            </a:extLst>
          </p:cNvPr>
          <p:cNvSpPr txBox="1"/>
          <p:nvPr/>
        </p:nvSpPr>
        <p:spPr>
          <a:xfrm>
            <a:off x="3558138" y="5188171"/>
            <a:ext cx="64810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28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ট্রি টপোলজি 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C1A667-A06A-4F78-97A1-1B6A76FE2E28}"/>
              </a:ext>
            </a:extLst>
          </p:cNvPr>
          <p:cNvSpPr txBox="1"/>
          <p:nvPr/>
        </p:nvSpPr>
        <p:spPr>
          <a:xfrm>
            <a:off x="3989115" y="5663649"/>
            <a:ext cx="64810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28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মেশ টপোলজি 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7956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92CB6F52-7FFD-4791-B35B-7C488FB2B1A5}"/>
              </a:ext>
            </a:extLst>
          </p:cNvPr>
          <p:cNvSpPr/>
          <p:nvPr/>
        </p:nvSpPr>
        <p:spPr>
          <a:xfrm>
            <a:off x="-131298" y="0"/>
            <a:ext cx="12323298" cy="6858000"/>
          </a:xfrm>
          <a:custGeom>
            <a:avLst/>
            <a:gdLst>
              <a:gd name="connsiteX0" fmla="*/ 0 w 12323298"/>
              <a:gd name="connsiteY0" fmla="*/ 0 h 6858000"/>
              <a:gd name="connsiteX1" fmla="*/ 12323298 w 12323298"/>
              <a:gd name="connsiteY1" fmla="*/ 0 h 6858000"/>
              <a:gd name="connsiteX2" fmla="*/ 12323298 w 12323298"/>
              <a:gd name="connsiteY2" fmla="*/ 6858000 h 6858000"/>
              <a:gd name="connsiteX3" fmla="*/ 0 w 12323298"/>
              <a:gd name="connsiteY3" fmla="*/ 6858000 h 6858000"/>
              <a:gd name="connsiteX4" fmla="*/ 0 w 12323298"/>
              <a:gd name="connsiteY4" fmla="*/ 0 h 6858000"/>
              <a:gd name="connsiteX5" fmla="*/ 2905011 w 12323298"/>
              <a:gd name="connsiteY5" fmla="*/ 422031 h 6858000"/>
              <a:gd name="connsiteX6" fmla="*/ 595533 w 12323298"/>
              <a:gd name="connsiteY6" fmla="*/ 2731509 h 6858000"/>
              <a:gd name="connsiteX7" fmla="*/ 595533 w 12323298"/>
              <a:gd name="connsiteY7" fmla="*/ 4035052 h 6858000"/>
              <a:gd name="connsiteX8" fmla="*/ 2905011 w 12323298"/>
              <a:gd name="connsiteY8" fmla="*/ 6344530 h 6858000"/>
              <a:gd name="connsiteX9" fmla="*/ 9512073 w 12323298"/>
              <a:gd name="connsiteY9" fmla="*/ 6344530 h 6858000"/>
              <a:gd name="connsiteX10" fmla="*/ 11821551 w 12323298"/>
              <a:gd name="connsiteY10" fmla="*/ 4035052 h 6858000"/>
              <a:gd name="connsiteX11" fmla="*/ 11821551 w 12323298"/>
              <a:gd name="connsiteY11" fmla="*/ 2731509 h 6858000"/>
              <a:gd name="connsiteX12" fmla="*/ 9512073 w 12323298"/>
              <a:gd name="connsiteY12" fmla="*/ 422031 h 6858000"/>
              <a:gd name="connsiteX13" fmla="*/ 2905011 w 12323298"/>
              <a:gd name="connsiteY13" fmla="*/ 42203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323298" h="6858000">
                <a:moveTo>
                  <a:pt x="0" y="0"/>
                </a:moveTo>
                <a:lnTo>
                  <a:pt x="12323298" y="0"/>
                </a:lnTo>
                <a:lnTo>
                  <a:pt x="12323298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2905011" y="422031"/>
                </a:moveTo>
                <a:cubicBezTo>
                  <a:pt x="1629522" y="422031"/>
                  <a:pt x="595533" y="1456020"/>
                  <a:pt x="595533" y="2731509"/>
                </a:cubicBezTo>
                <a:lnTo>
                  <a:pt x="595533" y="4035052"/>
                </a:lnTo>
                <a:cubicBezTo>
                  <a:pt x="595533" y="5310541"/>
                  <a:pt x="1629522" y="6344530"/>
                  <a:pt x="2905011" y="6344530"/>
                </a:cubicBezTo>
                <a:lnTo>
                  <a:pt x="9512073" y="6344530"/>
                </a:lnTo>
                <a:cubicBezTo>
                  <a:pt x="10787562" y="6344530"/>
                  <a:pt x="11821551" y="5310541"/>
                  <a:pt x="11821551" y="4035052"/>
                </a:cubicBezTo>
                <a:lnTo>
                  <a:pt x="11821551" y="2731509"/>
                </a:lnTo>
                <a:cubicBezTo>
                  <a:pt x="11821551" y="1456020"/>
                  <a:pt x="10787562" y="422031"/>
                  <a:pt x="9512073" y="422031"/>
                </a:cubicBezTo>
                <a:lnTo>
                  <a:pt x="2905011" y="422031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7F5625-4173-4770-AC8B-CB034A107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669" y="1328469"/>
            <a:ext cx="4292863" cy="3429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392134-AF24-42C2-B0B8-53DFAF845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8595" y="1174637"/>
            <a:ext cx="5342022" cy="36517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ED26FC-359E-40CE-99D1-D7F4092D6BE7}"/>
              </a:ext>
            </a:extLst>
          </p:cNvPr>
          <p:cNvSpPr txBox="1"/>
          <p:nvPr/>
        </p:nvSpPr>
        <p:spPr>
          <a:xfrm>
            <a:off x="4307305" y="530638"/>
            <a:ext cx="35773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400" b="0" i="0" dirty="0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বাস টপোলজি 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45FDD9-2D80-4B22-A73D-B47D0A834666}"/>
              </a:ext>
            </a:extLst>
          </p:cNvPr>
          <p:cNvSpPr txBox="1"/>
          <p:nvPr/>
        </p:nvSpPr>
        <p:spPr>
          <a:xfrm>
            <a:off x="1434717" y="4700943"/>
            <a:ext cx="937883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as-IN" sz="3200" b="1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বাস টপোলজি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as-IN" sz="28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bn-IN" sz="28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টপোলজিতে একটি মূল তারের সাথে সবকটি ও</a:t>
            </a:r>
            <a:r>
              <a:rPr lang="bn-IN" sz="28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8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র্কস্টেশন বা কম্পিউটারে সংযুক্ত থাকে তাকে বাস টপোলজি বলা হ</a:t>
            </a:r>
            <a:r>
              <a:rPr lang="bn-IN" sz="28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 টপোলজির প্রধান ক্যাবলটিকে বলা হ</a:t>
            </a:r>
            <a:r>
              <a:rPr lang="bn-IN" sz="28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ব্যাকবোন ।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4403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E724FEA8-F3CF-4175-BFFB-17E33CC180E8}"/>
              </a:ext>
            </a:extLst>
          </p:cNvPr>
          <p:cNvSpPr/>
          <p:nvPr/>
        </p:nvSpPr>
        <p:spPr>
          <a:xfrm>
            <a:off x="-131298" y="0"/>
            <a:ext cx="12323298" cy="6858000"/>
          </a:xfrm>
          <a:custGeom>
            <a:avLst/>
            <a:gdLst>
              <a:gd name="connsiteX0" fmla="*/ 0 w 12323298"/>
              <a:gd name="connsiteY0" fmla="*/ 0 h 6858000"/>
              <a:gd name="connsiteX1" fmla="*/ 12323298 w 12323298"/>
              <a:gd name="connsiteY1" fmla="*/ 0 h 6858000"/>
              <a:gd name="connsiteX2" fmla="*/ 12323298 w 12323298"/>
              <a:gd name="connsiteY2" fmla="*/ 6858000 h 6858000"/>
              <a:gd name="connsiteX3" fmla="*/ 0 w 12323298"/>
              <a:gd name="connsiteY3" fmla="*/ 6858000 h 6858000"/>
              <a:gd name="connsiteX4" fmla="*/ 0 w 12323298"/>
              <a:gd name="connsiteY4" fmla="*/ 0 h 6858000"/>
              <a:gd name="connsiteX5" fmla="*/ 2905011 w 12323298"/>
              <a:gd name="connsiteY5" fmla="*/ 422031 h 6858000"/>
              <a:gd name="connsiteX6" fmla="*/ 595533 w 12323298"/>
              <a:gd name="connsiteY6" fmla="*/ 2731509 h 6858000"/>
              <a:gd name="connsiteX7" fmla="*/ 595533 w 12323298"/>
              <a:gd name="connsiteY7" fmla="*/ 4035052 h 6858000"/>
              <a:gd name="connsiteX8" fmla="*/ 2905011 w 12323298"/>
              <a:gd name="connsiteY8" fmla="*/ 6344530 h 6858000"/>
              <a:gd name="connsiteX9" fmla="*/ 9512073 w 12323298"/>
              <a:gd name="connsiteY9" fmla="*/ 6344530 h 6858000"/>
              <a:gd name="connsiteX10" fmla="*/ 11821551 w 12323298"/>
              <a:gd name="connsiteY10" fmla="*/ 4035052 h 6858000"/>
              <a:gd name="connsiteX11" fmla="*/ 11821551 w 12323298"/>
              <a:gd name="connsiteY11" fmla="*/ 2731509 h 6858000"/>
              <a:gd name="connsiteX12" fmla="*/ 9512073 w 12323298"/>
              <a:gd name="connsiteY12" fmla="*/ 422031 h 6858000"/>
              <a:gd name="connsiteX13" fmla="*/ 2905011 w 12323298"/>
              <a:gd name="connsiteY13" fmla="*/ 42203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323298" h="6858000">
                <a:moveTo>
                  <a:pt x="0" y="0"/>
                </a:moveTo>
                <a:lnTo>
                  <a:pt x="12323298" y="0"/>
                </a:lnTo>
                <a:lnTo>
                  <a:pt x="12323298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2905011" y="422031"/>
                </a:moveTo>
                <a:cubicBezTo>
                  <a:pt x="1629522" y="422031"/>
                  <a:pt x="595533" y="1456020"/>
                  <a:pt x="595533" y="2731509"/>
                </a:cubicBezTo>
                <a:lnTo>
                  <a:pt x="595533" y="4035052"/>
                </a:lnTo>
                <a:cubicBezTo>
                  <a:pt x="595533" y="5310541"/>
                  <a:pt x="1629522" y="6344530"/>
                  <a:pt x="2905011" y="6344530"/>
                </a:cubicBezTo>
                <a:lnTo>
                  <a:pt x="9512073" y="6344530"/>
                </a:lnTo>
                <a:cubicBezTo>
                  <a:pt x="10787562" y="6344530"/>
                  <a:pt x="11821551" y="5310541"/>
                  <a:pt x="11821551" y="4035052"/>
                </a:cubicBezTo>
                <a:lnTo>
                  <a:pt x="11821551" y="2731509"/>
                </a:lnTo>
                <a:cubicBezTo>
                  <a:pt x="11821551" y="1456020"/>
                  <a:pt x="10787562" y="422031"/>
                  <a:pt x="9512073" y="422031"/>
                </a:cubicBezTo>
                <a:lnTo>
                  <a:pt x="2905011" y="422031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812D8D-61C1-493E-BF35-6E84886DC400}"/>
              </a:ext>
            </a:extLst>
          </p:cNvPr>
          <p:cNvSpPr txBox="1"/>
          <p:nvPr/>
        </p:nvSpPr>
        <p:spPr>
          <a:xfrm>
            <a:off x="4307305" y="553729"/>
            <a:ext cx="35773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400" b="1" i="0" dirty="0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রিং টপোলজি </a:t>
            </a:r>
            <a:endParaRPr lang="en-GB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B2F52D-F25C-4EBE-8A80-34C301EA7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720" y="1133735"/>
            <a:ext cx="3715004" cy="35942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390942-10DB-4A7E-8BAB-9933C61376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060" r="20598"/>
          <a:stretch/>
        </p:blipFill>
        <p:spPr>
          <a:xfrm>
            <a:off x="6680500" y="1485398"/>
            <a:ext cx="3217218" cy="26658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65DFE8-B1C2-4E30-A819-D0F2935656E0}"/>
              </a:ext>
            </a:extLst>
          </p:cNvPr>
          <p:cNvSpPr txBox="1"/>
          <p:nvPr/>
        </p:nvSpPr>
        <p:spPr>
          <a:xfrm>
            <a:off x="1363281" y="4553694"/>
            <a:ext cx="946543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as-IN" sz="24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রিং টপোলজিতে প্রতিটি কম্পিউটার তার পার্শ্ববর্তী কম্পিউটারের সাথে সংযুক্ত থাকে। এভাবে রিং</a:t>
            </a:r>
            <a:r>
              <a:rPr lang="bn-IN" sz="24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4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 সর্বশেষ কম্পিউটারটি প্রথম কম্পিউটারের সাথে সংযুক্ত থাকে। এ ব্যবস্থা</a:t>
            </a:r>
            <a:r>
              <a:rPr lang="bn-IN" sz="24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4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কোনো কম্পিউটার ডেটা পাঠালে তা বৃত্তকার পথে ঘুরতে থাকে যতক্ষণ না পর্যন্ত প্রাপক কম্পিউটারটি ডেটা গ্রহণ করে। এ ব্যবস্থায় কোনো কেন্দ্রী</a:t>
            </a:r>
            <a:r>
              <a:rPr lang="bn-IN" sz="24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কম্পিউটার থাকে না।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853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30232965-3425-496C-8FA2-D3BBA0147770}"/>
              </a:ext>
            </a:extLst>
          </p:cNvPr>
          <p:cNvSpPr/>
          <p:nvPr/>
        </p:nvSpPr>
        <p:spPr>
          <a:xfrm>
            <a:off x="-131298" y="0"/>
            <a:ext cx="12323298" cy="6858000"/>
          </a:xfrm>
          <a:custGeom>
            <a:avLst/>
            <a:gdLst>
              <a:gd name="connsiteX0" fmla="*/ 0 w 12323298"/>
              <a:gd name="connsiteY0" fmla="*/ 0 h 6858000"/>
              <a:gd name="connsiteX1" fmla="*/ 12323298 w 12323298"/>
              <a:gd name="connsiteY1" fmla="*/ 0 h 6858000"/>
              <a:gd name="connsiteX2" fmla="*/ 12323298 w 12323298"/>
              <a:gd name="connsiteY2" fmla="*/ 6858000 h 6858000"/>
              <a:gd name="connsiteX3" fmla="*/ 0 w 12323298"/>
              <a:gd name="connsiteY3" fmla="*/ 6858000 h 6858000"/>
              <a:gd name="connsiteX4" fmla="*/ 0 w 12323298"/>
              <a:gd name="connsiteY4" fmla="*/ 0 h 6858000"/>
              <a:gd name="connsiteX5" fmla="*/ 2905011 w 12323298"/>
              <a:gd name="connsiteY5" fmla="*/ 422031 h 6858000"/>
              <a:gd name="connsiteX6" fmla="*/ 595533 w 12323298"/>
              <a:gd name="connsiteY6" fmla="*/ 2731509 h 6858000"/>
              <a:gd name="connsiteX7" fmla="*/ 595533 w 12323298"/>
              <a:gd name="connsiteY7" fmla="*/ 4035052 h 6858000"/>
              <a:gd name="connsiteX8" fmla="*/ 2905011 w 12323298"/>
              <a:gd name="connsiteY8" fmla="*/ 6344530 h 6858000"/>
              <a:gd name="connsiteX9" fmla="*/ 9512073 w 12323298"/>
              <a:gd name="connsiteY9" fmla="*/ 6344530 h 6858000"/>
              <a:gd name="connsiteX10" fmla="*/ 11821551 w 12323298"/>
              <a:gd name="connsiteY10" fmla="*/ 4035052 h 6858000"/>
              <a:gd name="connsiteX11" fmla="*/ 11821551 w 12323298"/>
              <a:gd name="connsiteY11" fmla="*/ 2731509 h 6858000"/>
              <a:gd name="connsiteX12" fmla="*/ 9512073 w 12323298"/>
              <a:gd name="connsiteY12" fmla="*/ 422031 h 6858000"/>
              <a:gd name="connsiteX13" fmla="*/ 2905011 w 12323298"/>
              <a:gd name="connsiteY13" fmla="*/ 42203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323298" h="6858000">
                <a:moveTo>
                  <a:pt x="0" y="0"/>
                </a:moveTo>
                <a:lnTo>
                  <a:pt x="12323298" y="0"/>
                </a:lnTo>
                <a:lnTo>
                  <a:pt x="12323298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2905011" y="422031"/>
                </a:moveTo>
                <a:cubicBezTo>
                  <a:pt x="1629522" y="422031"/>
                  <a:pt x="595533" y="1456020"/>
                  <a:pt x="595533" y="2731509"/>
                </a:cubicBezTo>
                <a:lnTo>
                  <a:pt x="595533" y="4035052"/>
                </a:lnTo>
                <a:cubicBezTo>
                  <a:pt x="595533" y="5310541"/>
                  <a:pt x="1629522" y="6344530"/>
                  <a:pt x="2905011" y="6344530"/>
                </a:cubicBezTo>
                <a:lnTo>
                  <a:pt x="9512073" y="6344530"/>
                </a:lnTo>
                <a:cubicBezTo>
                  <a:pt x="10787562" y="6344530"/>
                  <a:pt x="11821551" y="5310541"/>
                  <a:pt x="11821551" y="4035052"/>
                </a:cubicBezTo>
                <a:lnTo>
                  <a:pt x="11821551" y="2731509"/>
                </a:lnTo>
                <a:cubicBezTo>
                  <a:pt x="11821551" y="1456020"/>
                  <a:pt x="10787562" y="422031"/>
                  <a:pt x="9512073" y="422031"/>
                </a:cubicBezTo>
                <a:lnTo>
                  <a:pt x="2905011" y="422031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4F38CC-0804-4D28-897C-8F7BB596BC03}"/>
              </a:ext>
            </a:extLst>
          </p:cNvPr>
          <p:cNvSpPr txBox="1"/>
          <p:nvPr/>
        </p:nvSpPr>
        <p:spPr>
          <a:xfrm>
            <a:off x="4307305" y="551228"/>
            <a:ext cx="35773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000" b="0" i="0" dirty="0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স্টার  টপোলজি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68691E-418A-41AA-862D-6353035FD778}"/>
              </a:ext>
            </a:extLst>
          </p:cNvPr>
          <p:cNvSpPr txBox="1"/>
          <p:nvPr/>
        </p:nvSpPr>
        <p:spPr>
          <a:xfrm>
            <a:off x="1092962" y="4540617"/>
            <a:ext cx="1009048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as-IN" sz="2400" b="1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স্টার টপোলজি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GB" sz="2400" b="1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Star Topology</a:t>
            </a:r>
            <a:r>
              <a:rPr lang="en-GB" sz="24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): </a:t>
            </a:r>
            <a:r>
              <a:rPr lang="bn-IN" sz="24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যে </a:t>
            </a:r>
            <a:r>
              <a:rPr lang="as-IN" sz="2400" b="1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r>
              <a:rPr lang="as-IN" sz="24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 একটি কেন্দ্রী</a:t>
            </a:r>
            <a:r>
              <a:rPr lang="bn-IN" sz="24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4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নিয়ন্ত্রণকারী কম্পিউটার বা হস্ত কম্পিউটারের সাথে অন্যান্য কম্পিউটার সংযুক্ত করে নেটওয়ার্ক গরে তোলে তাকে </a:t>
            </a:r>
            <a:r>
              <a:rPr lang="as-IN" sz="2400" b="1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স্টার টপোলজি</a:t>
            </a:r>
            <a:r>
              <a:rPr lang="as-IN" sz="24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 বলা হ</a:t>
            </a:r>
            <a:r>
              <a:rPr lang="bn-IN" sz="24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 এ </a:t>
            </a:r>
            <a:r>
              <a:rPr lang="as-IN" sz="240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টপোলজিতে</a:t>
            </a:r>
            <a:r>
              <a:rPr lang="as-IN" sz="24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 কোনো একটি কম্পিউটার নষ্ট বা বিকল হলে নেটও</a:t>
            </a:r>
            <a:r>
              <a:rPr lang="bn-IN" sz="24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4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র্ক এর উপর কোনো প্রভাব পরে না।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B11A01-8268-4272-AF0B-C34E5A181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0489" y="1725934"/>
            <a:ext cx="2949310" cy="24935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3AF262-3309-4232-BDCF-D676620AC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5929" y="1259114"/>
            <a:ext cx="3341737" cy="323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281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B606E3DE-69FC-4C77-AD2E-DD6FE74E9C0E}"/>
              </a:ext>
            </a:extLst>
          </p:cNvPr>
          <p:cNvSpPr/>
          <p:nvPr/>
        </p:nvSpPr>
        <p:spPr>
          <a:xfrm>
            <a:off x="-131298" y="0"/>
            <a:ext cx="12323298" cy="6858000"/>
          </a:xfrm>
          <a:custGeom>
            <a:avLst/>
            <a:gdLst>
              <a:gd name="connsiteX0" fmla="*/ 0 w 12323298"/>
              <a:gd name="connsiteY0" fmla="*/ 0 h 6858000"/>
              <a:gd name="connsiteX1" fmla="*/ 12323298 w 12323298"/>
              <a:gd name="connsiteY1" fmla="*/ 0 h 6858000"/>
              <a:gd name="connsiteX2" fmla="*/ 12323298 w 12323298"/>
              <a:gd name="connsiteY2" fmla="*/ 6858000 h 6858000"/>
              <a:gd name="connsiteX3" fmla="*/ 0 w 12323298"/>
              <a:gd name="connsiteY3" fmla="*/ 6858000 h 6858000"/>
              <a:gd name="connsiteX4" fmla="*/ 0 w 12323298"/>
              <a:gd name="connsiteY4" fmla="*/ 0 h 6858000"/>
              <a:gd name="connsiteX5" fmla="*/ 2905011 w 12323298"/>
              <a:gd name="connsiteY5" fmla="*/ 422031 h 6858000"/>
              <a:gd name="connsiteX6" fmla="*/ 595533 w 12323298"/>
              <a:gd name="connsiteY6" fmla="*/ 2731509 h 6858000"/>
              <a:gd name="connsiteX7" fmla="*/ 595533 w 12323298"/>
              <a:gd name="connsiteY7" fmla="*/ 4035052 h 6858000"/>
              <a:gd name="connsiteX8" fmla="*/ 2905011 w 12323298"/>
              <a:gd name="connsiteY8" fmla="*/ 6344530 h 6858000"/>
              <a:gd name="connsiteX9" fmla="*/ 9512073 w 12323298"/>
              <a:gd name="connsiteY9" fmla="*/ 6344530 h 6858000"/>
              <a:gd name="connsiteX10" fmla="*/ 11821551 w 12323298"/>
              <a:gd name="connsiteY10" fmla="*/ 4035052 h 6858000"/>
              <a:gd name="connsiteX11" fmla="*/ 11821551 w 12323298"/>
              <a:gd name="connsiteY11" fmla="*/ 2731509 h 6858000"/>
              <a:gd name="connsiteX12" fmla="*/ 9512073 w 12323298"/>
              <a:gd name="connsiteY12" fmla="*/ 422031 h 6858000"/>
              <a:gd name="connsiteX13" fmla="*/ 2905011 w 12323298"/>
              <a:gd name="connsiteY13" fmla="*/ 42203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323298" h="6858000">
                <a:moveTo>
                  <a:pt x="0" y="0"/>
                </a:moveTo>
                <a:lnTo>
                  <a:pt x="12323298" y="0"/>
                </a:lnTo>
                <a:lnTo>
                  <a:pt x="12323298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2905011" y="422031"/>
                </a:moveTo>
                <a:cubicBezTo>
                  <a:pt x="1629522" y="422031"/>
                  <a:pt x="595533" y="1456020"/>
                  <a:pt x="595533" y="2731509"/>
                </a:cubicBezTo>
                <a:lnTo>
                  <a:pt x="595533" y="4035052"/>
                </a:lnTo>
                <a:cubicBezTo>
                  <a:pt x="595533" y="5310541"/>
                  <a:pt x="1629522" y="6344530"/>
                  <a:pt x="2905011" y="6344530"/>
                </a:cubicBezTo>
                <a:lnTo>
                  <a:pt x="9512073" y="6344530"/>
                </a:lnTo>
                <a:cubicBezTo>
                  <a:pt x="10787562" y="6344530"/>
                  <a:pt x="11821551" y="5310541"/>
                  <a:pt x="11821551" y="4035052"/>
                </a:cubicBezTo>
                <a:lnTo>
                  <a:pt x="11821551" y="2731509"/>
                </a:lnTo>
                <a:cubicBezTo>
                  <a:pt x="11821551" y="1456020"/>
                  <a:pt x="10787562" y="422031"/>
                  <a:pt x="9512073" y="422031"/>
                </a:cubicBezTo>
                <a:lnTo>
                  <a:pt x="2905011" y="422031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CCBF07-A8D0-4F41-BFA4-9DE8AF5D094D}"/>
              </a:ext>
            </a:extLst>
          </p:cNvPr>
          <p:cNvSpPr txBox="1"/>
          <p:nvPr/>
        </p:nvSpPr>
        <p:spPr>
          <a:xfrm>
            <a:off x="4307305" y="530545"/>
            <a:ext cx="35773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400" b="0" i="0" dirty="0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ট্রি টপোলজি 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BFBF0C-3001-471F-85E3-74A8C41FD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2940" y="1037846"/>
            <a:ext cx="2643939" cy="31543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5EBA51-814B-482F-B09A-76DC929BE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390" y="1495125"/>
            <a:ext cx="3653251" cy="25318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BCEB4F-98F8-4D0D-A2B6-AFD09C794FB7}"/>
              </a:ext>
            </a:extLst>
          </p:cNvPr>
          <p:cNvSpPr txBox="1"/>
          <p:nvPr/>
        </p:nvSpPr>
        <p:spPr>
          <a:xfrm>
            <a:off x="1179342" y="4619825"/>
            <a:ext cx="983331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as-IN" sz="3200" b="1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ট্রি টপোলজি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as-IN" sz="3200" b="1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যে টপোলজিতে কম্পিউটারগুলো পরস্পরের সাথে গাছের শাখা-প্রশাখার মতো বিন্যস্ত থাকে তাকে ট্রি টপোলজি বলে। এ টপোলজিতে এক বা একাধিক স্তরের কম্পিউটার হোস্ট কম্পিউটারের সাথে সংযুক্ত থাকে। অর্থাৎ প্রথম স্তরের কম্পিউটারগুলো দ্বিতী</a:t>
            </a:r>
            <a:r>
              <a:rPr lang="bn-IN" sz="24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স্তরের কম্পিউটারগুলোর হোস্ট হ</a:t>
            </a:r>
            <a:r>
              <a:rPr lang="bn-IN" sz="24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 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6055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2D9DDCFA-4F78-4344-8166-47889923B939}"/>
              </a:ext>
            </a:extLst>
          </p:cNvPr>
          <p:cNvSpPr/>
          <p:nvPr/>
        </p:nvSpPr>
        <p:spPr>
          <a:xfrm>
            <a:off x="-131298" y="0"/>
            <a:ext cx="12323298" cy="6858000"/>
          </a:xfrm>
          <a:custGeom>
            <a:avLst/>
            <a:gdLst>
              <a:gd name="connsiteX0" fmla="*/ 0 w 12323298"/>
              <a:gd name="connsiteY0" fmla="*/ 0 h 6858000"/>
              <a:gd name="connsiteX1" fmla="*/ 12323298 w 12323298"/>
              <a:gd name="connsiteY1" fmla="*/ 0 h 6858000"/>
              <a:gd name="connsiteX2" fmla="*/ 12323298 w 12323298"/>
              <a:gd name="connsiteY2" fmla="*/ 6858000 h 6858000"/>
              <a:gd name="connsiteX3" fmla="*/ 0 w 12323298"/>
              <a:gd name="connsiteY3" fmla="*/ 6858000 h 6858000"/>
              <a:gd name="connsiteX4" fmla="*/ 0 w 12323298"/>
              <a:gd name="connsiteY4" fmla="*/ 0 h 6858000"/>
              <a:gd name="connsiteX5" fmla="*/ 2905011 w 12323298"/>
              <a:gd name="connsiteY5" fmla="*/ 422031 h 6858000"/>
              <a:gd name="connsiteX6" fmla="*/ 595533 w 12323298"/>
              <a:gd name="connsiteY6" fmla="*/ 2731509 h 6858000"/>
              <a:gd name="connsiteX7" fmla="*/ 595533 w 12323298"/>
              <a:gd name="connsiteY7" fmla="*/ 4035052 h 6858000"/>
              <a:gd name="connsiteX8" fmla="*/ 2905011 w 12323298"/>
              <a:gd name="connsiteY8" fmla="*/ 6344530 h 6858000"/>
              <a:gd name="connsiteX9" fmla="*/ 9512073 w 12323298"/>
              <a:gd name="connsiteY9" fmla="*/ 6344530 h 6858000"/>
              <a:gd name="connsiteX10" fmla="*/ 11821551 w 12323298"/>
              <a:gd name="connsiteY10" fmla="*/ 4035052 h 6858000"/>
              <a:gd name="connsiteX11" fmla="*/ 11821551 w 12323298"/>
              <a:gd name="connsiteY11" fmla="*/ 2731509 h 6858000"/>
              <a:gd name="connsiteX12" fmla="*/ 9512073 w 12323298"/>
              <a:gd name="connsiteY12" fmla="*/ 422031 h 6858000"/>
              <a:gd name="connsiteX13" fmla="*/ 2905011 w 12323298"/>
              <a:gd name="connsiteY13" fmla="*/ 42203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323298" h="6858000">
                <a:moveTo>
                  <a:pt x="0" y="0"/>
                </a:moveTo>
                <a:lnTo>
                  <a:pt x="12323298" y="0"/>
                </a:lnTo>
                <a:lnTo>
                  <a:pt x="12323298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2905011" y="422031"/>
                </a:moveTo>
                <a:cubicBezTo>
                  <a:pt x="1629522" y="422031"/>
                  <a:pt x="595533" y="1456020"/>
                  <a:pt x="595533" y="2731509"/>
                </a:cubicBezTo>
                <a:lnTo>
                  <a:pt x="595533" y="4035052"/>
                </a:lnTo>
                <a:cubicBezTo>
                  <a:pt x="595533" y="5310541"/>
                  <a:pt x="1629522" y="6344530"/>
                  <a:pt x="2905011" y="6344530"/>
                </a:cubicBezTo>
                <a:lnTo>
                  <a:pt x="9512073" y="6344530"/>
                </a:lnTo>
                <a:cubicBezTo>
                  <a:pt x="10787562" y="6344530"/>
                  <a:pt x="11821551" y="5310541"/>
                  <a:pt x="11821551" y="4035052"/>
                </a:cubicBezTo>
                <a:lnTo>
                  <a:pt x="11821551" y="2731509"/>
                </a:lnTo>
                <a:cubicBezTo>
                  <a:pt x="11821551" y="1456020"/>
                  <a:pt x="10787562" y="422031"/>
                  <a:pt x="9512073" y="422031"/>
                </a:cubicBezTo>
                <a:lnTo>
                  <a:pt x="2905011" y="42203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16D2CF-DC00-4CD9-8592-F09FD06E454C}"/>
              </a:ext>
            </a:extLst>
          </p:cNvPr>
          <p:cNvSpPr txBox="1"/>
          <p:nvPr/>
        </p:nvSpPr>
        <p:spPr>
          <a:xfrm>
            <a:off x="4307305" y="519234"/>
            <a:ext cx="35773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400" b="1" i="0" dirty="0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মেশ টপোলজি </a:t>
            </a:r>
            <a:endParaRPr lang="en-GB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ECD7CB-617B-49DD-B0F6-2A5130337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182" y="1421071"/>
            <a:ext cx="3577390" cy="32924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4A46B0-1EF8-4DF3-9A77-B4E774041D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445"/>
          <a:stretch/>
        </p:blipFill>
        <p:spPr>
          <a:xfrm>
            <a:off x="6722166" y="1323015"/>
            <a:ext cx="3155571" cy="31523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22C9BA-8880-4BE7-8FE5-FF5C447A9873}"/>
              </a:ext>
            </a:extLst>
          </p:cNvPr>
          <p:cNvSpPr txBox="1"/>
          <p:nvPr/>
        </p:nvSpPr>
        <p:spPr>
          <a:xfrm>
            <a:off x="1432884" y="4713535"/>
            <a:ext cx="91949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2400" b="1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মেশ টপোলজি</a:t>
            </a:r>
            <a:r>
              <a:rPr lang="bn-IN" sz="24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 (</a:t>
            </a:r>
            <a:r>
              <a:rPr lang="en-GB" sz="2400" b="1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Mesh Topology</a:t>
            </a:r>
            <a:r>
              <a:rPr lang="en-GB" sz="24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): </a:t>
            </a:r>
            <a:r>
              <a:rPr lang="bn-IN" sz="24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যদি কোনো নেটওয়ার্কে ডিভাইস বা কম্পিউটারগুলোর মধ্যে অতিরিক্ত সংযোগ থাকে তাহলে তাকে বলা হয় </a:t>
            </a:r>
            <a:r>
              <a:rPr lang="bn-IN" sz="2400" b="1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মেশ টপোলজি</a:t>
            </a:r>
            <a:r>
              <a:rPr lang="bn-IN" sz="24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 এতে ডেটা কমিউনিকেশনে অনেক বেশি নিশ্চয়তা থাকে এবং নেটওয়ার্কের সমস্যা খুব সহজে সমাধান করা যায়।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0769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4EB57E54-4D42-412F-AA98-A8C34A8E2B3B}"/>
              </a:ext>
            </a:extLst>
          </p:cNvPr>
          <p:cNvSpPr/>
          <p:nvPr/>
        </p:nvSpPr>
        <p:spPr>
          <a:xfrm>
            <a:off x="-131298" y="0"/>
            <a:ext cx="12323298" cy="6858000"/>
          </a:xfrm>
          <a:custGeom>
            <a:avLst/>
            <a:gdLst>
              <a:gd name="connsiteX0" fmla="*/ 0 w 12323298"/>
              <a:gd name="connsiteY0" fmla="*/ 0 h 6858000"/>
              <a:gd name="connsiteX1" fmla="*/ 12323298 w 12323298"/>
              <a:gd name="connsiteY1" fmla="*/ 0 h 6858000"/>
              <a:gd name="connsiteX2" fmla="*/ 12323298 w 12323298"/>
              <a:gd name="connsiteY2" fmla="*/ 6858000 h 6858000"/>
              <a:gd name="connsiteX3" fmla="*/ 0 w 12323298"/>
              <a:gd name="connsiteY3" fmla="*/ 6858000 h 6858000"/>
              <a:gd name="connsiteX4" fmla="*/ 0 w 12323298"/>
              <a:gd name="connsiteY4" fmla="*/ 0 h 6858000"/>
              <a:gd name="connsiteX5" fmla="*/ 2905011 w 12323298"/>
              <a:gd name="connsiteY5" fmla="*/ 422031 h 6858000"/>
              <a:gd name="connsiteX6" fmla="*/ 595533 w 12323298"/>
              <a:gd name="connsiteY6" fmla="*/ 2731509 h 6858000"/>
              <a:gd name="connsiteX7" fmla="*/ 595533 w 12323298"/>
              <a:gd name="connsiteY7" fmla="*/ 4035052 h 6858000"/>
              <a:gd name="connsiteX8" fmla="*/ 2905011 w 12323298"/>
              <a:gd name="connsiteY8" fmla="*/ 6344530 h 6858000"/>
              <a:gd name="connsiteX9" fmla="*/ 9512073 w 12323298"/>
              <a:gd name="connsiteY9" fmla="*/ 6344530 h 6858000"/>
              <a:gd name="connsiteX10" fmla="*/ 11821551 w 12323298"/>
              <a:gd name="connsiteY10" fmla="*/ 4035052 h 6858000"/>
              <a:gd name="connsiteX11" fmla="*/ 11821551 w 12323298"/>
              <a:gd name="connsiteY11" fmla="*/ 2731509 h 6858000"/>
              <a:gd name="connsiteX12" fmla="*/ 9512073 w 12323298"/>
              <a:gd name="connsiteY12" fmla="*/ 422031 h 6858000"/>
              <a:gd name="connsiteX13" fmla="*/ 2905011 w 12323298"/>
              <a:gd name="connsiteY13" fmla="*/ 42203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323298" h="6858000">
                <a:moveTo>
                  <a:pt x="0" y="0"/>
                </a:moveTo>
                <a:lnTo>
                  <a:pt x="12323298" y="0"/>
                </a:lnTo>
                <a:lnTo>
                  <a:pt x="12323298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2905011" y="422031"/>
                </a:moveTo>
                <a:cubicBezTo>
                  <a:pt x="1629522" y="422031"/>
                  <a:pt x="595533" y="1456020"/>
                  <a:pt x="595533" y="2731509"/>
                </a:cubicBezTo>
                <a:lnTo>
                  <a:pt x="595533" y="4035052"/>
                </a:lnTo>
                <a:cubicBezTo>
                  <a:pt x="595533" y="5310541"/>
                  <a:pt x="1629522" y="6344530"/>
                  <a:pt x="2905011" y="6344530"/>
                </a:cubicBezTo>
                <a:lnTo>
                  <a:pt x="9512073" y="6344530"/>
                </a:lnTo>
                <a:cubicBezTo>
                  <a:pt x="10787562" y="6344530"/>
                  <a:pt x="11821551" y="5310541"/>
                  <a:pt x="11821551" y="4035052"/>
                </a:cubicBezTo>
                <a:lnTo>
                  <a:pt x="11821551" y="2731509"/>
                </a:lnTo>
                <a:cubicBezTo>
                  <a:pt x="11821551" y="1456020"/>
                  <a:pt x="10787562" y="422031"/>
                  <a:pt x="9512073" y="422031"/>
                </a:cubicBezTo>
                <a:lnTo>
                  <a:pt x="2905011" y="422031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963B59-01CA-4822-B0F6-C404466F81C4}"/>
              </a:ext>
            </a:extLst>
          </p:cNvPr>
          <p:cNvSpPr txBox="1"/>
          <p:nvPr/>
        </p:nvSpPr>
        <p:spPr>
          <a:xfrm>
            <a:off x="4601123" y="439643"/>
            <a:ext cx="29991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GB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BAEC1E-C029-441F-8B35-6A0353DEB0EE}"/>
              </a:ext>
            </a:extLst>
          </p:cNvPr>
          <p:cNvSpPr txBox="1"/>
          <p:nvPr/>
        </p:nvSpPr>
        <p:spPr>
          <a:xfrm>
            <a:off x="1365304" y="5088665"/>
            <a:ext cx="9452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টপোলজির উপর একটি পোস্টার তৈরী করে আনবে 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47C504-A11A-4E8B-BE5C-68851567D6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942" r="18182"/>
          <a:stretch/>
        </p:blipFill>
        <p:spPr>
          <a:xfrm>
            <a:off x="3362473" y="1462561"/>
            <a:ext cx="5476435" cy="34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2964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1B1BC2B-0E5C-4718-809A-8E0B9EBC1890}"/>
              </a:ext>
            </a:extLst>
          </p:cNvPr>
          <p:cNvSpPr/>
          <p:nvPr/>
        </p:nvSpPr>
        <p:spPr>
          <a:xfrm>
            <a:off x="-131298" y="0"/>
            <a:ext cx="12323298" cy="6858000"/>
          </a:xfrm>
          <a:custGeom>
            <a:avLst/>
            <a:gdLst>
              <a:gd name="connsiteX0" fmla="*/ 0 w 12323298"/>
              <a:gd name="connsiteY0" fmla="*/ 0 h 6858000"/>
              <a:gd name="connsiteX1" fmla="*/ 12323298 w 12323298"/>
              <a:gd name="connsiteY1" fmla="*/ 0 h 6858000"/>
              <a:gd name="connsiteX2" fmla="*/ 12323298 w 12323298"/>
              <a:gd name="connsiteY2" fmla="*/ 6858000 h 6858000"/>
              <a:gd name="connsiteX3" fmla="*/ 0 w 12323298"/>
              <a:gd name="connsiteY3" fmla="*/ 6858000 h 6858000"/>
              <a:gd name="connsiteX4" fmla="*/ 0 w 12323298"/>
              <a:gd name="connsiteY4" fmla="*/ 0 h 6858000"/>
              <a:gd name="connsiteX5" fmla="*/ 2905011 w 12323298"/>
              <a:gd name="connsiteY5" fmla="*/ 422031 h 6858000"/>
              <a:gd name="connsiteX6" fmla="*/ 595533 w 12323298"/>
              <a:gd name="connsiteY6" fmla="*/ 2731509 h 6858000"/>
              <a:gd name="connsiteX7" fmla="*/ 595533 w 12323298"/>
              <a:gd name="connsiteY7" fmla="*/ 4035052 h 6858000"/>
              <a:gd name="connsiteX8" fmla="*/ 2905011 w 12323298"/>
              <a:gd name="connsiteY8" fmla="*/ 6344530 h 6858000"/>
              <a:gd name="connsiteX9" fmla="*/ 9512073 w 12323298"/>
              <a:gd name="connsiteY9" fmla="*/ 6344530 h 6858000"/>
              <a:gd name="connsiteX10" fmla="*/ 11821551 w 12323298"/>
              <a:gd name="connsiteY10" fmla="*/ 4035052 h 6858000"/>
              <a:gd name="connsiteX11" fmla="*/ 11821551 w 12323298"/>
              <a:gd name="connsiteY11" fmla="*/ 2731509 h 6858000"/>
              <a:gd name="connsiteX12" fmla="*/ 9512073 w 12323298"/>
              <a:gd name="connsiteY12" fmla="*/ 422031 h 6858000"/>
              <a:gd name="connsiteX13" fmla="*/ 2905011 w 12323298"/>
              <a:gd name="connsiteY13" fmla="*/ 42203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323298" h="6858000">
                <a:moveTo>
                  <a:pt x="0" y="0"/>
                </a:moveTo>
                <a:lnTo>
                  <a:pt x="12323298" y="0"/>
                </a:lnTo>
                <a:lnTo>
                  <a:pt x="12323298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2905011" y="422031"/>
                </a:moveTo>
                <a:cubicBezTo>
                  <a:pt x="1629522" y="422031"/>
                  <a:pt x="595533" y="1456020"/>
                  <a:pt x="595533" y="2731509"/>
                </a:cubicBezTo>
                <a:lnTo>
                  <a:pt x="595533" y="4035052"/>
                </a:lnTo>
                <a:cubicBezTo>
                  <a:pt x="595533" y="5310541"/>
                  <a:pt x="1629522" y="6344530"/>
                  <a:pt x="2905011" y="6344530"/>
                </a:cubicBezTo>
                <a:lnTo>
                  <a:pt x="9512073" y="6344530"/>
                </a:lnTo>
                <a:cubicBezTo>
                  <a:pt x="10787562" y="6344530"/>
                  <a:pt x="11821551" y="5310541"/>
                  <a:pt x="11821551" y="4035052"/>
                </a:cubicBezTo>
                <a:lnTo>
                  <a:pt x="11821551" y="2731509"/>
                </a:lnTo>
                <a:cubicBezTo>
                  <a:pt x="11821551" y="1456020"/>
                  <a:pt x="10787562" y="422031"/>
                  <a:pt x="9512073" y="422031"/>
                </a:cubicBezTo>
                <a:lnTo>
                  <a:pt x="2905011" y="422031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E73FC8-4B90-4146-9405-657AFF1064E3}"/>
              </a:ext>
            </a:extLst>
          </p:cNvPr>
          <p:cNvSpPr txBox="1"/>
          <p:nvPr/>
        </p:nvSpPr>
        <p:spPr>
          <a:xfrm>
            <a:off x="2173458" y="482039"/>
            <a:ext cx="7845084" cy="589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3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3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13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7669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9E8D24EE-484C-4DF9-A73F-037171CA7BB0}"/>
              </a:ext>
            </a:extLst>
          </p:cNvPr>
          <p:cNvSpPr/>
          <p:nvPr/>
        </p:nvSpPr>
        <p:spPr>
          <a:xfrm>
            <a:off x="-131298" y="0"/>
            <a:ext cx="12323298" cy="6858000"/>
          </a:xfrm>
          <a:custGeom>
            <a:avLst/>
            <a:gdLst>
              <a:gd name="connsiteX0" fmla="*/ 0 w 12323298"/>
              <a:gd name="connsiteY0" fmla="*/ 0 h 6858000"/>
              <a:gd name="connsiteX1" fmla="*/ 12323298 w 12323298"/>
              <a:gd name="connsiteY1" fmla="*/ 0 h 6858000"/>
              <a:gd name="connsiteX2" fmla="*/ 12323298 w 12323298"/>
              <a:gd name="connsiteY2" fmla="*/ 6858000 h 6858000"/>
              <a:gd name="connsiteX3" fmla="*/ 0 w 12323298"/>
              <a:gd name="connsiteY3" fmla="*/ 6858000 h 6858000"/>
              <a:gd name="connsiteX4" fmla="*/ 0 w 12323298"/>
              <a:gd name="connsiteY4" fmla="*/ 0 h 6858000"/>
              <a:gd name="connsiteX5" fmla="*/ 2905011 w 12323298"/>
              <a:gd name="connsiteY5" fmla="*/ 422031 h 6858000"/>
              <a:gd name="connsiteX6" fmla="*/ 595533 w 12323298"/>
              <a:gd name="connsiteY6" fmla="*/ 2731509 h 6858000"/>
              <a:gd name="connsiteX7" fmla="*/ 595533 w 12323298"/>
              <a:gd name="connsiteY7" fmla="*/ 4035052 h 6858000"/>
              <a:gd name="connsiteX8" fmla="*/ 2905011 w 12323298"/>
              <a:gd name="connsiteY8" fmla="*/ 6344530 h 6858000"/>
              <a:gd name="connsiteX9" fmla="*/ 9512073 w 12323298"/>
              <a:gd name="connsiteY9" fmla="*/ 6344530 h 6858000"/>
              <a:gd name="connsiteX10" fmla="*/ 11821551 w 12323298"/>
              <a:gd name="connsiteY10" fmla="*/ 4035052 h 6858000"/>
              <a:gd name="connsiteX11" fmla="*/ 11821551 w 12323298"/>
              <a:gd name="connsiteY11" fmla="*/ 2731509 h 6858000"/>
              <a:gd name="connsiteX12" fmla="*/ 9512073 w 12323298"/>
              <a:gd name="connsiteY12" fmla="*/ 422031 h 6858000"/>
              <a:gd name="connsiteX13" fmla="*/ 2905011 w 12323298"/>
              <a:gd name="connsiteY13" fmla="*/ 42203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323298" h="6858000">
                <a:moveTo>
                  <a:pt x="0" y="0"/>
                </a:moveTo>
                <a:lnTo>
                  <a:pt x="12323298" y="0"/>
                </a:lnTo>
                <a:lnTo>
                  <a:pt x="12323298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2905011" y="422031"/>
                </a:moveTo>
                <a:cubicBezTo>
                  <a:pt x="1629522" y="422031"/>
                  <a:pt x="595533" y="1456020"/>
                  <a:pt x="595533" y="2731509"/>
                </a:cubicBezTo>
                <a:lnTo>
                  <a:pt x="595533" y="4035052"/>
                </a:lnTo>
                <a:cubicBezTo>
                  <a:pt x="595533" y="5310541"/>
                  <a:pt x="1629522" y="6344530"/>
                  <a:pt x="2905011" y="6344530"/>
                </a:cubicBezTo>
                <a:lnTo>
                  <a:pt x="9512073" y="6344530"/>
                </a:lnTo>
                <a:cubicBezTo>
                  <a:pt x="10787562" y="6344530"/>
                  <a:pt x="11821551" y="5310541"/>
                  <a:pt x="11821551" y="4035052"/>
                </a:cubicBezTo>
                <a:lnTo>
                  <a:pt x="11821551" y="2731509"/>
                </a:lnTo>
                <a:cubicBezTo>
                  <a:pt x="11821551" y="1456020"/>
                  <a:pt x="10787562" y="422031"/>
                  <a:pt x="9512073" y="422031"/>
                </a:cubicBezTo>
                <a:lnTo>
                  <a:pt x="2905011" y="42203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08F4F84-08C7-401E-9FDC-433D4293D656}"/>
              </a:ext>
            </a:extLst>
          </p:cNvPr>
          <p:cNvGrpSpPr/>
          <p:nvPr/>
        </p:nvGrpSpPr>
        <p:grpSpPr>
          <a:xfrm>
            <a:off x="641685" y="1526005"/>
            <a:ext cx="9770676" cy="3805990"/>
            <a:chOff x="641685" y="1526005"/>
            <a:chExt cx="9770676" cy="380599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49B1247-0A65-46BD-9270-C04FB0C0FAE1}"/>
                </a:ext>
              </a:extLst>
            </p:cNvPr>
            <p:cNvGrpSpPr/>
            <p:nvPr/>
          </p:nvGrpSpPr>
          <p:grpSpPr>
            <a:xfrm>
              <a:off x="641685" y="1526005"/>
              <a:ext cx="9192127" cy="3805990"/>
              <a:chOff x="641685" y="1526005"/>
              <a:chExt cx="9192127" cy="3805990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2C1D6BCF-3377-4468-99AE-39A506D44D30}"/>
                  </a:ext>
                </a:extLst>
              </p:cNvPr>
              <p:cNvSpPr/>
              <p:nvPr/>
            </p:nvSpPr>
            <p:spPr>
              <a:xfrm>
                <a:off x="641685" y="1824789"/>
                <a:ext cx="3112168" cy="3208421"/>
              </a:xfrm>
              <a:prstGeom prst="ellipse">
                <a:avLst/>
              </a:pr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77AF1ED3-11EC-416E-9B36-FD6499137C86}"/>
                  </a:ext>
                </a:extLst>
              </p:cNvPr>
              <p:cNvSpPr/>
              <p:nvPr/>
            </p:nvSpPr>
            <p:spPr>
              <a:xfrm>
                <a:off x="2695075" y="1526005"/>
                <a:ext cx="7138737" cy="3805990"/>
              </a:xfrm>
              <a:custGeom>
                <a:avLst/>
                <a:gdLst>
                  <a:gd name="connsiteX0" fmla="*/ 0 w 7138737"/>
                  <a:gd name="connsiteY0" fmla="*/ 0 h 3805990"/>
                  <a:gd name="connsiteX1" fmla="*/ 7138737 w 7138737"/>
                  <a:gd name="connsiteY1" fmla="*/ 0 h 3805990"/>
                  <a:gd name="connsiteX2" fmla="*/ 7138737 w 7138737"/>
                  <a:gd name="connsiteY2" fmla="*/ 3805990 h 3805990"/>
                  <a:gd name="connsiteX3" fmla="*/ 0 w 7138737"/>
                  <a:gd name="connsiteY3" fmla="*/ 3805990 h 3805990"/>
                  <a:gd name="connsiteX4" fmla="*/ 0 w 7138737"/>
                  <a:gd name="connsiteY4" fmla="*/ 3442929 h 3805990"/>
                  <a:gd name="connsiteX5" fmla="*/ 29595 w 7138737"/>
                  <a:gd name="connsiteY5" fmla="*/ 3435084 h 3805990"/>
                  <a:gd name="connsiteX6" fmla="*/ 1122947 w 7138737"/>
                  <a:gd name="connsiteY6" fmla="*/ 1902995 h 3805990"/>
                  <a:gd name="connsiteX7" fmla="*/ 29595 w 7138737"/>
                  <a:gd name="connsiteY7" fmla="*/ 370906 h 3805990"/>
                  <a:gd name="connsiteX8" fmla="*/ 0 w 7138737"/>
                  <a:gd name="connsiteY8" fmla="*/ 363061 h 3805990"/>
                  <a:gd name="connsiteX9" fmla="*/ 0 w 7138737"/>
                  <a:gd name="connsiteY9" fmla="*/ 0 h 3805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138737" h="3805990">
                    <a:moveTo>
                      <a:pt x="0" y="0"/>
                    </a:moveTo>
                    <a:lnTo>
                      <a:pt x="7138737" y="0"/>
                    </a:lnTo>
                    <a:lnTo>
                      <a:pt x="7138737" y="3805990"/>
                    </a:lnTo>
                    <a:lnTo>
                      <a:pt x="0" y="3805990"/>
                    </a:lnTo>
                    <a:lnTo>
                      <a:pt x="0" y="3442929"/>
                    </a:lnTo>
                    <a:lnTo>
                      <a:pt x="29595" y="3435084"/>
                    </a:lnTo>
                    <a:cubicBezTo>
                      <a:pt x="663028" y="3231973"/>
                      <a:pt x="1122947" y="2622855"/>
                      <a:pt x="1122947" y="1902995"/>
                    </a:cubicBezTo>
                    <a:cubicBezTo>
                      <a:pt x="1122947" y="1183136"/>
                      <a:pt x="663028" y="574018"/>
                      <a:pt x="29595" y="370906"/>
                    </a:cubicBezTo>
                    <a:lnTo>
                      <a:pt x="0" y="3630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D41AEB7-4A09-493A-A6FD-CCA1E231187E}"/>
                </a:ext>
              </a:extLst>
            </p:cNvPr>
            <p:cNvSpPr txBox="1"/>
            <p:nvPr/>
          </p:nvSpPr>
          <p:spPr>
            <a:xfrm>
              <a:off x="4363453" y="1720840"/>
              <a:ext cx="6048908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মো</a:t>
              </a:r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: </a:t>
              </a:r>
              <a:r>
                <a:rPr lang="en-US" sz="4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গোলাম</a:t>
              </a:r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কাহ্‌হার</a:t>
              </a:r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সহকারী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( </a:t>
              </a:r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আইসিটি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) </a:t>
              </a:r>
            </a:p>
            <a:p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বাইছারা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কচুয়া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চাঁদপুর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মোবাইল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: ০১৮১২৯৪৯৪৯২</a:t>
              </a:r>
            </a:p>
            <a:p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ইমেইল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: 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3"/>
                </a:rPr>
                <a:t>golamkahhar16@gamil.com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GB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78F2810-AE38-42C1-9C6A-208FC74DA696}"/>
              </a:ext>
            </a:extLst>
          </p:cNvPr>
          <p:cNvSpPr txBox="1"/>
          <p:nvPr/>
        </p:nvSpPr>
        <p:spPr>
          <a:xfrm>
            <a:off x="4724400" y="559116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endParaRPr lang="en-GB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5056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1CCED562-2FFD-42B8-84EF-B9868444967D}"/>
              </a:ext>
            </a:extLst>
          </p:cNvPr>
          <p:cNvSpPr/>
          <p:nvPr/>
        </p:nvSpPr>
        <p:spPr>
          <a:xfrm>
            <a:off x="-131298" y="0"/>
            <a:ext cx="12323298" cy="6858000"/>
          </a:xfrm>
          <a:custGeom>
            <a:avLst/>
            <a:gdLst>
              <a:gd name="connsiteX0" fmla="*/ 0 w 12323298"/>
              <a:gd name="connsiteY0" fmla="*/ 0 h 6858000"/>
              <a:gd name="connsiteX1" fmla="*/ 12323298 w 12323298"/>
              <a:gd name="connsiteY1" fmla="*/ 0 h 6858000"/>
              <a:gd name="connsiteX2" fmla="*/ 12323298 w 12323298"/>
              <a:gd name="connsiteY2" fmla="*/ 6858000 h 6858000"/>
              <a:gd name="connsiteX3" fmla="*/ 0 w 12323298"/>
              <a:gd name="connsiteY3" fmla="*/ 6858000 h 6858000"/>
              <a:gd name="connsiteX4" fmla="*/ 0 w 12323298"/>
              <a:gd name="connsiteY4" fmla="*/ 0 h 6858000"/>
              <a:gd name="connsiteX5" fmla="*/ 2905011 w 12323298"/>
              <a:gd name="connsiteY5" fmla="*/ 422031 h 6858000"/>
              <a:gd name="connsiteX6" fmla="*/ 595533 w 12323298"/>
              <a:gd name="connsiteY6" fmla="*/ 2731509 h 6858000"/>
              <a:gd name="connsiteX7" fmla="*/ 595533 w 12323298"/>
              <a:gd name="connsiteY7" fmla="*/ 4035052 h 6858000"/>
              <a:gd name="connsiteX8" fmla="*/ 2905011 w 12323298"/>
              <a:gd name="connsiteY8" fmla="*/ 6344530 h 6858000"/>
              <a:gd name="connsiteX9" fmla="*/ 9512073 w 12323298"/>
              <a:gd name="connsiteY9" fmla="*/ 6344530 h 6858000"/>
              <a:gd name="connsiteX10" fmla="*/ 11821551 w 12323298"/>
              <a:gd name="connsiteY10" fmla="*/ 4035052 h 6858000"/>
              <a:gd name="connsiteX11" fmla="*/ 11821551 w 12323298"/>
              <a:gd name="connsiteY11" fmla="*/ 2731509 h 6858000"/>
              <a:gd name="connsiteX12" fmla="*/ 9512073 w 12323298"/>
              <a:gd name="connsiteY12" fmla="*/ 422031 h 6858000"/>
              <a:gd name="connsiteX13" fmla="*/ 2905011 w 12323298"/>
              <a:gd name="connsiteY13" fmla="*/ 42203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323298" h="6858000">
                <a:moveTo>
                  <a:pt x="0" y="0"/>
                </a:moveTo>
                <a:lnTo>
                  <a:pt x="12323298" y="0"/>
                </a:lnTo>
                <a:lnTo>
                  <a:pt x="12323298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2905011" y="422031"/>
                </a:moveTo>
                <a:cubicBezTo>
                  <a:pt x="1629522" y="422031"/>
                  <a:pt x="595533" y="1456020"/>
                  <a:pt x="595533" y="2731509"/>
                </a:cubicBezTo>
                <a:lnTo>
                  <a:pt x="595533" y="4035052"/>
                </a:lnTo>
                <a:cubicBezTo>
                  <a:pt x="595533" y="5310541"/>
                  <a:pt x="1629522" y="6344530"/>
                  <a:pt x="2905011" y="6344530"/>
                </a:cubicBezTo>
                <a:lnTo>
                  <a:pt x="9512073" y="6344530"/>
                </a:lnTo>
                <a:cubicBezTo>
                  <a:pt x="10787562" y="6344530"/>
                  <a:pt x="11821551" y="5310541"/>
                  <a:pt x="11821551" y="4035052"/>
                </a:cubicBezTo>
                <a:lnTo>
                  <a:pt x="11821551" y="2731509"/>
                </a:lnTo>
                <a:cubicBezTo>
                  <a:pt x="11821551" y="1456020"/>
                  <a:pt x="10787562" y="422031"/>
                  <a:pt x="9512073" y="422031"/>
                </a:cubicBezTo>
                <a:lnTo>
                  <a:pt x="2905011" y="42203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FF4339-7D7A-48C3-9F74-8D4F8FCBB7EC}"/>
              </a:ext>
            </a:extLst>
          </p:cNvPr>
          <p:cNvSpPr txBox="1"/>
          <p:nvPr/>
        </p:nvSpPr>
        <p:spPr>
          <a:xfrm>
            <a:off x="4724400" y="559116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GB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BC9D6B9-0F30-4C42-9642-32EDE0FFEB83}"/>
              </a:ext>
            </a:extLst>
          </p:cNvPr>
          <p:cNvGrpSpPr/>
          <p:nvPr/>
        </p:nvGrpSpPr>
        <p:grpSpPr>
          <a:xfrm>
            <a:off x="914400" y="1552071"/>
            <a:ext cx="9496926" cy="4557495"/>
            <a:chOff x="914400" y="1552071"/>
            <a:chExt cx="9496926" cy="4557495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79E4F45-184E-420F-808A-555813A141A1}"/>
                </a:ext>
              </a:extLst>
            </p:cNvPr>
            <p:cNvSpPr/>
            <p:nvPr/>
          </p:nvSpPr>
          <p:spPr>
            <a:xfrm>
              <a:off x="914400" y="1921040"/>
              <a:ext cx="3818021" cy="3657600"/>
            </a:xfrm>
            <a:prstGeom prst="ellipse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08BBB34-1FE5-4ECA-8330-3A32046709CF}"/>
                </a:ext>
              </a:extLst>
            </p:cNvPr>
            <p:cNvSpPr/>
            <p:nvPr/>
          </p:nvSpPr>
          <p:spPr>
            <a:xfrm>
              <a:off x="2823410" y="1552071"/>
              <a:ext cx="7587916" cy="4395537"/>
            </a:xfrm>
            <a:custGeom>
              <a:avLst/>
              <a:gdLst>
                <a:gd name="connsiteX0" fmla="*/ 0 w 7587916"/>
                <a:gd name="connsiteY0" fmla="*/ 0 h 4395537"/>
                <a:gd name="connsiteX1" fmla="*/ 7587916 w 7587916"/>
                <a:gd name="connsiteY1" fmla="*/ 0 h 4395537"/>
                <a:gd name="connsiteX2" fmla="*/ 7587916 w 7587916"/>
                <a:gd name="connsiteY2" fmla="*/ 4395537 h 4395537"/>
                <a:gd name="connsiteX3" fmla="*/ 0 w 7587916"/>
                <a:gd name="connsiteY3" fmla="*/ 4395537 h 4395537"/>
                <a:gd name="connsiteX4" fmla="*/ 0 w 7587916"/>
                <a:gd name="connsiteY4" fmla="*/ 4025159 h 4395537"/>
                <a:gd name="connsiteX5" fmla="*/ 166062 w 7587916"/>
                <a:gd name="connsiteY5" fmla="*/ 4017126 h 4395537"/>
                <a:gd name="connsiteX6" fmla="*/ 1879888 w 7587916"/>
                <a:gd name="connsiteY6" fmla="*/ 2197768 h 4395537"/>
                <a:gd name="connsiteX7" fmla="*/ 166062 w 7587916"/>
                <a:gd name="connsiteY7" fmla="*/ 378410 h 4395537"/>
                <a:gd name="connsiteX8" fmla="*/ 0 w 7587916"/>
                <a:gd name="connsiteY8" fmla="*/ 370377 h 4395537"/>
                <a:gd name="connsiteX9" fmla="*/ 0 w 7587916"/>
                <a:gd name="connsiteY9" fmla="*/ 0 h 4395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87916" h="4395537">
                  <a:moveTo>
                    <a:pt x="0" y="0"/>
                  </a:moveTo>
                  <a:lnTo>
                    <a:pt x="7587916" y="0"/>
                  </a:lnTo>
                  <a:lnTo>
                    <a:pt x="7587916" y="4395537"/>
                  </a:lnTo>
                  <a:lnTo>
                    <a:pt x="0" y="4395537"/>
                  </a:lnTo>
                  <a:lnTo>
                    <a:pt x="0" y="4025159"/>
                  </a:lnTo>
                  <a:lnTo>
                    <a:pt x="166062" y="4017126"/>
                  </a:lnTo>
                  <a:cubicBezTo>
                    <a:pt x="1128693" y="3923473"/>
                    <a:pt x="1879888" y="3144660"/>
                    <a:pt x="1879888" y="2197768"/>
                  </a:cubicBezTo>
                  <a:cubicBezTo>
                    <a:pt x="1879888" y="1250876"/>
                    <a:pt x="1128693" y="472063"/>
                    <a:pt x="166062" y="378410"/>
                  </a:cubicBezTo>
                  <a:lnTo>
                    <a:pt x="0" y="3703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0A04B1A-237A-4EC7-ACC2-18AEED87B8B9}"/>
                </a:ext>
              </a:extLst>
            </p:cNvPr>
            <p:cNvSpPr txBox="1"/>
            <p:nvPr/>
          </p:nvSpPr>
          <p:spPr>
            <a:xfrm>
              <a:off x="5016118" y="2139248"/>
              <a:ext cx="5342021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অষ্টম শ্রেণি </a:t>
              </a:r>
            </a:p>
            <a:p>
              <a:r>
                <a:rPr lang="bn-IN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বিষয়: তথ্য ও যোগাযোগ প্রযুক্তি</a:t>
              </a:r>
            </a:p>
            <a:p>
              <a:r>
                <a:rPr lang="bn-IN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অধ্যায়: ২ </a:t>
              </a:r>
            </a:p>
            <a:p>
              <a:r>
                <a:rPr lang="bn-IN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কম্পিউটার নেটওয়ার্ক </a:t>
              </a:r>
            </a:p>
            <a:p>
              <a:r>
                <a:rPr lang="bn-IN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পাঠ: ৯ </a:t>
              </a:r>
            </a:p>
            <a:p>
              <a:r>
                <a:rPr lang="bn-IN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তারিখ: ৩০-০৮-২০২১ ইং </a:t>
              </a:r>
            </a:p>
            <a:p>
              <a:r>
                <a:rPr lang="bn-IN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GB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10643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DD4716F3-458E-4B18-8996-76731F6EE66E}"/>
              </a:ext>
            </a:extLst>
          </p:cNvPr>
          <p:cNvSpPr/>
          <p:nvPr/>
        </p:nvSpPr>
        <p:spPr>
          <a:xfrm>
            <a:off x="-131298" y="0"/>
            <a:ext cx="12323298" cy="6858000"/>
          </a:xfrm>
          <a:custGeom>
            <a:avLst/>
            <a:gdLst>
              <a:gd name="connsiteX0" fmla="*/ 0 w 12323298"/>
              <a:gd name="connsiteY0" fmla="*/ 0 h 6858000"/>
              <a:gd name="connsiteX1" fmla="*/ 12323298 w 12323298"/>
              <a:gd name="connsiteY1" fmla="*/ 0 h 6858000"/>
              <a:gd name="connsiteX2" fmla="*/ 12323298 w 12323298"/>
              <a:gd name="connsiteY2" fmla="*/ 6858000 h 6858000"/>
              <a:gd name="connsiteX3" fmla="*/ 0 w 12323298"/>
              <a:gd name="connsiteY3" fmla="*/ 6858000 h 6858000"/>
              <a:gd name="connsiteX4" fmla="*/ 0 w 12323298"/>
              <a:gd name="connsiteY4" fmla="*/ 0 h 6858000"/>
              <a:gd name="connsiteX5" fmla="*/ 2905011 w 12323298"/>
              <a:gd name="connsiteY5" fmla="*/ 422031 h 6858000"/>
              <a:gd name="connsiteX6" fmla="*/ 595533 w 12323298"/>
              <a:gd name="connsiteY6" fmla="*/ 2731509 h 6858000"/>
              <a:gd name="connsiteX7" fmla="*/ 595533 w 12323298"/>
              <a:gd name="connsiteY7" fmla="*/ 4035052 h 6858000"/>
              <a:gd name="connsiteX8" fmla="*/ 2905011 w 12323298"/>
              <a:gd name="connsiteY8" fmla="*/ 6344530 h 6858000"/>
              <a:gd name="connsiteX9" fmla="*/ 9512073 w 12323298"/>
              <a:gd name="connsiteY9" fmla="*/ 6344530 h 6858000"/>
              <a:gd name="connsiteX10" fmla="*/ 11821551 w 12323298"/>
              <a:gd name="connsiteY10" fmla="*/ 4035052 h 6858000"/>
              <a:gd name="connsiteX11" fmla="*/ 11821551 w 12323298"/>
              <a:gd name="connsiteY11" fmla="*/ 2731509 h 6858000"/>
              <a:gd name="connsiteX12" fmla="*/ 9512073 w 12323298"/>
              <a:gd name="connsiteY12" fmla="*/ 422031 h 6858000"/>
              <a:gd name="connsiteX13" fmla="*/ 2905011 w 12323298"/>
              <a:gd name="connsiteY13" fmla="*/ 42203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323298" h="6858000">
                <a:moveTo>
                  <a:pt x="0" y="0"/>
                </a:moveTo>
                <a:lnTo>
                  <a:pt x="12323298" y="0"/>
                </a:lnTo>
                <a:lnTo>
                  <a:pt x="12323298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2905011" y="422031"/>
                </a:moveTo>
                <a:cubicBezTo>
                  <a:pt x="1629522" y="422031"/>
                  <a:pt x="595533" y="1456020"/>
                  <a:pt x="595533" y="2731509"/>
                </a:cubicBezTo>
                <a:lnTo>
                  <a:pt x="595533" y="4035052"/>
                </a:lnTo>
                <a:cubicBezTo>
                  <a:pt x="595533" y="5310541"/>
                  <a:pt x="1629522" y="6344530"/>
                  <a:pt x="2905011" y="6344530"/>
                </a:cubicBezTo>
                <a:lnTo>
                  <a:pt x="9512073" y="6344530"/>
                </a:lnTo>
                <a:cubicBezTo>
                  <a:pt x="10787562" y="6344530"/>
                  <a:pt x="11821551" y="5310541"/>
                  <a:pt x="11821551" y="4035052"/>
                </a:cubicBezTo>
                <a:lnTo>
                  <a:pt x="11821551" y="2731509"/>
                </a:lnTo>
                <a:cubicBezTo>
                  <a:pt x="11821551" y="1456020"/>
                  <a:pt x="10787562" y="422031"/>
                  <a:pt x="9512073" y="422031"/>
                </a:cubicBezTo>
                <a:lnTo>
                  <a:pt x="2905011" y="422031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Flowchart: Terminator 2">
            <a:extLst>
              <a:ext uri="{FF2B5EF4-FFF2-40B4-BE49-F238E27FC236}">
                <a16:creationId xmlns:a16="http://schemas.microsoft.com/office/drawing/2014/main" id="{81D692EB-F8B5-49B6-A741-98AEAE764695}"/>
              </a:ext>
            </a:extLst>
          </p:cNvPr>
          <p:cNvSpPr/>
          <p:nvPr/>
        </p:nvSpPr>
        <p:spPr>
          <a:xfrm>
            <a:off x="3818021" y="689811"/>
            <a:ext cx="4523874" cy="770021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 লক্ষ করি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43149E-02D5-4E7E-98B6-E8AC7AC74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486" y="1497580"/>
            <a:ext cx="3059944" cy="40426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FD6EA3-E5C2-4B84-B681-ABA18C193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7110" y="1969871"/>
            <a:ext cx="4249404" cy="3359415"/>
          </a:xfrm>
          <a:prstGeom prst="rect">
            <a:avLst/>
          </a:prstGeom>
        </p:spPr>
      </p:pic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1E1103FC-597D-453F-9913-3FF9F7EC57EA}"/>
              </a:ext>
            </a:extLst>
          </p:cNvPr>
          <p:cNvSpPr/>
          <p:nvPr/>
        </p:nvSpPr>
        <p:spPr>
          <a:xfrm>
            <a:off x="3842936" y="5540190"/>
            <a:ext cx="4523874" cy="770021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5596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08B28EF1-50B2-4ECC-B20D-3ED9720C041D}"/>
              </a:ext>
            </a:extLst>
          </p:cNvPr>
          <p:cNvSpPr/>
          <p:nvPr/>
        </p:nvSpPr>
        <p:spPr>
          <a:xfrm>
            <a:off x="-131298" y="0"/>
            <a:ext cx="12323298" cy="6858000"/>
          </a:xfrm>
          <a:custGeom>
            <a:avLst/>
            <a:gdLst>
              <a:gd name="connsiteX0" fmla="*/ 0 w 12323298"/>
              <a:gd name="connsiteY0" fmla="*/ 0 h 6858000"/>
              <a:gd name="connsiteX1" fmla="*/ 12323298 w 12323298"/>
              <a:gd name="connsiteY1" fmla="*/ 0 h 6858000"/>
              <a:gd name="connsiteX2" fmla="*/ 12323298 w 12323298"/>
              <a:gd name="connsiteY2" fmla="*/ 6858000 h 6858000"/>
              <a:gd name="connsiteX3" fmla="*/ 0 w 12323298"/>
              <a:gd name="connsiteY3" fmla="*/ 6858000 h 6858000"/>
              <a:gd name="connsiteX4" fmla="*/ 0 w 12323298"/>
              <a:gd name="connsiteY4" fmla="*/ 0 h 6858000"/>
              <a:gd name="connsiteX5" fmla="*/ 2905011 w 12323298"/>
              <a:gd name="connsiteY5" fmla="*/ 422031 h 6858000"/>
              <a:gd name="connsiteX6" fmla="*/ 595533 w 12323298"/>
              <a:gd name="connsiteY6" fmla="*/ 2731509 h 6858000"/>
              <a:gd name="connsiteX7" fmla="*/ 595533 w 12323298"/>
              <a:gd name="connsiteY7" fmla="*/ 4035052 h 6858000"/>
              <a:gd name="connsiteX8" fmla="*/ 2905011 w 12323298"/>
              <a:gd name="connsiteY8" fmla="*/ 6344530 h 6858000"/>
              <a:gd name="connsiteX9" fmla="*/ 9512073 w 12323298"/>
              <a:gd name="connsiteY9" fmla="*/ 6344530 h 6858000"/>
              <a:gd name="connsiteX10" fmla="*/ 11821551 w 12323298"/>
              <a:gd name="connsiteY10" fmla="*/ 4035052 h 6858000"/>
              <a:gd name="connsiteX11" fmla="*/ 11821551 w 12323298"/>
              <a:gd name="connsiteY11" fmla="*/ 2731509 h 6858000"/>
              <a:gd name="connsiteX12" fmla="*/ 9512073 w 12323298"/>
              <a:gd name="connsiteY12" fmla="*/ 422031 h 6858000"/>
              <a:gd name="connsiteX13" fmla="*/ 2905011 w 12323298"/>
              <a:gd name="connsiteY13" fmla="*/ 42203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323298" h="6858000">
                <a:moveTo>
                  <a:pt x="0" y="0"/>
                </a:moveTo>
                <a:lnTo>
                  <a:pt x="12323298" y="0"/>
                </a:lnTo>
                <a:lnTo>
                  <a:pt x="12323298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2905011" y="422031"/>
                </a:moveTo>
                <a:cubicBezTo>
                  <a:pt x="1629522" y="422031"/>
                  <a:pt x="595533" y="1456020"/>
                  <a:pt x="595533" y="2731509"/>
                </a:cubicBezTo>
                <a:lnTo>
                  <a:pt x="595533" y="4035052"/>
                </a:lnTo>
                <a:cubicBezTo>
                  <a:pt x="595533" y="5310541"/>
                  <a:pt x="1629522" y="6344530"/>
                  <a:pt x="2905011" y="6344530"/>
                </a:cubicBezTo>
                <a:lnTo>
                  <a:pt x="9512073" y="6344530"/>
                </a:lnTo>
                <a:cubicBezTo>
                  <a:pt x="10787562" y="6344530"/>
                  <a:pt x="11821551" y="5310541"/>
                  <a:pt x="11821551" y="4035052"/>
                </a:cubicBezTo>
                <a:lnTo>
                  <a:pt x="11821551" y="2731509"/>
                </a:lnTo>
                <a:cubicBezTo>
                  <a:pt x="11821551" y="1456020"/>
                  <a:pt x="10787562" y="422031"/>
                  <a:pt x="9512073" y="422031"/>
                </a:cubicBezTo>
                <a:lnTo>
                  <a:pt x="2905011" y="42203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EBF89C-9989-4202-BD93-FC86C9BA50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67" t="10104" r="14148" b="9068"/>
          <a:stretch/>
        </p:blipFill>
        <p:spPr>
          <a:xfrm>
            <a:off x="1411706" y="1796716"/>
            <a:ext cx="4281053" cy="36415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5BEFB0-FCED-4A5A-A315-897655A23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076262"/>
            <a:ext cx="4789725" cy="3082466"/>
          </a:xfrm>
          <a:prstGeom prst="rect">
            <a:avLst/>
          </a:prstGeom>
        </p:spPr>
      </p:pic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95EFC0AF-C905-437E-B69D-4547599F559E}"/>
              </a:ext>
            </a:extLst>
          </p:cNvPr>
          <p:cNvSpPr/>
          <p:nvPr/>
        </p:nvSpPr>
        <p:spPr>
          <a:xfrm>
            <a:off x="3818021" y="577517"/>
            <a:ext cx="4523874" cy="770021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 লক্ষ করি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5BFB2D67-21C9-44E9-A873-3BC056500DCC}"/>
              </a:ext>
            </a:extLst>
          </p:cNvPr>
          <p:cNvSpPr/>
          <p:nvPr/>
        </p:nvSpPr>
        <p:spPr>
          <a:xfrm>
            <a:off x="3818021" y="5438274"/>
            <a:ext cx="4523874" cy="770021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7712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2EA50D51-B954-4DD4-8254-1CCEC96141C5}"/>
              </a:ext>
            </a:extLst>
          </p:cNvPr>
          <p:cNvSpPr/>
          <p:nvPr/>
        </p:nvSpPr>
        <p:spPr>
          <a:xfrm>
            <a:off x="-131298" y="0"/>
            <a:ext cx="12323298" cy="6858000"/>
          </a:xfrm>
          <a:custGeom>
            <a:avLst/>
            <a:gdLst>
              <a:gd name="connsiteX0" fmla="*/ 0 w 12323298"/>
              <a:gd name="connsiteY0" fmla="*/ 0 h 6858000"/>
              <a:gd name="connsiteX1" fmla="*/ 12323298 w 12323298"/>
              <a:gd name="connsiteY1" fmla="*/ 0 h 6858000"/>
              <a:gd name="connsiteX2" fmla="*/ 12323298 w 12323298"/>
              <a:gd name="connsiteY2" fmla="*/ 6858000 h 6858000"/>
              <a:gd name="connsiteX3" fmla="*/ 0 w 12323298"/>
              <a:gd name="connsiteY3" fmla="*/ 6858000 h 6858000"/>
              <a:gd name="connsiteX4" fmla="*/ 0 w 12323298"/>
              <a:gd name="connsiteY4" fmla="*/ 0 h 6858000"/>
              <a:gd name="connsiteX5" fmla="*/ 2905011 w 12323298"/>
              <a:gd name="connsiteY5" fmla="*/ 422031 h 6858000"/>
              <a:gd name="connsiteX6" fmla="*/ 595533 w 12323298"/>
              <a:gd name="connsiteY6" fmla="*/ 2731509 h 6858000"/>
              <a:gd name="connsiteX7" fmla="*/ 595533 w 12323298"/>
              <a:gd name="connsiteY7" fmla="*/ 4035052 h 6858000"/>
              <a:gd name="connsiteX8" fmla="*/ 2905011 w 12323298"/>
              <a:gd name="connsiteY8" fmla="*/ 6344530 h 6858000"/>
              <a:gd name="connsiteX9" fmla="*/ 9512073 w 12323298"/>
              <a:gd name="connsiteY9" fmla="*/ 6344530 h 6858000"/>
              <a:gd name="connsiteX10" fmla="*/ 11821551 w 12323298"/>
              <a:gd name="connsiteY10" fmla="*/ 4035052 h 6858000"/>
              <a:gd name="connsiteX11" fmla="*/ 11821551 w 12323298"/>
              <a:gd name="connsiteY11" fmla="*/ 2731509 h 6858000"/>
              <a:gd name="connsiteX12" fmla="*/ 9512073 w 12323298"/>
              <a:gd name="connsiteY12" fmla="*/ 422031 h 6858000"/>
              <a:gd name="connsiteX13" fmla="*/ 2905011 w 12323298"/>
              <a:gd name="connsiteY13" fmla="*/ 42203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323298" h="6858000">
                <a:moveTo>
                  <a:pt x="0" y="0"/>
                </a:moveTo>
                <a:lnTo>
                  <a:pt x="12323298" y="0"/>
                </a:lnTo>
                <a:lnTo>
                  <a:pt x="12323298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2905011" y="422031"/>
                </a:moveTo>
                <a:cubicBezTo>
                  <a:pt x="1629522" y="422031"/>
                  <a:pt x="595533" y="1456020"/>
                  <a:pt x="595533" y="2731509"/>
                </a:cubicBezTo>
                <a:lnTo>
                  <a:pt x="595533" y="4035052"/>
                </a:lnTo>
                <a:cubicBezTo>
                  <a:pt x="595533" y="5310541"/>
                  <a:pt x="1629522" y="6344530"/>
                  <a:pt x="2905011" y="6344530"/>
                </a:cubicBezTo>
                <a:lnTo>
                  <a:pt x="9512073" y="6344530"/>
                </a:lnTo>
                <a:cubicBezTo>
                  <a:pt x="10787562" y="6344530"/>
                  <a:pt x="11821551" y="5310541"/>
                  <a:pt x="11821551" y="4035052"/>
                </a:cubicBezTo>
                <a:lnTo>
                  <a:pt x="11821551" y="2731509"/>
                </a:lnTo>
                <a:cubicBezTo>
                  <a:pt x="11821551" y="1456020"/>
                  <a:pt x="10787562" y="422031"/>
                  <a:pt x="9512073" y="422031"/>
                </a:cubicBezTo>
                <a:lnTo>
                  <a:pt x="2905011" y="422031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B1D5BE6-6B99-4B76-9A08-50F6A0CFA013}"/>
              </a:ext>
            </a:extLst>
          </p:cNvPr>
          <p:cNvGrpSpPr/>
          <p:nvPr/>
        </p:nvGrpSpPr>
        <p:grpSpPr>
          <a:xfrm>
            <a:off x="665747" y="1929063"/>
            <a:ext cx="10860505" cy="3169179"/>
            <a:chOff x="665747" y="1929063"/>
            <a:chExt cx="10860505" cy="3169179"/>
          </a:xfrm>
        </p:grpSpPr>
        <p:sp>
          <p:nvSpPr>
            <p:cNvPr id="3" name="Flowchart: Terminator 2">
              <a:extLst>
                <a:ext uri="{FF2B5EF4-FFF2-40B4-BE49-F238E27FC236}">
                  <a16:creationId xmlns:a16="http://schemas.microsoft.com/office/drawing/2014/main" id="{53B6A031-1456-4D77-AD88-4E9F6C50D75D}"/>
                </a:ext>
              </a:extLst>
            </p:cNvPr>
            <p:cNvSpPr/>
            <p:nvPr/>
          </p:nvSpPr>
          <p:spPr>
            <a:xfrm>
              <a:off x="665747" y="1929063"/>
              <a:ext cx="10860505" cy="2999874"/>
            </a:xfrm>
            <a:prstGeom prst="flowChartTerminator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E1B9BCC-4CC7-4E82-86A8-3D3DDD0203D0}"/>
                </a:ext>
              </a:extLst>
            </p:cNvPr>
            <p:cNvSpPr txBox="1"/>
            <p:nvPr/>
          </p:nvSpPr>
          <p:spPr>
            <a:xfrm>
              <a:off x="2241885" y="1943532"/>
              <a:ext cx="8390021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199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টপোলজি</a:t>
              </a:r>
              <a:r>
                <a:rPr lang="bn-IN" sz="199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GB" sz="199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56759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8590F4D4-7FBA-444E-90D6-DD0074A70FBB}"/>
              </a:ext>
            </a:extLst>
          </p:cNvPr>
          <p:cNvSpPr/>
          <p:nvPr/>
        </p:nvSpPr>
        <p:spPr>
          <a:xfrm>
            <a:off x="-131298" y="0"/>
            <a:ext cx="12323298" cy="6858000"/>
          </a:xfrm>
          <a:custGeom>
            <a:avLst/>
            <a:gdLst>
              <a:gd name="connsiteX0" fmla="*/ 0 w 12323298"/>
              <a:gd name="connsiteY0" fmla="*/ 0 h 6858000"/>
              <a:gd name="connsiteX1" fmla="*/ 12323298 w 12323298"/>
              <a:gd name="connsiteY1" fmla="*/ 0 h 6858000"/>
              <a:gd name="connsiteX2" fmla="*/ 12323298 w 12323298"/>
              <a:gd name="connsiteY2" fmla="*/ 6858000 h 6858000"/>
              <a:gd name="connsiteX3" fmla="*/ 0 w 12323298"/>
              <a:gd name="connsiteY3" fmla="*/ 6858000 h 6858000"/>
              <a:gd name="connsiteX4" fmla="*/ 0 w 12323298"/>
              <a:gd name="connsiteY4" fmla="*/ 0 h 6858000"/>
              <a:gd name="connsiteX5" fmla="*/ 2905011 w 12323298"/>
              <a:gd name="connsiteY5" fmla="*/ 422031 h 6858000"/>
              <a:gd name="connsiteX6" fmla="*/ 595533 w 12323298"/>
              <a:gd name="connsiteY6" fmla="*/ 2731509 h 6858000"/>
              <a:gd name="connsiteX7" fmla="*/ 595533 w 12323298"/>
              <a:gd name="connsiteY7" fmla="*/ 4035052 h 6858000"/>
              <a:gd name="connsiteX8" fmla="*/ 2905011 w 12323298"/>
              <a:gd name="connsiteY8" fmla="*/ 6344530 h 6858000"/>
              <a:gd name="connsiteX9" fmla="*/ 9512073 w 12323298"/>
              <a:gd name="connsiteY9" fmla="*/ 6344530 h 6858000"/>
              <a:gd name="connsiteX10" fmla="*/ 11821551 w 12323298"/>
              <a:gd name="connsiteY10" fmla="*/ 4035052 h 6858000"/>
              <a:gd name="connsiteX11" fmla="*/ 11821551 w 12323298"/>
              <a:gd name="connsiteY11" fmla="*/ 2731509 h 6858000"/>
              <a:gd name="connsiteX12" fmla="*/ 9512073 w 12323298"/>
              <a:gd name="connsiteY12" fmla="*/ 422031 h 6858000"/>
              <a:gd name="connsiteX13" fmla="*/ 2905011 w 12323298"/>
              <a:gd name="connsiteY13" fmla="*/ 42203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323298" h="6858000">
                <a:moveTo>
                  <a:pt x="0" y="0"/>
                </a:moveTo>
                <a:lnTo>
                  <a:pt x="12323298" y="0"/>
                </a:lnTo>
                <a:lnTo>
                  <a:pt x="12323298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2905011" y="422031"/>
                </a:moveTo>
                <a:cubicBezTo>
                  <a:pt x="1629522" y="422031"/>
                  <a:pt x="595533" y="1456020"/>
                  <a:pt x="595533" y="2731509"/>
                </a:cubicBezTo>
                <a:lnTo>
                  <a:pt x="595533" y="4035052"/>
                </a:lnTo>
                <a:cubicBezTo>
                  <a:pt x="595533" y="5310541"/>
                  <a:pt x="1629522" y="6344530"/>
                  <a:pt x="2905011" y="6344530"/>
                </a:cubicBezTo>
                <a:lnTo>
                  <a:pt x="9512073" y="6344530"/>
                </a:lnTo>
                <a:cubicBezTo>
                  <a:pt x="10787562" y="6344530"/>
                  <a:pt x="11821551" y="5310541"/>
                  <a:pt x="11821551" y="4035052"/>
                </a:cubicBezTo>
                <a:lnTo>
                  <a:pt x="11821551" y="2731509"/>
                </a:lnTo>
                <a:cubicBezTo>
                  <a:pt x="11821551" y="1456020"/>
                  <a:pt x="10787562" y="422031"/>
                  <a:pt x="9512073" y="422031"/>
                </a:cubicBezTo>
                <a:lnTo>
                  <a:pt x="2905011" y="422031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4396C7-3FAE-49EE-B3DF-081F0DF5B4C0}"/>
              </a:ext>
            </a:extLst>
          </p:cNvPr>
          <p:cNvSpPr txBox="1"/>
          <p:nvPr/>
        </p:nvSpPr>
        <p:spPr>
          <a:xfrm>
            <a:off x="1604209" y="1844842"/>
            <a:ext cx="65451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আমরা ......</a:t>
            </a:r>
            <a:endParaRPr lang="en-GB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210D54-0634-40D0-A520-E41BA0578EC5}"/>
              </a:ext>
            </a:extLst>
          </p:cNvPr>
          <p:cNvSpPr txBox="1"/>
          <p:nvPr/>
        </p:nvSpPr>
        <p:spPr>
          <a:xfrm>
            <a:off x="1434287" y="2993830"/>
            <a:ext cx="91921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নেটওয়ার্কের ব্যাখ্যা করতে পারব;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 প্রকারভেদ নির্ণয় করতে পারব;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নেটওয়ার্কের কার্যাবলী বর্ণনা করতে পারব।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81673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723E7F8D-6F35-4976-86BB-7DB3CEF15BF3}"/>
              </a:ext>
            </a:extLst>
          </p:cNvPr>
          <p:cNvSpPr/>
          <p:nvPr/>
        </p:nvSpPr>
        <p:spPr>
          <a:xfrm>
            <a:off x="-131298" y="0"/>
            <a:ext cx="12323298" cy="6858000"/>
          </a:xfrm>
          <a:custGeom>
            <a:avLst/>
            <a:gdLst>
              <a:gd name="connsiteX0" fmla="*/ 0 w 12323298"/>
              <a:gd name="connsiteY0" fmla="*/ 0 h 6858000"/>
              <a:gd name="connsiteX1" fmla="*/ 12323298 w 12323298"/>
              <a:gd name="connsiteY1" fmla="*/ 0 h 6858000"/>
              <a:gd name="connsiteX2" fmla="*/ 12323298 w 12323298"/>
              <a:gd name="connsiteY2" fmla="*/ 6858000 h 6858000"/>
              <a:gd name="connsiteX3" fmla="*/ 0 w 12323298"/>
              <a:gd name="connsiteY3" fmla="*/ 6858000 h 6858000"/>
              <a:gd name="connsiteX4" fmla="*/ 0 w 12323298"/>
              <a:gd name="connsiteY4" fmla="*/ 0 h 6858000"/>
              <a:gd name="connsiteX5" fmla="*/ 2905011 w 12323298"/>
              <a:gd name="connsiteY5" fmla="*/ 422031 h 6858000"/>
              <a:gd name="connsiteX6" fmla="*/ 595533 w 12323298"/>
              <a:gd name="connsiteY6" fmla="*/ 2731509 h 6858000"/>
              <a:gd name="connsiteX7" fmla="*/ 595533 w 12323298"/>
              <a:gd name="connsiteY7" fmla="*/ 4035052 h 6858000"/>
              <a:gd name="connsiteX8" fmla="*/ 2905011 w 12323298"/>
              <a:gd name="connsiteY8" fmla="*/ 6344530 h 6858000"/>
              <a:gd name="connsiteX9" fmla="*/ 9512073 w 12323298"/>
              <a:gd name="connsiteY9" fmla="*/ 6344530 h 6858000"/>
              <a:gd name="connsiteX10" fmla="*/ 11821551 w 12323298"/>
              <a:gd name="connsiteY10" fmla="*/ 4035052 h 6858000"/>
              <a:gd name="connsiteX11" fmla="*/ 11821551 w 12323298"/>
              <a:gd name="connsiteY11" fmla="*/ 2731509 h 6858000"/>
              <a:gd name="connsiteX12" fmla="*/ 9512073 w 12323298"/>
              <a:gd name="connsiteY12" fmla="*/ 422031 h 6858000"/>
              <a:gd name="connsiteX13" fmla="*/ 2905011 w 12323298"/>
              <a:gd name="connsiteY13" fmla="*/ 42203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323298" h="6858000">
                <a:moveTo>
                  <a:pt x="0" y="0"/>
                </a:moveTo>
                <a:lnTo>
                  <a:pt x="12323298" y="0"/>
                </a:lnTo>
                <a:lnTo>
                  <a:pt x="12323298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2905011" y="422031"/>
                </a:moveTo>
                <a:cubicBezTo>
                  <a:pt x="1629522" y="422031"/>
                  <a:pt x="595533" y="1456020"/>
                  <a:pt x="595533" y="2731509"/>
                </a:cubicBezTo>
                <a:lnTo>
                  <a:pt x="595533" y="4035052"/>
                </a:lnTo>
                <a:cubicBezTo>
                  <a:pt x="595533" y="5310541"/>
                  <a:pt x="1629522" y="6344530"/>
                  <a:pt x="2905011" y="6344530"/>
                </a:cubicBezTo>
                <a:lnTo>
                  <a:pt x="9512073" y="6344530"/>
                </a:lnTo>
                <a:cubicBezTo>
                  <a:pt x="10787562" y="6344530"/>
                  <a:pt x="11821551" y="5310541"/>
                  <a:pt x="11821551" y="4035052"/>
                </a:cubicBezTo>
                <a:lnTo>
                  <a:pt x="11821551" y="2731509"/>
                </a:lnTo>
                <a:cubicBezTo>
                  <a:pt x="11821551" y="1456020"/>
                  <a:pt x="10787562" y="422031"/>
                  <a:pt x="9512073" y="422031"/>
                </a:cubicBezTo>
                <a:lnTo>
                  <a:pt x="2905011" y="422031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153835-F095-41FA-8215-53EF38AA7697}"/>
              </a:ext>
            </a:extLst>
          </p:cNvPr>
          <p:cNvSpPr txBox="1"/>
          <p:nvPr/>
        </p:nvSpPr>
        <p:spPr>
          <a:xfrm>
            <a:off x="1309961" y="4665930"/>
            <a:ext cx="944077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3200" b="0" i="0" dirty="0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একটি কম্পিউটার যখন এক বা একাধিক কম্পিউটারের সাথে সংযুক্ত হ</a:t>
            </a:r>
            <a:r>
              <a:rPr lang="bn-IN" sz="3200" b="0" i="0" dirty="0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য়ে  </a:t>
            </a:r>
            <a:r>
              <a:rPr lang="as-IN" sz="3200" b="0" i="0" dirty="0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তথ্য আদানপ্রদান করে তখন থাকে নেটও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য়ার্ক</a:t>
            </a:r>
            <a:r>
              <a:rPr lang="as-IN" sz="3200" b="0" i="0" dirty="0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বলে।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489F26-284F-4285-AE4E-08E9845ED80C}"/>
              </a:ext>
            </a:extLst>
          </p:cNvPr>
          <p:cNvSpPr txBox="1"/>
          <p:nvPr/>
        </p:nvSpPr>
        <p:spPr>
          <a:xfrm>
            <a:off x="5072575" y="482828"/>
            <a:ext cx="20468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800" b="1" i="0" dirty="0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 </a:t>
            </a:r>
            <a:endParaRPr lang="en-GB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59E04A-8484-4BB1-B71D-9F8DCDEEF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8625" y="1545851"/>
            <a:ext cx="4321979" cy="31342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864417-CD71-41EA-AA49-8EBB3A86B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9349" y="1531656"/>
            <a:ext cx="3924060" cy="314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4205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FC4D2B2-68A7-4AB0-81F5-9A440499B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610" y="2171109"/>
            <a:ext cx="2711116" cy="4133438"/>
          </a:xfrm>
          <a:prstGeom prst="rect">
            <a:avLst/>
          </a:prstGeom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3ED601A-E527-41F9-A611-571CFD715EA8}"/>
              </a:ext>
            </a:extLst>
          </p:cNvPr>
          <p:cNvSpPr/>
          <p:nvPr/>
        </p:nvSpPr>
        <p:spPr>
          <a:xfrm>
            <a:off x="-131298" y="0"/>
            <a:ext cx="12323298" cy="6858000"/>
          </a:xfrm>
          <a:custGeom>
            <a:avLst/>
            <a:gdLst>
              <a:gd name="connsiteX0" fmla="*/ 0 w 12323298"/>
              <a:gd name="connsiteY0" fmla="*/ 0 h 6858000"/>
              <a:gd name="connsiteX1" fmla="*/ 12323298 w 12323298"/>
              <a:gd name="connsiteY1" fmla="*/ 0 h 6858000"/>
              <a:gd name="connsiteX2" fmla="*/ 12323298 w 12323298"/>
              <a:gd name="connsiteY2" fmla="*/ 6858000 h 6858000"/>
              <a:gd name="connsiteX3" fmla="*/ 0 w 12323298"/>
              <a:gd name="connsiteY3" fmla="*/ 6858000 h 6858000"/>
              <a:gd name="connsiteX4" fmla="*/ 0 w 12323298"/>
              <a:gd name="connsiteY4" fmla="*/ 0 h 6858000"/>
              <a:gd name="connsiteX5" fmla="*/ 2905011 w 12323298"/>
              <a:gd name="connsiteY5" fmla="*/ 422031 h 6858000"/>
              <a:gd name="connsiteX6" fmla="*/ 595533 w 12323298"/>
              <a:gd name="connsiteY6" fmla="*/ 2731509 h 6858000"/>
              <a:gd name="connsiteX7" fmla="*/ 595533 w 12323298"/>
              <a:gd name="connsiteY7" fmla="*/ 4035052 h 6858000"/>
              <a:gd name="connsiteX8" fmla="*/ 2905011 w 12323298"/>
              <a:gd name="connsiteY8" fmla="*/ 6344530 h 6858000"/>
              <a:gd name="connsiteX9" fmla="*/ 9512073 w 12323298"/>
              <a:gd name="connsiteY9" fmla="*/ 6344530 h 6858000"/>
              <a:gd name="connsiteX10" fmla="*/ 11821551 w 12323298"/>
              <a:gd name="connsiteY10" fmla="*/ 4035052 h 6858000"/>
              <a:gd name="connsiteX11" fmla="*/ 11821551 w 12323298"/>
              <a:gd name="connsiteY11" fmla="*/ 2731509 h 6858000"/>
              <a:gd name="connsiteX12" fmla="*/ 9512073 w 12323298"/>
              <a:gd name="connsiteY12" fmla="*/ 422031 h 6858000"/>
              <a:gd name="connsiteX13" fmla="*/ 2905011 w 12323298"/>
              <a:gd name="connsiteY13" fmla="*/ 42203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323298" h="6858000">
                <a:moveTo>
                  <a:pt x="0" y="0"/>
                </a:moveTo>
                <a:lnTo>
                  <a:pt x="12323298" y="0"/>
                </a:lnTo>
                <a:lnTo>
                  <a:pt x="12323298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2905011" y="422031"/>
                </a:moveTo>
                <a:cubicBezTo>
                  <a:pt x="1629522" y="422031"/>
                  <a:pt x="595533" y="1456020"/>
                  <a:pt x="595533" y="2731509"/>
                </a:cubicBezTo>
                <a:lnTo>
                  <a:pt x="595533" y="4035052"/>
                </a:lnTo>
                <a:cubicBezTo>
                  <a:pt x="595533" y="5310541"/>
                  <a:pt x="1629522" y="6344530"/>
                  <a:pt x="2905011" y="6344530"/>
                </a:cubicBezTo>
                <a:lnTo>
                  <a:pt x="9512073" y="6344530"/>
                </a:lnTo>
                <a:cubicBezTo>
                  <a:pt x="10787562" y="6344530"/>
                  <a:pt x="11821551" y="5310541"/>
                  <a:pt x="11821551" y="4035052"/>
                </a:cubicBezTo>
                <a:lnTo>
                  <a:pt x="11821551" y="2731509"/>
                </a:lnTo>
                <a:cubicBezTo>
                  <a:pt x="11821551" y="1456020"/>
                  <a:pt x="10787562" y="422031"/>
                  <a:pt x="9512073" y="422031"/>
                </a:cubicBezTo>
                <a:lnTo>
                  <a:pt x="2905011" y="42203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DC2429F-5AF2-48EF-B038-09F38198CF24}"/>
              </a:ext>
            </a:extLst>
          </p:cNvPr>
          <p:cNvGrpSpPr/>
          <p:nvPr/>
        </p:nvGrpSpPr>
        <p:grpSpPr>
          <a:xfrm>
            <a:off x="1122947" y="1331494"/>
            <a:ext cx="10122569" cy="584775"/>
            <a:chOff x="1122947" y="1331494"/>
            <a:chExt cx="10122569" cy="58477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7261AE6-FC2E-4DB0-A855-72C5F91B7F8A}"/>
                </a:ext>
              </a:extLst>
            </p:cNvPr>
            <p:cNvSpPr/>
            <p:nvPr/>
          </p:nvSpPr>
          <p:spPr>
            <a:xfrm>
              <a:off x="1122947" y="1331494"/>
              <a:ext cx="9946105" cy="5847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9003B9E-B3E1-4516-9A6F-D387FF68FF9D}"/>
                </a:ext>
              </a:extLst>
            </p:cNvPr>
            <p:cNvSpPr txBox="1"/>
            <p:nvPr/>
          </p:nvSpPr>
          <p:spPr>
            <a:xfrm>
              <a:off x="1122947" y="1331494"/>
              <a:ext cx="101225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অবস্থানের</a:t>
              </a:r>
              <a:r>
                <a:rPr lang="en-US" sz="3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উপর</a:t>
              </a:r>
              <a:r>
                <a:rPr lang="en-US" sz="3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ভিত্তি</a:t>
              </a:r>
              <a:r>
                <a:rPr lang="en-US" sz="3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3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কম্পিউটার</a:t>
              </a:r>
              <a:r>
                <a:rPr lang="en-US" sz="3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নেটওয়ার্ককে</a:t>
              </a:r>
              <a:r>
                <a:rPr lang="en-US" sz="3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চার</a:t>
              </a:r>
              <a:r>
                <a:rPr lang="en-US" sz="3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ভাগে</a:t>
              </a:r>
              <a:r>
                <a:rPr lang="en-US" sz="3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ভাগ</a:t>
              </a:r>
              <a:r>
                <a:rPr lang="en-US" sz="3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করা</a:t>
              </a:r>
              <a:r>
                <a:rPr lang="en-US" sz="3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হয়েছে</a:t>
              </a:r>
              <a:r>
                <a:rPr lang="en-US" sz="3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4BC88B6-4841-46D9-906A-387624845C9A}"/>
              </a:ext>
            </a:extLst>
          </p:cNvPr>
          <p:cNvSpPr txBox="1"/>
          <p:nvPr/>
        </p:nvSpPr>
        <p:spPr>
          <a:xfrm>
            <a:off x="3962400" y="2395698"/>
            <a:ext cx="9079831" cy="2958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PAN (Personal Area Network)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LAN ( Local Area Network)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MAN (Metropolitan Area Network)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WAN ( Wide Area Network) 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689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569</Words>
  <Application>Microsoft Office PowerPoint</Application>
  <PresentationFormat>Widescreen</PresentationFormat>
  <Paragraphs>57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NATIONAL COMPUTER</dc:creator>
  <cp:lastModifiedBy>NATIONAL COMPUTER</cp:lastModifiedBy>
  <cp:revision>51</cp:revision>
  <dcterms:created xsi:type="dcterms:W3CDTF">2021-08-30T11:53:15Z</dcterms:created>
  <dcterms:modified xsi:type="dcterms:W3CDTF">2021-09-05T13:37:45Z</dcterms:modified>
</cp:coreProperties>
</file>