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9" r:id="rId7"/>
    <p:sldId id="258" r:id="rId8"/>
    <p:sldId id="260" r:id="rId9"/>
    <p:sldId id="262" r:id="rId10"/>
    <p:sldId id="263" r:id="rId11"/>
    <p:sldId id="264" r:id="rId12"/>
    <p:sldId id="265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03D7F3-984B-44BA-B316-B583224076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599222-DA76-44FB-84A4-0283673DCB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F2D0B-BACB-4610-9C66-5D252121F6C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8B2BD-5B83-4589-B485-99AFD132CF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448B9-7939-445F-BCEB-4B8B6EDD2C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8C75B-1954-4B8A-874C-DA2B1F95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6563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3ED3E-4989-4146-8D5A-AFDB68B3B94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07892-CAE7-477F-AFD6-88C382FE8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9435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9F4B-73AF-4D07-8B39-576CD05F6626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66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FD5E-9A63-4C1B-9CA0-D6750A1F4787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9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2FA3-2992-4EFC-B042-477408F6F050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7DC4-DDB4-4347-A921-D0FAA0F295EF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395CAEB-0129-4269-8513-F2DA09364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07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49C0-0148-4768-BE1D-A91281E729F7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CAEB-0129-4269-8513-F2DA093643E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763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C952-B95D-4956-8D8C-9E4DD59419A5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CAEB-0129-4269-8513-F2DA09364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117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67BE-3127-445E-8BB8-61CF1829FA25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CAEB-0129-4269-8513-F2DA093643E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384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0A-EE4A-453D-97CA-54A65E8F0926}" type="datetime1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CAEB-0129-4269-8513-F2DA093643E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42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DF6D-5A76-455F-A8B3-99A48BF6C9CE}" type="datetime1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CAEB-0129-4269-8513-F2DA093643E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517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261B-B8B8-4FFF-B628-5FD3A40D0F5A}" type="datetime1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CAEB-0129-4269-8513-F2DA09364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89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02E9-87AB-4E93-BF77-B03D0FB63E25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CAEB-0129-4269-8513-F2DA09364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02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782C-01AA-48FC-9080-78BCD87E87A4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66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028B040-3033-4132-9214-A7F47FF3749D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CAEB-0129-4269-8513-F2DA093643E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707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CA1F-F9B5-467E-A429-92C3CF65B19B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CAEB-0129-4269-8513-F2DA093643E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816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91F1-D17E-49E5-B719-23B6FBF765E6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CAEB-0129-4269-8513-F2DA09364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157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E1AE-AD05-4D1A-AFD1-2DF607E28046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545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C25A-15C5-45F4-966B-6830BA46EC81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74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3811-52E0-439E-B633-620BA3C38812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899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56A9-B2CF-427A-B17D-041C83B7F6AE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97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3F07-F23E-44C9-971B-DD6438CB29BA}" type="datetime1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34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375F-93FF-4D19-B9B4-28A719D5CCDC}" type="datetime1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27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631F-33D7-4547-A06E-98107460DFF6}" type="datetime1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9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5EF2-59CB-4B19-AFC7-5E0D79F67FD0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763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AA9E823-D081-47C4-8108-E387E60F4B38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74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40B5-37A6-4AEA-AB55-F0A97244E36B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4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D10-C9D5-4C57-B478-7E984E82BAD4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90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F633-F300-4BB9-9EA4-0E96074C3274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45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9936AC7-24F1-4409-819A-71B11A3D8441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053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9DB0-AA0F-4B95-98C4-CED606CB89A7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09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188B-6368-49A3-BD13-E040A30BABFE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846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78EC-7EC8-4645-9B60-32CCD7C67D73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26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BB6A-C43B-46A2-96CD-E8E0C9DDF64D}" type="datetime1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385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73B0-130B-4927-8AA2-358AE030731F}" type="datetime1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87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5A74-82FE-42BE-9AF5-BCA407D9BB83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53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B56F-BA60-48D1-81E6-6CB8790F14C9}" type="datetime1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5D49-450D-4A6B-A1FD-404153EDBA72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1861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2446-5826-4FF5-9FF5-E61F91E16221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882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7795-6DFD-4930-8657-A38E63FB7766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06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3B40-0437-469C-ADE0-38CDC993C930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30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3843-2585-43FB-AE06-AB6337F46EA7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53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D18A-495B-455D-9799-216D46D24D41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24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2286-CCFF-42AC-B0D8-800D5D853C8E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1582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825A-E5E6-4FC0-B73E-A5833241659A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3691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1FD-9D02-4893-9E79-E483BD42D261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55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FA34-0F5C-4E7D-882F-6A450B5F91BD}" type="datetime1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960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75A9-39E5-43FE-9D0C-747A694AA87F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10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E1BA-2D0F-4E29-B190-FA7207DC77CA}" type="datetime1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7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0076-B3B3-409F-AE8A-B296536A999D}" type="datetime1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4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D6AA441-09E2-4475-8D8B-C6CB49E4BB72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1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2041-D30A-4291-A6D1-27E8528B07AB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4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E335A64-1D67-4413-83D6-CA5E1D347558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77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9C83-7BF6-4687-BA9E-3AC90D594304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395CAEB-0129-4269-8513-F2DA09364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64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12E9711-479E-4C5C-9C29-6E06B66EED83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45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A3297D-3D2C-413B-9928-99F28FC7780C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ACFE85-0377-4A55-86F6-81264A7F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9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EB89FC-1EC6-48E3-9941-939D36E8D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0385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888AE-3E6E-45BB-95E9-F9CB7647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57AC-5852-4442-8257-89DFBE3C1D7D}" type="datetime1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AD1FB1-8B97-49AF-9F45-B04CC4644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20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40EF3-EFA2-4468-80F8-0C742C772BB3}"/>
              </a:ext>
            </a:extLst>
          </p:cNvPr>
          <p:cNvSpPr txBox="1"/>
          <p:nvPr/>
        </p:nvSpPr>
        <p:spPr>
          <a:xfrm>
            <a:off x="1028700" y="1524000"/>
            <a:ext cx="8324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মূল্যায়নঃ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ফেরেশতা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শব্দের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Garamond" panose="02020404030301010803"/>
              </a:rPr>
              <a:t>আরবি</a:t>
            </a:r>
            <a:r>
              <a:rPr lang="en-US" sz="3600" dirty="0">
                <a:solidFill>
                  <a:prstClr val="black"/>
                </a:solidFill>
                <a:latin typeface="Garamond" panose="0202040403030101080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কী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ফেরেশতা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কাকে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বলে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প্রসিদ্ধ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৪জন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ফেরেশতাদের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কাজ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কি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কি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B351B-06E2-42A9-84B4-940775FD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AECA-E597-4E45-A0D7-22D6CA2C05BA}" type="datetime1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0DC5F-B12D-42DB-BA3B-425FC0C05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08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4319-AC05-4A60-BF2F-40322228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755921"/>
            <a:ext cx="5200648" cy="1303867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বাড়ির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কাজ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568B82-0C06-49F4-8319-BC04E33DA10B}"/>
              </a:ext>
            </a:extLst>
          </p:cNvPr>
          <p:cNvSpPr txBox="1"/>
          <p:nvPr/>
        </p:nvSpPr>
        <p:spPr>
          <a:xfrm>
            <a:off x="1076325" y="2346960"/>
            <a:ext cx="10039350" cy="31700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endParaRPr lang="en-US" sz="40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/>
              <a:t>কিরামান</a:t>
            </a:r>
            <a:r>
              <a:rPr lang="en-US" sz="4000" dirty="0"/>
              <a:t> </a:t>
            </a:r>
            <a:r>
              <a:rPr lang="en-US" sz="4000" dirty="0" err="1"/>
              <a:t>কাতিবীনদের</a:t>
            </a:r>
            <a:r>
              <a:rPr lang="en-US" sz="4000" dirty="0"/>
              <a:t> </a:t>
            </a:r>
            <a:r>
              <a:rPr lang="en-US" sz="4000" dirty="0" err="1"/>
              <a:t>কার্যক্রম</a:t>
            </a:r>
            <a:r>
              <a:rPr lang="en-US" sz="4000" dirty="0"/>
              <a:t> </a:t>
            </a:r>
            <a:r>
              <a:rPr lang="en-US" sz="4000" dirty="0" err="1"/>
              <a:t>লিখে</a:t>
            </a:r>
            <a:r>
              <a:rPr lang="en-US" sz="4000" dirty="0"/>
              <a:t> </a:t>
            </a:r>
            <a:r>
              <a:rPr lang="en-US" sz="4000" dirty="0" err="1"/>
              <a:t>আনবে</a:t>
            </a:r>
            <a:r>
              <a:rPr lang="en-US" sz="4000" dirty="0"/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/>
              <a:t>রাসুল</a:t>
            </a:r>
            <a:r>
              <a:rPr lang="en-US" sz="4000" dirty="0"/>
              <a:t> </a:t>
            </a:r>
            <a:r>
              <a:rPr lang="en-US" sz="4000" dirty="0" err="1"/>
              <a:t>সাল্লালাহু</a:t>
            </a:r>
            <a:r>
              <a:rPr lang="en-US" sz="4000" dirty="0"/>
              <a:t> </a:t>
            </a:r>
            <a:r>
              <a:rPr lang="en-US" sz="4000" dirty="0" err="1"/>
              <a:t>আলাইহি</a:t>
            </a:r>
            <a:r>
              <a:rPr lang="en-US" sz="4000" dirty="0"/>
              <a:t> </a:t>
            </a:r>
            <a:r>
              <a:rPr lang="en-US" sz="4000" dirty="0" err="1"/>
              <a:t>ওয়াসাল্লাম</a:t>
            </a:r>
            <a:r>
              <a:rPr lang="en-US" sz="4000" dirty="0"/>
              <a:t> </a:t>
            </a:r>
            <a:r>
              <a:rPr lang="en-US" sz="4000" dirty="0" err="1"/>
              <a:t>এর</a:t>
            </a:r>
            <a:r>
              <a:rPr lang="en-US" sz="4000" dirty="0"/>
              <a:t> </a:t>
            </a:r>
            <a:r>
              <a:rPr lang="en-US" sz="4000" dirty="0" err="1"/>
              <a:t>উপর</a:t>
            </a:r>
            <a:r>
              <a:rPr lang="en-US" sz="4000" dirty="0"/>
              <a:t> </a:t>
            </a:r>
            <a:r>
              <a:rPr lang="en-US" sz="4000" dirty="0" err="1"/>
              <a:t>দরুদ</a:t>
            </a:r>
            <a:r>
              <a:rPr lang="en-US" sz="4000" dirty="0"/>
              <a:t> </a:t>
            </a:r>
            <a:r>
              <a:rPr lang="en-US" sz="4000" dirty="0" err="1"/>
              <a:t>প্রেরণ</a:t>
            </a:r>
            <a:r>
              <a:rPr lang="en-US" sz="4000" dirty="0"/>
              <a:t> </a:t>
            </a:r>
            <a:r>
              <a:rPr lang="en-US" sz="4000" dirty="0" err="1"/>
              <a:t>করেন</a:t>
            </a:r>
            <a:r>
              <a:rPr lang="en-US" sz="4000" dirty="0"/>
              <a:t> </a:t>
            </a:r>
            <a:r>
              <a:rPr lang="en-US" sz="4000" dirty="0" err="1"/>
              <a:t>ফেরেশতারা</a:t>
            </a:r>
            <a:r>
              <a:rPr lang="en-US" sz="4000" dirty="0"/>
              <a:t> </a:t>
            </a:r>
            <a:r>
              <a:rPr lang="en-US" sz="4000" dirty="0" err="1"/>
              <a:t>কোরআন</a:t>
            </a:r>
            <a:r>
              <a:rPr lang="en-US" sz="4000" dirty="0"/>
              <a:t> ও </a:t>
            </a:r>
            <a:r>
              <a:rPr lang="en-US" sz="4000" dirty="0" err="1"/>
              <a:t>হাদিসের</a:t>
            </a:r>
            <a:r>
              <a:rPr lang="en-US" sz="4000" dirty="0"/>
              <a:t> </a:t>
            </a:r>
            <a:r>
              <a:rPr lang="en-US" sz="4000" dirty="0" err="1"/>
              <a:t>আলোকে</a:t>
            </a:r>
            <a:r>
              <a:rPr lang="en-US" sz="4000" dirty="0"/>
              <a:t> </a:t>
            </a:r>
            <a:r>
              <a:rPr lang="en-US" sz="4000" dirty="0" err="1"/>
              <a:t>প্রবন্ধ</a:t>
            </a:r>
            <a:r>
              <a:rPr lang="en-US" sz="4000" dirty="0"/>
              <a:t> </a:t>
            </a:r>
            <a:r>
              <a:rPr lang="en-US" sz="4000" dirty="0" err="1"/>
              <a:t>খে</a:t>
            </a:r>
            <a:r>
              <a:rPr lang="en-US" sz="4000" dirty="0"/>
              <a:t> </a:t>
            </a:r>
            <a:r>
              <a:rPr lang="en-US" sz="4000" dirty="0" err="1"/>
              <a:t>আনবে</a:t>
            </a:r>
            <a:r>
              <a:rPr lang="en-US" sz="4000" dirty="0"/>
              <a:t>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4F248-978F-4210-9A09-5DA1ED55C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4BA0-73C5-4A9A-BDB7-90DDBAB77A48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A296A-5C9D-4C40-80BB-C75D3632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8E25F-5C87-4D50-93C7-41EAD076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65" y="552450"/>
            <a:ext cx="10987485" cy="5753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E4EDAB-E0E4-4FEE-9602-271D198A2968}"/>
              </a:ext>
            </a:extLst>
          </p:cNvPr>
          <p:cNvSpPr txBox="1"/>
          <p:nvPr/>
        </p:nvSpPr>
        <p:spPr>
          <a:xfrm>
            <a:off x="819150" y="1314450"/>
            <a:ext cx="946785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3900" dirty="0">
                <a:solidFill>
                  <a:srgbClr val="FFFF00"/>
                </a:solidFill>
              </a:rPr>
              <a:t>شكرا لكم</a:t>
            </a:r>
            <a:endParaRPr lang="en-US" sz="23900" dirty="0">
              <a:solidFill>
                <a:srgbClr val="FFFF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377C1-A795-4FD3-9F18-429EDC1D8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126E-F6DB-4D36-8C04-C7EF551EB5BB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B0755-BE2D-41F3-8096-66C6907F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4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027848-8883-4AA3-B3AA-8293D4AA3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"/>
            <a:ext cx="12192000" cy="6724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6C0BC7-EA37-4AC8-B52D-01B213D0F79B}"/>
              </a:ext>
            </a:extLst>
          </p:cNvPr>
          <p:cNvSpPr txBox="1"/>
          <p:nvPr/>
        </p:nvSpPr>
        <p:spPr>
          <a:xfrm>
            <a:off x="2568820" y="66675"/>
            <a:ext cx="1169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ngaOMJ" panose="00000400000000000000" pitchFamily="2" charset="0"/>
                <a:ea typeface="+mn-ea"/>
                <a:cs typeface="GangaOMJ" panose="00000400000000000000" pitchFamily="2" charset="0"/>
              </a:rPr>
              <a:t>তোমাদের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ngaOMJ" panose="00000400000000000000" pitchFamily="2" charset="0"/>
                <a:ea typeface="+mn-ea"/>
                <a:cs typeface="GangaOMJ" panose="00000400000000000000" pitchFamily="2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ngaOMJ" panose="00000400000000000000" pitchFamily="2" charset="0"/>
                <a:ea typeface="+mn-ea"/>
                <a:cs typeface="GangaOMJ" panose="00000400000000000000" pitchFamily="2" charset="0"/>
              </a:rPr>
              <a:t>সকলকে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ngaOMJ" panose="00000400000000000000" pitchFamily="2" charset="0"/>
                <a:ea typeface="+mn-ea"/>
                <a:cs typeface="GangaOMJ" panose="00000400000000000000" pitchFamily="2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ngaOMJ" panose="00000400000000000000" pitchFamily="2" charset="0"/>
                <a:ea typeface="+mn-ea"/>
                <a:cs typeface="GangaOMJ" panose="00000400000000000000" pitchFamily="2" charset="0"/>
              </a:rPr>
              <a:t>স্বাগতম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ngaOMJ" panose="00000400000000000000" pitchFamily="2" charset="0"/>
              <a:ea typeface="+mn-ea"/>
              <a:cs typeface="GangaOMJ" panose="000004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3A4B5A-78E4-44BF-BD02-B6F65132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4775-7947-4044-957A-31CA867CC3F7}" type="datetime1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693C9E-2B8D-4D74-903D-A6631820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5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0F941-136F-4BBB-A8AE-F06F9741D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57" y="138854"/>
            <a:ext cx="3718455" cy="592666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শিক্ষক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পরিচিতি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AE786D-7A9C-4FD2-87F0-ED172808F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" y="852269"/>
            <a:ext cx="1918447" cy="15908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9059B-8C7F-4B7B-BF06-AC9E65D48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4258" y="2563905"/>
            <a:ext cx="3889876" cy="3747248"/>
          </a:xfrm>
          <a:ln>
            <a:solidFill>
              <a:schemeClr val="bg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 err="1"/>
              <a:t>মোঃ</a:t>
            </a:r>
            <a:r>
              <a:rPr lang="en-US" sz="2800" b="1" dirty="0"/>
              <a:t> </a:t>
            </a:r>
            <a:r>
              <a:rPr lang="en-US" sz="2800" b="1" dirty="0" err="1"/>
              <a:t>আবুল</a:t>
            </a:r>
            <a:r>
              <a:rPr lang="en-US" sz="2800" b="1" dirty="0"/>
              <a:t> </a:t>
            </a:r>
            <a:r>
              <a:rPr lang="en-US" sz="2800" b="1" dirty="0" err="1"/>
              <a:t>হাসান</a:t>
            </a:r>
            <a:endParaRPr lang="en-US" sz="2800" b="1" dirty="0"/>
          </a:p>
          <a:p>
            <a:r>
              <a:rPr lang="en-US" sz="2800" b="1" dirty="0" err="1"/>
              <a:t>সহকারী</a:t>
            </a:r>
            <a:r>
              <a:rPr lang="en-US" sz="2800" b="1" dirty="0"/>
              <a:t> </a:t>
            </a:r>
            <a:r>
              <a:rPr lang="en-US" sz="2800" b="1" dirty="0" err="1"/>
              <a:t>মৌলভী</a:t>
            </a:r>
            <a:endParaRPr lang="en-US" sz="2800" b="1" dirty="0"/>
          </a:p>
          <a:p>
            <a:r>
              <a:rPr lang="en-US" sz="2400" b="1" dirty="0" err="1"/>
              <a:t>ছালেহাবাদ</a:t>
            </a:r>
            <a:r>
              <a:rPr lang="en-US" sz="2400" b="1" dirty="0"/>
              <a:t> </a:t>
            </a:r>
            <a:r>
              <a:rPr lang="en-US" sz="2400" b="1" dirty="0" err="1"/>
              <a:t>এম</a:t>
            </a:r>
            <a:r>
              <a:rPr lang="en-US" sz="2400" b="1" dirty="0"/>
              <a:t> </a:t>
            </a:r>
            <a:r>
              <a:rPr lang="en-US" sz="2400" b="1" dirty="0" err="1"/>
              <a:t>এস</a:t>
            </a:r>
            <a:r>
              <a:rPr lang="en-US" sz="2400" b="1" dirty="0"/>
              <a:t> </a:t>
            </a:r>
            <a:r>
              <a:rPr lang="en-US" sz="2400" b="1" dirty="0" err="1"/>
              <a:t>দাখিল</a:t>
            </a:r>
            <a:r>
              <a:rPr lang="en-US" sz="2400" b="1" dirty="0"/>
              <a:t> </a:t>
            </a:r>
            <a:r>
              <a:rPr lang="en-US" sz="2400" b="1" dirty="0" err="1"/>
              <a:t>মাদ্রাসা</a:t>
            </a:r>
            <a:endParaRPr lang="en-US" sz="2400" b="1" dirty="0"/>
          </a:p>
          <a:p>
            <a:r>
              <a:rPr lang="en-US" sz="2800" b="1" dirty="0" err="1"/>
              <a:t>মাধবপুর</a:t>
            </a:r>
            <a:r>
              <a:rPr lang="en-US" sz="2800" b="1" dirty="0"/>
              <a:t>, </a:t>
            </a:r>
            <a:r>
              <a:rPr lang="en-US" sz="2800" b="1" dirty="0" err="1"/>
              <a:t>হবিগঞ্জ</a:t>
            </a:r>
            <a:endParaRPr lang="en-US" sz="2800" b="1" dirty="0"/>
          </a:p>
          <a:p>
            <a:r>
              <a:rPr lang="en-US" sz="2800" b="1" dirty="0" err="1"/>
              <a:t>মোবাইল</a:t>
            </a:r>
            <a:r>
              <a:rPr lang="en-US" sz="2800" b="1" dirty="0"/>
              <a:t> </a:t>
            </a:r>
            <a:r>
              <a:rPr lang="en-US" sz="2800" b="1" dirty="0" err="1"/>
              <a:t>নং</a:t>
            </a:r>
            <a:r>
              <a:rPr lang="en-US" sz="2800" b="1" dirty="0"/>
              <a:t>  01745571436</a:t>
            </a:r>
          </a:p>
          <a:p>
            <a:r>
              <a:rPr lang="en-US" sz="2800" b="1" dirty="0"/>
              <a:t>Email: hassan88only@ gmail.com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A45C7B-B2A9-4BD0-8590-04F6C2827AA6}"/>
              </a:ext>
            </a:extLst>
          </p:cNvPr>
          <p:cNvSpPr txBox="1">
            <a:spLocks/>
          </p:cNvSpPr>
          <p:nvPr/>
        </p:nvSpPr>
        <p:spPr>
          <a:xfrm>
            <a:off x="5515192" y="-67708"/>
            <a:ext cx="3718455" cy="592666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5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পাঠ</a:t>
            </a: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5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পরিচিতি</a:t>
            </a:r>
            <a:endParaRPr kumimoji="0" lang="en-US" sz="3200" b="1" i="0" u="none" strike="noStrike" kern="1200" cap="none" spc="-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FE06DF-9023-455D-9F39-2A47EBE8B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41" y="928468"/>
            <a:ext cx="5002306" cy="5700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2B619-701F-4AB0-8DDE-46C7B71D5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28" y="1758461"/>
            <a:ext cx="2781146" cy="2975317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F279D7E-A83D-42BC-8E3D-18380012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CE7E-8499-4251-AEEA-69B5D17D310D}" type="datetime1">
              <a:rPr lang="en-US" smtClean="0"/>
              <a:t>9/5/2021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FD84464-8E66-4729-8B33-DE3BF66D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7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0CC268-738D-4A66-9C5D-30ADB91AD08E}"/>
              </a:ext>
            </a:extLst>
          </p:cNvPr>
          <p:cNvSpPr txBox="1"/>
          <p:nvPr/>
        </p:nvSpPr>
        <p:spPr>
          <a:xfrm>
            <a:off x="970670" y="276793"/>
            <a:ext cx="10508566" cy="1107996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ushiaraOMJ" panose="00000400000000000000" pitchFamily="2" charset="0"/>
                <a:ea typeface="+mn-ea"/>
                <a:cs typeface="KushiaraOMJ" panose="00000400000000000000" pitchFamily="2" charset="0"/>
              </a:rPr>
              <a:t>নিচের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ushiaraOMJ" panose="00000400000000000000" pitchFamily="2" charset="0"/>
                <a:ea typeface="+mn-ea"/>
                <a:cs typeface="KushiaraOMJ" panose="00000400000000000000" pitchFamily="2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KushiaraOMJ" panose="00000400000000000000" pitchFamily="2" charset="0"/>
                <a:cs typeface="KushiaraOMJ" panose="00000400000000000000" pitchFamily="2" charset="0"/>
              </a:rPr>
              <a:t>অনুচ্ছেদ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ushiaraOMJ" panose="00000400000000000000" pitchFamily="2" charset="0"/>
                <a:ea typeface="+mn-ea"/>
                <a:cs typeface="KushiaraOMJ" panose="000004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ushiaraOMJ" panose="00000400000000000000" pitchFamily="2" charset="0"/>
                <a:ea typeface="+mn-ea"/>
                <a:cs typeface="KushiaraOMJ" panose="00000400000000000000" pitchFamily="2" charset="0"/>
              </a:rPr>
              <a:t>টি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ushiaraOMJ" panose="00000400000000000000" pitchFamily="2" charset="0"/>
                <a:ea typeface="+mn-ea"/>
                <a:cs typeface="KushiaraOMJ" panose="000004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ushiaraOMJ" panose="00000400000000000000" pitchFamily="2" charset="0"/>
                <a:ea typeface="+mn-ea"/>
                <a:cs typeface="KushiaraOMJ" panose="00000400000000000000" pitchFamily="2" charset="0"/>
              </a:rPr>
              <a:t>মনোযোগ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ushiaraOMJ" panose="00000400000000000000" pitchFamily="2" charset="0"/>
                <a:ea typeface="+mn-ea"/>
                <a:cs typeface="KushiaraOMJ" panose="000004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ushiaraOMJ" panose="00000400000000000000" pitchFamily="2" charset="0"/>
                <a:ea typeface="+mn-ea"/>
                <a:cs typeface="KushiaraOMJ" panose="00000400000000000000" pitchFamily="2" charset="0"/>
              </a:rPr>
              <a:t>দিয়ে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ushiaraOMJ" panose="00000400000000000000" pitchFamily="2" charset="0"/>
                <a:ea typeface="+mn-ea"/>
                <a:cs typeface="KushiaraOMJ" panose="000004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ushiaraOMJ" panose="00000400000000000000" pitchFamily="2" charset="0"/>
                <a:ea typeface="+mn-ea"/>
                <a:cs typeface="KushiaraOMJ" panose="00000400000000000000" pitchFamily="2" charset="0"/>
              </a:rPr>
              <a:t>পড়ি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ushiaraOMJ" panose="00000400000000000000" pitchFamily="2" charset="0"/>
              <a:ea typeface="+mn-ea"/>
              <a:cs typeface="KushiaraOMJ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5FCE74-9D01-46DD-958E-3CFED9FBDD7E}"/>
              </a:ext>
            </a:extLst>
          </p:cNvPr>
          <p:cNvSpPr txBox="1"/>
          <p:nvPr/>
        </p:nvSpPr>
        <p:spPr>
          <a:xfrm>
            <a:off x="844062" y="1899137"/>
            <a:ext cx="10635174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আল্লাহর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যারা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নুরের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তৈরী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,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আকৃতি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ধারণ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সর্বদা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আল্লাহর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হুকুম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মেনে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চলে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কেউ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কেউ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নবীদের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কাছে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বার্তা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আসেন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সংখ্যা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আল্লাহ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তায়ালা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ভাল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জানেন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F5F98C-E38E-46B4-B134-12A013F0F45B}"/>
              </a:ext>
            </a:extLst>
          </p:cNvPr>
          <p:cNvSpPr txBox="1"/>
          <p:nvPr/>
        </p:nvSpPr>
        <p:spPr>
          <a:xfrm>
            <a:off x="942532" y="4968030"/>
            <a:ext cx="10635174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উপরের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অনুচ্ছেদে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কাদের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কথা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FD03-D023-4128-A0AA-5768A2BC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4DCA-6DB2-4E10-993E-792F443CEDB2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B4842-59CB-4476-A993-04A5312B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06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0F4C4F-67A7-4A34-A4F3-EF27290C9FF6}"/>
              </a:ext>
            </a:extLst>
          </p:cNvPr>
          <p:cNvSpPr txBox="1"/>
          <p:nvPr/>
        </p:nvSpPr>
        <p:spPr>
          <a:xfrm>
            <a:off x="3022228" y="252371"/>
            <a:ext cx="4679576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আজকের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পাঠ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F8D47-6AD7-4ED7-BAE6-BA2F159E26EA}"/>
              </a:ext>
            </a:extLst>
          </p:cNvPr>
          <p:cNvSpPr txBox="1"/>
          <p:nvPr/>
        </p:nvSpPr>
        <p:spPr>
          <a:xfrm>
            <a:off x="1237129" y="2133600"/>
            <a:ext cx="9269505" cy="280076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8800" b="1" dirty="0">
                <a:solidFill>
                  <a:prstClr val="white"/>
                </a:solidFill>
                <a:latin typeface="Calibri" panose="020F0502020204030204"/>
              </a:rPr>
              <a:t>الايمان بالملائكة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ফেরেশতাদের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প্রতি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ঈমান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F39759-8E40-4950-BDEE-534C791D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0771-79F3-4DDA-B8B9-ACA1CCEE907A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6E82B-A0A3-4FB3-ADB4-B47C5E24B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6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1D4977-6BFD-4A42-99DE-3A89300BAA80}"/>
              </a:ext>
            </a:extLst>
          </p:cNvPr>
          <p:cNvSpPr txBox="1"/>
          <p:nvPr/>
        </p:nvSpPr>
        <p:spPr>
          <a:xfrm>
            <a:off x="809625" y="1021976"/>
            <a:ext cx="10572750" cy="42473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শিখনফল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----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এই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পাঠ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শেষে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শিক্ষার্থীরা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ফেরেশতাদের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পরিচয়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ও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তাদের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কার্যক্রম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বর্ণনা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করতে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পারবে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।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প্রধান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৪জন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ফেরেশতাদের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নাম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বলতে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পারবে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।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803AC-16D2-40B7-B4AE-F16F43AF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11B2-2CA3-4F70-AE0E-9C2C5CB6B5AD}" type="datetime1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0C433-C44B-4D7B-B23E-2B7DEEBCF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6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BF3DB4-88C8-41D5-BC9A-B8DB2AB523E6}"/>
              </a:ext>
            </a:extLst>
          </p:cNvPr>
          <p:cNvSpPr txBox="1"/>
          <p:nvPr/>
        </p:nvSpPr>
        <p:spPr>
          <a:xfrm>
            <a:off x="633045" y="154745"/>
            <a:ext cx="4346917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ফেরেশতার</a:t>
            </a:r>
            <a:r>
              <a:rPr lang="en-US" sz="4400" b="1" dirty="0"/>
              <a:t> </a:t>
            </a:r>
            <a:r>
              <a:rPr lang="en-US" sz="4400" b="1" dirty="0" err="1"/>
              <a:t>পরিচয়</a:t>
            </a:r>
            <a:r>
              <a:rPr lang="en-US" sz="4400" b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65B50-FBC2-4B17-AA91-6361A8B8D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7" y="1026649"/>
            <a:ext cx="11362446" cy="1870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C4B773-0006-46DB-8E34-60CBC9EBD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7" y="3030121"/>
            <a:ext cx="11362446" cy="367313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2FD104-6196-4035-ADDE-4E23AF6E7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1CCA-637F-42D1-9320-105E76059CD4}" type="datetime1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9A241C-5829-4B4B-A7E2-D3DB1C6F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4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8C041A-64C0-4F29-919F-0A0E46432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28" y="1595323"/>
            <a:ext cx="11492795" cy="4073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203CD3-0ECF-466E-9640-26F6AB522B70}"/>
              </a:ext>
            </a:extLst>
          </p:cNvPr>
          <p:cNvSpPr txBox="1"/>
          <p:nvPr/>
        </p:nvSpPr>
        <p:spPr>
          <a:xfrm>
            <a:off x="2025748" y="239151"/>
            <a:ext cx="7090117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ফেরেশতাদের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ইমান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কার্যক্রম</a:t>
            </a:r>
            <a:endParaRPr lang="en-US" sz="40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96691-DD01-4F2B-972B-6AEBA6B1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4D56-8BF6-42A5-A445-55E12F615352}" type="datetime1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F4F70-2C76-4A06-8BEE-9B8D19C68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33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0C7DF-0003-4524-A01A-B4CA78115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37" y="562709"/>
            <a:ext cx="11087060" cy="50969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7268C-5052-4B2A-9177-DF461105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92304-777B-45EB-A1F4-807092F29108}" type="datetime1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E0E46-7C65-46A6-B56D-2FB66B75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68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247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GangaOMJ</vt:lpstr>
      <vt:lpstr>Garamond</vt:lpstr>
      <vt:lpstr>Gill Sans MT</vt:lpstr>
      <vt:lpstr>KushiaraOMJ</vt:lpstr>
      <vt:lpstr>Nikosh</vt:lpstr>
      <vt:lpstr>Wingdings</vt:lpstr>
      <vt:lpstr>Retrospect</vt:lpstr>
      <vt:lpstr>Gallery</vt:lpstr>
      <vt:lpstr>1_Retrospect</vt:lpstr>
      <vt:lpstr>Organic</vt:lpstr>
      <vt:lpstr>PowerPoint Presentation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7</cp:revision>
  <dcterms:created xsi:type="dcterms:W3CDTF">2021-09-05T08:43:47Z</dcterms:created>
  <dcterms:modified xsi:type="dcterms:W3CDTF">2021-09-05T10:11:21Z</dcterms:modified>
</cp:coreProperties>
</file>