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81" r:id="rId3"/>
    <p:sldId id="259" r:id="rId4"/>
    <p:sldId id="282" r:id="rId5"/>
    <p:sldId id="261" r:id="rId6"/>
    <p:sldId id="262" r:id="rId7"/>
    <p:sldId id="263" r:id="rId8"/>
    <p:sldId id="264" r:id="rId9"/>
    <p:sldId id="265" r:id="rId10"/>
    <p:sldId id="283" r:id="rId11"/>
    <p:sldId id="267" r:id="rId12"/>
    <p:sldId id="268" r:id="rId13"/>
    <p:sldId id="269" r:id="rId14"/>
    <p:sldId id="270" r:id="rId15"/>
    <p:sldId id="28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6CE75-C27E-4784-B380-3ED6703E5342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2D23603-8BB1-4D63-B151-A6DABFD0E08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Family</a:t>
          </a:r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37ACA-23CC-487C-AB6D-8966FF0C4C7F}" type="parTrans" cxnId="{FA503455-9A5A-4754-8244-F06DB424AD44}">
      <dgm:prSet/>
      <dgm:spPr/>
      <dgm:t>
        <a:bodyPr/>
        <a:lstStyle/>
        <a:p>
          <a:endParaRPr lang="en-US"/>
        </a:p>
      </dgm:t>
    </dgm:pt>
    <dgm:pt modelId="{8201D40D-D0E2-43E3-A221-8F1126A2EEFE}" type="sibTrans" cxnId="{FA503455-9A5A-4754-8244-F06DB424AD44}">
      <dgm:prSet/>
      <dgm:spPr/>
      <dgm:t>
        <a:bodyPr/>
        <a:lstStyle/>
        <a:p>
          <a:endParaRPr lang="en-US"/>
        </a:p>
      </dgm:t>
    </dgm:pt>
    <dgm:pt modelId="{8FF90B86-BEDC-4A71-A2E7-C0C3946EFE7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</a:t>
          </a:r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0573B-520E-4236-8332-32642C4B2CA0}" type="parTrans" cxnId="{D15C0661-AFED-49D5-B06A-0652C8E172F9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F1680F5E-6429-4E22-BBA0-12FF4B6EFF66}" type="sibTrans" cxnId="{D15C0661-AFED-49D5-B06A-0652C8E172F9}">
      <dgm:prSet/>
      <dgm:spPr/>
      <dgm:t>
        <a:bodyPr/>
        <a:lstStyle/>
        <a:p>
          <a:endParaRPr lang="en-US"/>
        </a:p>
      </dgm:t>
    </dgm:pt>
    <dgm:pt modelId="{380E7913-4CE8-4CA3-9465-8B7A3FBE2DA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father </a:t>
          </a:r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4620A-475F-4D70-97C3-ACE83D0AD7BF}" type="parTrans" cxnId="{A164D706-DB04-4FCA-9EB0-8C29B6B6E940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92C4AB50-74E6-487E-AC85-9716626DD49C}" type="sibTrans" cxnId="{A164D706-DB04-4FCA-9EB0-8C29B6B6E940}">
      <dgm:prSet/>
      <dgm:spPr/>
      <dgm:t>
        <a:bodyPr/>
        <a:lstStyle/>
        <a:p>
          <a:endParaRPr lang="en-US"/>
        </a:p>
      </dgm:t>
    </dgm:pt>
    <dgm:pt modelId="{D1F61260-8E30-4799-B27A-1FFE9499377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mother</a:t>
          </a:r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A79F0-6C42-479E-8B06-61F6D79ADF2B}" type="parTrans" cxnId="{AA8D89B6-7EE1-4092-A5B1-FEA98B43DB1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9316CCE-AB76-4EC8-A4E2-27479D470C6F}" type="sibTrans" cxnId="{AA8D89B6-7EE1-4092-A5B1-FEA98B43DB10}">
      <dgm:prSet/>
      <dgm:spPr/>
      <dgm:t>
        <a:bodyPr/>
        <a:lstStyle/>
        <a:p>
          <a:endParaRPr lang="en-US"/>
        </a:p>
      </dgm:t>
    </dgm:pt>
    <dgm:pt modelId="{2F35EE47-B654-44EA-9751-4524D226C034}" type="pres">
      <dgm:prSet presAssocID="{B866CE75-C27E-4784-B380-3ED6703E53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4EE11-06A0-4BF6-AD70-01653EABFD5B}" type="pres">
      <dgm:prSet presAssocID="{92D23603-8BB1-4D63-B151-A6DABFD0E08E}" presName="centerShape" presStyleLbl="node0" presStyleIdx="0" presStyleCnt="1" custScaleX="205327" custScaleY="152249" custLinFactNeighborX="2372" custLinFactNeighborY="6443"/>
      <dgm:spPr/>
      <dgm:t>
        <a:bodyPr/>
        <a:lstStyle/>
        <a:p>
          <a:endParaRPr lang="en-US"/>
        </a:p>
      </dgm:t>
    </dgm:pt>
    <dgm:pt modelId="{6EB56ABE-F37C-49FF-BF50-90365FFB9FC5}" type="pres">
      <dgm:prSet presAssocID="{F710573B-520E-4236-8332-32642C4B2CA0}" presName="parTrans" presStyleLbl="sibTrans2D1" presStyleIdx="0" presStyleCnt="3" custAng="21386487" custScaleX="197811" custLinFactNeighborX="-25479" custLinFactNeighborY="-5100"/>
      <dgm:spPr/>
      <dgm:t>
        <a:bodyPr/>
        <a:lstStyle/>
        <a:p>
          <a:endParaRPr lang="en-US"/>
        </a:p>
      </dgm:t>
    </dgm:pt>
    <dgm:pt modelId="{FAB0055C-FFB9-4F67-B5FC-05458DAAED4A}" type="pres">
      <dgm:prSet presAssocID="{F710573B-520E-4236-8332-32642C4B2CA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87145DB-65FC-4EB2-AAAF-101D30C6A37B}" type="pres">
      <dgm:prSet presAssocID="{8FF90B86-BEDC-4A71-A2E7-C0C3946EFE7C}" presName="node" presStyleLbl="node1" presStyleIdx="0" presStyleCnt="3" custScaleX="208765" custScaleY="95176" custRadScaleRad="90511" custRadScaleInc="14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B45E6-B153-48C1-BF22-763553EB50FC}" type="pres">
      <dgm:prSet presAssocID="{81F4620A-475F-4D70-97C3-ACE83D0AD7BF}" presName="parTrans" presStyleLbl="sibTrans2D1" presStyleIdx="1" presStyleCnt="3" custAng="21343464" custScaleX="239131" custLinFactNeighborX="-17992" custLinFactNeighborY="-11196"/>
      <dgm:spPr/>
      <dgm:t>
        <a:bodyPr/>
        <a:lstStyle/>
        <a:p>
          <a:endParaRPr lang="en-US"/>
        </a:p>
      </dgm:t>
    </dgm:pt>
    <dgm:pt modelId="{18012100-FFE5-485B-90CD-CC6A80400BA9}" type="pres">
      <dgm:prSet presAssocID="{81F4620A-475F-4D70-97C3-ACE83D0AD7B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5426227-7690-4887-AF80-7C0E2D9848CE}" type="pres">
      <dgm:prSet presAssocID="{380E7913-4CE8-4CA3-9465-8B7A3FBE2DA7}" presName="node" presStyleLbl="node1" presStyleIdx="1" presStyleCnt="3" custScaleX="144956" custScaleY="137571" custRadScaleRad="141474" custRadScaleInc="-31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CDA67-53CA-4AF2-8FB9-ECF626E0DB75}" type="pres">
      <dgm:prSet presAssocID="{EE4A79F0-6C42-479E-8B06-61F6D79ADF2B}" presName="parTrans" presStyleLbl="sibTrans2D1" presStyleIdx="2" presStyleCnt="3" custScaleX="199406" custLinFactNeighborX="6044" custLinFactNeighborY="-10953"/>
      <dgm:spPr/>
      <dgm:t>
        <a:bodyPr/>
        <a:lstStyle/>
        <a:p>
          <a:endParaRPr lang="en-US"/>
        </a:p>
      </dgm:t>
    </dgm:pt>
    <dgm:pt modelId="{ADB2D2D3-47B3-448F-98C7-CA6FB973DD6A}" type="pres">
      <dgm:prSet presAssocID="{EE4A79F0-6C42-479E-8B06-61F6D79ADF2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65524CC-1179-4DAD-984D-04C53ECFD9FC}" type="pres">
      <dgm:prSet presAssocID="{D1F61260-8E30-4799-B27A-1FFE9499377B}" presName="node" presStyleLbl="node1" presStyleIdx="2" presStyleCnt="3" custScaleX="132310" custScaleY="135758" custRadScaleRad="144016" custRadScaleInc="40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1542BB-CBB6-42BF-B3E7-29E445765EBC}" type="presOf" srcId="{F710573B-520E-4236-8332-32642C4B2CA0}" destId="{6EB56ABE-F37C-49FF-BF50-90365FFB9FC5}" srcOrd="0" destOrd="0" presId="urn:microsoft.com/office/officeart/2005/8/layout/radial5"/>
    <dgm:cxn modelId="{1E02BD8D-256B-4AD6-BB48-D682102C5C18}" type="presOf" srcId="{B866CE75-C27E-4784-B380-3ED6703E5342}" destId="{2F35EE47-B654-44EA-9751-4524D226C034}" srcOrd="0" destOrd="0" presId="urn:microsoft.com/office/officeart/2005/8/layout/radial5"/>
    <dgm:cxn modelId="{0FC756C4-A419-474B-862A-7EF1D0E5891C}" type="presOf" srcId="{F710573B-520E-4236-8332-32642C4B2CA0}" destId="{FAB0055C-FFB9-4F67-B5FC-05458DAAED4A}" srcOrd="1" destOrd="0" presId="urn:microsoft.com/office/officeart/2005/8/layout/radial5"/>
    <dgm:cxn modelId="{AA8D89B6-7EE1-4092-A5B1-FEA98B43DB10}" srcId="{92D23603-8BB1-4D63-B151-A6DABFD0E08E}" destId="{D1F61260-8E30-4799-B27A-1FFE9499377B}" srcOrd="2" destOrd="0" parTransId="{EE4A79F0-6C42-479E-8B06-61F6D79ADF2B}" sibTransId="{49316CCE-AB76-4EC8-A4E2-27479D470C6F}"/>
    <dgm:cxn modelId="{4D04150D-43E0-49AC-9668-E550334067E4}" type="presOf" srcId="{81F4620A-475F-4D70-97C3-ACE83D0AD7BF}" destId="{5A3B45E6-B153-48C1-BF22-763553EB50FC}" srcOrd="0" destOrd="0" presId="urn:microsoft.com/office/officeart/2005/8/layout/radial5"/>
    <dgm:cxn modelId="{FA503455-9A5A-4754-8244-F06DB424AD44}" srcId="{B866CE75-C27E-4784-B380-3ED6703E5342}" destId="{92D23603-8BB1-4D63-B151-A6DABFD0E08E}" srcOrd="0" destOrd="0" parTransId="{CAE37ACA-23CC-487C-AB6D-8966FF0C4C7F}" sibTransId="{8201D40D-D0E2-43E3-A221-8F1126A2EEFE}"/>
    <dgm:cxn modelId="{A164D706-DB04-4FCA-9EB0-8C29B6B6E940}" srcId="{92D23603-8BB1-4D63-B151-A6DABFD0E08E}" destId="{380E7913-4CE8-4CA3-9465-8B7A3FBE2DA7}" srcOrd="1" destOrd="0" parTransId="{81F4620A-475F-4D70-97C3-ACE83D0AD7BF}" sibTransId="{92C4AB50-74E6-487E-AC85-9716626DD49C}"/>
    <dgm:cxn modelId="{A3B3C942-AB53-45FA-BBD3-089F08655D37}" type="presOf" srcId="{92D23603-8BB1-4D63-B151-A6DABFD0E08E}" destId="{1224EE11-06A0-4BF6-AD70-01653EABFD5B}" srcOrd="0" destOrd="0" presId="urn:microsoft.com/office/officeart/2005/8/layout/radial5"/>
    <dgm:cxn modelId="{ADEEB705-D6FD-4826-923B-6D883F56E308}" type="presOf" srcId="{D1F61260-8E30-4799-B27A-1FFE9499377B}" destId="{F65524CC-1179-4DAD-984D-04C53ECFD9FC}" srcOrd="0" destOrd="0" presId="urn:microsoft.com/office/officeart/2005/8/layout/radial5"/>
    <dgm:cxn modelId="{79CC8ECB-9884-42D1-BCDE-817169846008}" type="presOf" srcId="{EE4A79F0-6C42-479E-8B06-61F6D79ADF2B}" destId="{ADB2D2D3-47B3-448F-98C7-CA6FB973DD6A}" srcOrd="1" destOrd="0" presId="urn:microsoft.com/office/officeart/2005/8/layout/radial5"/>
    <dgm:cxn modelId="{70B65DD0-DBB5-4A1E-AEF9-6A456D75F7D2}" type="presOf" srcId="{81F4620A-475F-4D70-97C3-ACE83D0AD7BF}" destId="{18012100-FFE5-485B-90CD-CC6A80400BA9}" srcOrd="1" destOrd="0" presId="urn:microsoft.com/office/officeart/2005/8/layout/radial5"/>
    <dgm:cxn modelId="{8A545568-3C10-41E2-B98E-53BBD22F1461}" type="presOf" srcId="{8FF90B86-BEDC-4A71-A2E7-C0C3946EFE7C}" destId="{A87145DB-65FC-4EB2-AAAF-101D30C6A37B}" srcOrd="0" destOrd="0" presId="urn:microsoft.com/office/officeart/2005/8/layout/radial5"/>
    <dgm:cxn modelId="{D15C0661-AFED-49D5-B06A-0652C8E172F9}" srcId="{92D23603-8BB1-4D63-B151-A6DABFD0E08E}" destId="{8FF90B86-BEDC-4A71-A2E7-C0C3946EFE7C}" srcOrd="0" destOrd="0" parTransId="{F710573B-520E-4236-8332-32642C4B2CA0}" sibTransId="{F1680F5E-6429-4E22-BBA0-12FF4B6EFF66}"/>
    <dgm:cxn modelId="{243A5284-8888-47D9-BA8B-26A26EE492E8}" type="presOf" srcId="{380E7913-4CE8-4CA3-9465-8B7A3FBE2DA7}" destId="{B5426227-7690-4887-AF80-7C0E2D9848CE}" srcOrd="0" destOrd="0" presId="urn:microsoft.com/office/officeart/2005/8/layout/radial5"/>
    <dgm:cxn modelId="{7B3BE888-BE50-4BC7-BCC5-F4A5C60ADA27}" type="presOf" srcId="{EE4A79F0-6C42-479E-8B06-61F6D79ADF2B}" destId="{97BCDA67-53CA-4AF2-8FB9-ECF626E0DB75}" srcOrd="0" destOrd="0" presId="urn:microsoft.com/office/officeart/2005/8/layout/radial5"/>
    <dgm:cxn modelId="{E406109D-C354-4AF0-A9D1-8CDAF0E366D5}" type="presParOf" srcId="{2F35EE47-B654-44EA-9751-4524D226C034}" destId="{1224EE11-06A0-4BF6-AD70-01653EABFD5B}" srcOrd="0" destOrd="0" presId="urn:microsoft.com/office/officeart/2005/8/layout/radial5"/>
    <dgm:cxn modelId="{7F8A063F-E064-455C-93D6-B3B5217AC9CB}" type="presParOf" srcId="{2F35EE47-B654-44EA-9751-4524D226C034}" destId="{6EB56ABE-F37C-49FF-BF50-90365FFB9FC5}" srcOrd="1" destOrd="0" presId="urn:microsoft.com/office/officeart/2005/8/layout/radial5"/>
    <dgm:cxn modelId="{4961AF8F-076A-48CD-9908-D7D11BD562DB}" type="presParOf" srcId="{6EB56ABE-F37C-49FF-BF50-90365FFB9FC5}" destId="{FAB0055C-FFB9-4F67-B5FC-05458DAAED4A}" srcOrd="0" destOrd="0" presId="urn:microsoft.com/office/officeart/2005/8/layout/radial5"/>
    <dgm:cxn modelId="{BF41D0C8-9381-4C72-95B3-E535AF0125A4}" type="presParOf" srcId="{2F35EE47-B654-44EA-9751-4524D226C034}" destId="{A87145DB-65FC-4EB2-AAAF-101D30C6A37B}" srcOrd="2" destOrd="0" presId="urn:microsoft.com/office/officeart/2005/8/layout/radial5"/>
    <dgm:cxn modelId="{D05AEE24-E806-4F4C-9027-013C901901ED}" type="presParOf" srcId="{2F35EE47-B654-44EA-9751-4524D226C034}" destId="{5A3B45E6-B153-48C1-BF22-763553EB50FC}" srcOrd="3" destOrd="0" presId="urn:microsoft.com/office/officeart/2005/8/layout/radial5"/>
    <dgm:cxn modelId="{931D22EA-3AAF-4420-A54B-BD302C3CC985}" type="presParOf" srcId="{5A3B45E6-B153-48C1-BF22-763553EB50FC}" destId="{18012100-FFE5-485B-90CD-CC6A80400BA9}" srcOrd="0" destOrd="0" presId="urn:microsoft.com/office/officeart/2005/8/layout/radial5"/>
    <dgm:cxn modelId="{DFF4278C-8CCF-43E4-A24B-6CBB0E4B16A0}" type="presParOf" srcId="{2F35EE47-B654-44EA-9751-4524D226C034}" destId="{B5426227-7690-4887-AF80-7C0E2D9848CE}" srcOrd="4" destOrd="0" presId="urn:microsoft.com/office/officeart/2005/8/layout/radial5"/>
    <dgm:cxn modelId="{9501BB6B-18FE-406B-8E07-B7F70EF9E9FD}" type="presParOf" srcId="{2F35EE47-B654-44EA-9751-4524D226C034}" destId="{97BCDA67-53CA-4AF2-8FB9-ECF626E0DB75}" srcOrd="5" destOrd="0" presId="urn:microsoft.com/office/officeart/2005/8/layout/radial5"/>
    <dgm:cxn modelId="{811F6B46-1E7F-4578-9C68-300F6846EC4B}" type="presParOf" srcId="{97BCDA67-53CA-4AF2-8FB9-ECF626E0DB75}" destId="{ADB2D2D3-47B3-448F-98C7-CA6FB973DD6A}" srcOrd="0" destOrd="0" presId="urn:microsoft.com/office/officeart/2005/8/layout/radial5"/>
    <dgm:cxn modelId="{8EE002E2-4566-4C0B-8AC3-D98B04EB0040}" type="presParOf" srcId="{2F35EE47-B654-44EA-9751-4524D226C034}" destId="{F65524CC-1179-4DAD-984D-04C53ECFD9F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4EE11-06A0-4BF6-AD70-01653EABFD5B}">
      <dsp:nvSpPr>
        <dsp:cNvPr id="0" name=""/>
        <dsp:cNvSpPr/>
      </dsp:nvSpPr>
      <dsp:spPr>
        <a:xfrm>
          <a:off x="3485051" y="2256231"/>
          <a:ext cx="3813317" cy="282755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Family</a:t>
          </a: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3498" y="2670317"/>
        <a:ext cx="2696423" cy="1999384"/>
      </dsp:txXfrm>
    </dsp:sp>
    <dsp:sp modelId="{6EB56ABE-F37C-49FF-BF50-90365FFB9FC5}">
      <dsp:nvSpPr>
        <dsp:cNvPr id="0" name=""/>
        <dsp:cNvSpPr/>
      </dsp:nvSpPr>
      <dsp:spPr>
        <a:xfrm rot="16296659">
          <a:off x="5292796" y="1733710"/>
          <a:ext cx="385835" cy="631445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349044" y="1917851"/>
        <a:ext cx="270085" cy="378867"/>
      </dsp:txXfrm>
    </dsp:sp>
    <dsp:sp modelId="{A87145DB-65FC-4EB2-AAAF-101D30C6A37B}">
      <dsp:nvSpPr>
        <dsp:cNvPr id="0" name=""/>
        <dsp:cNvSpPr/>
      </dsp:nvSpPr>
      <dsp:spPr>
        <a:xfrm>
          <a:off x="3693795" y="126025"/>
          <a:ext cx="3877167" cy="176760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</a:t>
          </a: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1593" y="384884"/>
        <a:ext cx="2741571" cy="1249883"/>
      </dsp:txXfrm>
    </dsp:sp>
    <dsp:sp modelId="{5A3B45E6-B153-48C1-BF22-763553EB50FC}">
      <dsp:nvSpPr>
        <dsp:cNvPr id="0" name=""/>
        <dsp:cNvSpPr/>
      </dsp:nvSpPr>
      <dsp:spPr>
        <a:xfrm rot="108541">
          <a:off x="7213992" y="3498302"/>
          <a:ext cx="333679" cy="631445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214017" y="3623011"/>
        <a:ext cx="233575" cy="378867"/>
      </dsp:txXfrm>
    </dsp:sp>
    <dsp:sp modelId="{B5426227-7690-4887-AF80-7C0E2D9848CE}">
      <dsp:nvSpPr>
        <dsp:cNvPr id="0" name=""/>
        <dsp:cNvSpPr/>
      </dsp:nvSpPr>
      <dsp:spPr>
        <a:xfrm>
          <a:off x="7532351" y="2764204"/>
          <a:ext cx="2692111" cy="255495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father </a:t>
          </a: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26602" y="3138369"/>
        <a:ext cx="1903609" cy="1806627"/>
      </dsp:txXfrm>
    </dsp:sp>
    <dsp:sp modelId="{97BCDA67-53CA-4AF2-8FB9-ECF626E0DB75}">
      <dsp:nvSpPr>
        <dsp:cNvPr id="0" name=""/>
        <dsp:cNvSpPr/>
      </dsp:nvSpPr>
      <dsp:spPr>
        <a:xfrm rot="10782391">
          <a:off x="2782455" y="3296670"/>
          <a:ext cx="756672" cy="631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2971887" y="3422474"/>
        <a:ext cx="567239" cy="378867"/>
      </dsp:txXfrm>
    </dsp:sp>
    <dsp:sp modelId="{F65524CC-1179-4DAD-984D-04C53ECFD9FC}">
      <dsp:nvSpPr>
        <dsp:cNvPr id="0" name=""/>
        <dsp:cNvSpPr/>
      </dsp:nvSpPr>
      <dsp:spPr>
        <a:xfrm>
          <a:off x="311902" y="2429094"/>
          <a:ext cx="2457251" cy="252128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mother</a:t>
          </a: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758" y="2798328"/>
        <a:ext cx="1737539" cy="1782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86DA0-8438-4EB1-9B40-12613D15C61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BD0DA-7316-47A8-BB05-65F2A3C01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1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8234-AC5E-4F05-9B05-8B046C097A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5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5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8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8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6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3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1E47-0931-45B9-963B-DE0706D5060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FA60-F46E-4A81-9285-83DD2562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156961" y="193183"/>
            <a:ext cx="11023512" cy="6490953"/>
          </a:xfrm>
          <a:prstGeom prst="frame">
            <a:avLst>
              <a:gd name="adj1" fmla="val 119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A1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3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371601"/>
            <a:ext cx="10515600" cy="1814481"/>
          </a:xfrm>
          <a:prstGeom prst="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2"/>
          <a:stretch/>
        </p:blipFill>
        <p:spPr>
          <a:xfrm>
            <a:off x="1042682" y="1525936"/>
            <a:ext cx="9497037" cy="4803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2682" y="524992"/>
            <a:ext cx="9497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pc="300" dirty="0">
                <a:ln w="5715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Welcome you all, </a:t>
            </a:r>
            <a:r>
              <a:rPr lang="en-US" sz="4400" spc="300" dirty="0">
                <a:ln w="5715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dear</a:t>
            </a:r>
            <a:r>
              <a:rPr lang="en-US" sz="4000" spc="300" dirty="0">
                <a:ln w="5715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spc="300" dirty="0" smtClean="0">
                <a:ln w="5715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students.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44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4253" y="2563090"/>
            <a:ext cx="9142021" cy="3714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is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father’s name?</a:t>
            </a:r>
          </a:p>
          <a:p>
            <a:r>
              <a:rPr lang="en-US" sz="40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4253" y="738354"/>
            <a:ext cx="9142021" cy="1212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286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2" y="2133600"/>
            <a:ext cx="542405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Saikat’s mother.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0311" y="4088222"/>
            <a:ext cx="5396345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name is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Monwara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Islam.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374073" y="484909"/>
            <a:ext cx="10390909" cy="990733"/>
          </a:xfrm>
          <a:prstGeom prst="flowChartTerminator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she?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648691"/>
            <a:ext cx="5112326" cy="4724401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0494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635" y="5701146"/>
            <a:ext cx="1048789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mother is a housewife.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5636" y="512618"/>
            <a:ext cx="10487892" cy="4842164"/>
            <a:chOff x="457200" y="152400"/>
            <a:chExt cx="11430000" cy="3429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52400"/>
              <a:ext cx="5791200" cy="3429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52400"/>
              <a:ext cx="5638800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9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055" y="5474502"/>
            <a:ext cx="469928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mother.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1990528"/>
            <a:ext cx="5548745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her free time, she </a:t>
            </a:r>
            <a:r>
              <a:rPr lang="bn-B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sewing.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471055"/>
            <a:ext cx="4699283" cy="4599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5474502"/>
            <a:ext cx="554874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makes dresses.</a:t>
            </a:r>
          </a:p>
        </p:txBody>
      </p:sp>
    </p:spTree>
    <p:extLst>
      <p:ext uri="{BB962C8B-B14F-4D97-AF65-F5344CB8AC3E}">
        <p14:creationId xmlns:p14="http://schemas.microsoft.com/office/powerpoint/2010/main" val="21338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568036"/>
            <a:ext cx="5521036" cy="566651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19802" y="2244437"/>
            <a:ext cx="4869872" cy="2092037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often gets orders from her friends and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332509" y="2521528"/>
            <a:ext cx="10616342" cy="38031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mother do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256" y="443022"/>
            <a:ext cx="3643745" cy="13857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2619" y="2155516"/>
            <a:ext cx="6650181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wants to improve his English. So he watches cartoons on TV everyday.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2619" y="5020200"/>
            <a:ext cx="6650181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 also reads English books.</a:t>
            </a:r>
          </a:p>
        </p:txBody>
      </p:sp>
      <p:pic>
        <p:nvPicPr>
          <p:cNvPr id="8" name="Picture 7" descr="Thomas5yrs_8130-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4415218"/>
            <a:ext cx="3415145" cy="20964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2619" y="596206"/>
            <a:ext cx="665018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good student.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2238644"/>
            <a:ext cx="3415145" cy="2083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387927"/>
            <a:ext cx="3415145" cy="179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58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4074" y="471055"/>
            <a:ext cx="10571018" cy="4447309"/>
            <a:chOff x="1854777" y="491836"/>
            <a:chExt cx="9372600" cy="31657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77" y="491836"/>
              <a:ext cx="4686300" cy="31657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077" y="491836"/>
              <a:ext cx="4686300" cy="316576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74074" y="5160819"/>
            <a:ext cx="10571018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likes books about animals, especially tigers and lions.</a:t>
            </a:r>
          </a:p>
        </p:txBody>
      </p:sp>
    </p:spTree>
    <p:extLst>
      <p:ext uri="{BB962C8B-B14F-4D97-AF65-F5344CB8AC3E}">
        <p14:creationId xmlns:p14="http://schemas.microsoft.com/office/powerpoint/2010/main" val="33855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98764" y="367808"/>
            <a:ext cx="10321636" cy="86074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498764" y="5527965"/>
            <a:ext cx="10321636" cy="942109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tree.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1447800"/>
            <a:ext cx="10439400" cy="3886200"/>
            <a:chOff x="1562100" y="1841400"/>
            <a:chExt cx="9296400" cy="3276600"/>
          </a:xfrm>
        </p:grpSpPr>
        <p:sp>
          <p:nvSpPr>
            <p:cNvPr id="4" name="Regular Pentagon 9"/>
            <p:cNvSpPr/>
            <p:nvPr/>
          </p:nvSpPr>
          <p:spPr>
            <a:xfrm>
              <a:off x="1562100" y="1841400"/>
              <a:ext cx="9296400" cy="3276600"/>
            </a:xfrm>
            <a:prstGeom prst="pentagon">
              <a:avLst/>
            </a:prstGeom>
            <a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 descr="184f61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2250" y="2222481"/>
              <a:ext cx="2220413" cy="24728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74" t="1949" r="21617" b="33468"/>
            <a:stretch/>
          </p:blipFill>
          <p:spPr>
            <a:xfrm>
              <a:off x="7431676" y="2222480"/>
              <a:ext cx="2226673" cy="247287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8" name="Picture 17" descr="boo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8923" y="1889454"/>
              <a:ext cx="2442753" cy="231796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849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05409619"/>
              </p:ext>
            </p:extLst>
          </p:nvPr>
        </p:nvGraphicFramePr>
        <p:xfrm>
          <a:off x="374073" y="512617"/>
          <a:ext cx="10654145" cy="576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5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4EE11-06A0-4BF6-AD70-01653EAB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1224EE11-06A0-4BF6-AD70-01653EAB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224EE11-06A0-4BF6-AD70-01653EAB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224EE11-06A0-4BF6-AD70-01653EAB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1224EE11-06A0-4BF6-AD70-01653EABF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B56ABE-F37C-49FF-BF50-90365FFB9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6EB56ABE-F37C-49FF-BF50-90365FFB9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EB56ABE-F37C-49FF-BF50-90365FFB9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EB56ABE-F37C-49FF-BF50-90365FFB9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6EB56ABE-F37C-49FF-BF50-90365FFB9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7145DB-65FC-4EB2-AAAF-101D30C6A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87145DB-65FC-4EB2-AAAF-101D30C6A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A87145DB-65FC-4EB2-AAAF-101D30C6A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A87145DB-65FC-4EB2-AAAF-101D30C6A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A87145DB-65FC-4EB2-AAAF-101D30C6A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B45E6-B153-48C1-BF22-763553EB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5A3B45E6-B153-48C1-BF22-763553EB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5A3B45E6-B153-48C1-BF22-763553EB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5A3B45E6-B153-48C1-BF22-763553EB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5A3B45E6-B153-48C1-BF22-763553EB5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26227-7690-4887-AF80-7C0E2D98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B5426227-7690-4887-AF80-7C0E2D98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B5426227-7690-4887-AF80-7C0E2D98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B5426227-7690-4887-AF80-7C0E2D98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B5426227-7690-4887-AF80-7C0E2D984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BCDA67-53CA-4AF2-8FB9-ECF626E0D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97BCDA67-53CA-4AF2-8FB9-ECF626E0D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7BCDA67-53CA-4AF2-8FB9-ECF626E0D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97BCDA67-53CA-4AF2-8FB9-ECF626E0D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97BCDA67-53CA-4AF2-8FB9-ECF626E0D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5524CC-1179-4DAD-984D-04C53ECFD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65524CC-1179-4DAD-984D-04C53ECFD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F65524CC-1179-4DAD-984D-04C53ECFD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F65524CC-1179-4DAD-984D-04C53ECFD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F65524CC-1179-4DAD-984D-04C53ECFD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25692" y="2493818"/>
            <a:ext cx="2230978" cy="187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509" y="3746258"/>
            <a:ext cx="5267752" cy="2255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Md. Abdul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Gafur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,</a:t>
            </a:r>
          </a:p>
          <a:p>
            <a:r>
              <a:rPr lang="en-US" sz="4000" b="1" dirty="0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Assistant teacher</a:t>
            </a:r>
          </a:p>
          <a:p>
            <a:r>
              <a:rPr lang="en-US" sz="4000" b="1" dirty="0" err="1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Gaiar</a:t>
            </a:r>
            <a:r>
              <a:rPr lang="en-US" sz="4000" b="1" dirty="0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dirty="0" err="1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Bhanga</a:t>
            </a:r>
            <a:r>
              <a:rPr lang="en-US" sz="4000" b="1" dirty="0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G.P.S</a:t>
            </a:r>
          </a:p>
          <a:p>
            <a:r>
              <a:rPr lang="en-US" sz="4000" b="1" dirty="0" err="1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Lalmai</a:t>
            </a:r>
            <a:r>
              <a:rPr lang="en-US" sz="4000" b="1" dirty="0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4000" b="1" dirty="0" err="1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Cumilla</a:t>
            </a:r>
            <a:r>
              <a:rPr lang="en-US" sz="4000" b="1" dirty="0">
                <a:ln w="28575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2931" y="1052293"/>
            <a:ext cx="4444138" cy="707886"/>
          </a:xfrm>
          <a:prstGeom prst="rect">
            <a:avLst/>
          </a:prstGeom>
          <a:noFill/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n w="28575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ook Antiqua" panose="02040602050305030304" pitchFamily="18" charset="0"/>
              </a:rPr>
              <a:t>Identity</a:t>
            </a:r>
            <a:endParaRPr lang="en-US" sz="4000" b="1" u="sng" spc="300" dirty="0">
              <a:ln w="28575">
                <a:solidFill>
                  <a:schemeClr val="tx1"/>
                </a:solidFill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00261" y="1781171"/>
            <a:ext cx="114740" cy="4605774"/>
          </a:xfrm>
          <a:prstGeom prst="line">
            <a:avLst/>
          </a:prstGeom>
          <a:ln w="76200">
            <a:solidFill>
              <a:srgbClr val="00B05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1" y="1781171"/>
            <a:ext cx="124690" cy="4605774"/>
          </a:xfrm>
          <a:prstGeom prst="line">
            <a:avLst/>
          </a:prstGeom>
          <a:ln w="76200">
            <a:solidFill>
              <a:srgbClr val="F60AD4">
                <a:alpha val="6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5" y="1052294"/>
            <a:ext cx="2414572" cy="250904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89519" y="3746259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000" b="1" dirty="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1-2</a:t>
            </a:r>
            <a:endParaRPr lang="en-US" sz="4000" b="1" dirty="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40 minutes</a:t>
            </a:r>
          </a:p>
          <a:p>
            <a:r>
              <a:rPr lang="en-US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r>
              <a:rPr lang="bn-IN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CFC3E9CE-A474-4557-9AA6-0078A38DA4E1}" type="datetime1">
              <a:rPr lang="en-US" sz="4000" b="1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9/6/2021</a:t>
            </a:fld>
            <a:endParaRPr lang="en-US" sz="4000" b="1" dirty="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74" y="1052294"/>
            <a:ext cx="1943099" cy="25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30775" y="586064"/>
            <a:ext cx="1046018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Write True or False.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775" y="1913174"/>
            <a:ext cx="10460182" cy="477053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reads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 class 5.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b)Mr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Rashidul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Islam lives 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Baogura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c) Mrs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Monwara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Islam watches cartoons on TV everyday.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d)There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are three members 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Saikat’s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family.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e) Mr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Rashidul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Islam reads stories in his free time.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likes books about fruits.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8185" y="1913174"/>
            <a:ext cx="186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87146" y="2443549"/>
            <a:ext cx="195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2897" y="362147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66219" y="4066158"/>
            <a:ext cx="142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52797" y="532977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75764" y="5976105"/>
            <a:ext cx="1787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4893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3" grpId="0"/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5018" y="678873"/>
            <a:ext cx="4516583" cy="570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 open your English book at page number 10. Listen to me attentively and put your finger under the line.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5509" y="5320145"/>
            <a:ext cx="5548747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silently.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06" y="678873"/>
            <a:ext cx="5546350" cy="43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95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18655" y="526474"/>
            <a:ext cx="10668000" cy="82578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Fill in the gaps with the correct word.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655" y="2362556"/>
            <a:ext cx="10668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good ………………. 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lives in a …………….. 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Rashidul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and Mrs.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Monwara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 are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…………. 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Mr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Rashidul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is a ……………… 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………………... dresses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655" y="1494103"/>
            <a:ext cx="106680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Banker, parents. Reads. Student, father, teacher, makes, flat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43317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283723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4691" y="2205575"/>
            <a:ext cx="295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4991" y="4044254"/>
            <a:ext cx="3401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4267" y="4423498"/>
            <a:ext cx="276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27814" y="5251278"/>
            <a:ext cx="2815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</a:p>
        </p:txBody>
      </p:sp>
    </p:spTree>
    <p:extLst>
      <p:ext uri="{BB962C8B-B14F-4D97-AF65-F5344CB8AC3E}">
        <p14:creationId xmlns:p14="http://schemas.microsoft.com/office/powerpoint/2010/main" val="77175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5079434"/>
            <a:ext cx="11490960" cy="14562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9490" y="609600"/>
            <a:ext cx="4274127" cy="70788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Home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489" y="4416600"/>
            <a:ext cx="1036320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Write five sentences about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“Your family”.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8800" y="609600"/>
            <a:ext cx="5153891" cy="3581714"/>
            <a:chOff x="2590800" y="1123950"/>
            <a:chExt cx="4174067" cy="2590800"/>
          </a:xfrm>
        </p:grpSpPr>
        <p:pic>
          <p:nvPicPr>
            <p:cNvPr id="8" name="Picture 7" descr="2.jpg"/>
            <p:cNvPicPr>
              <a:picLocks noChangeAspect="1"/>
            </p:cNvPicPr>
            <p:nvPr/>
          </p:nvPicPr>
          <p:blipFill>
            <a:blip r:embed="rId3"/>
            <a:srcRect t="4087" b="22355"/>
            <a:stretch>
              <a:fillRect/>
            </a:stretch>
          </p:blipFill>
          <p:spPr>
            <a:xfrm>
              <a:off x="2590800" y="1123950"/>
              <a:ext cx="4174067" cy="2590800"/>
            </a:xfrm>
            <a:prstGeom prst="rect">
              <a:avLst/>
            </a:prstGeom>
            <a:ln w="127000" cap="rnd">
              <a:solidFill>
                <a:schemeClr val="accent3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 descr="232432dcc4534fd0ef355c96734cff8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47950"/>
              <a:ext cx="1600199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548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nnnn.jpg"/>
          <p:cNvPicPr>
            <a:picLocks noChangeAspect="1"/>
          </p:cNvPicPr>
          <p:nvPr/>
        </p:nvPicPr>
        <p:blipFill>
          <a:blip r:embed="rId2"/>
          <a:srcRect t="12953" r="-1908" b="12435"/>
          <a:stretch>
            <a:fillRect/>
          </a:stretch>
        </p:blipFill>
        <p:spPr>
          <a:xfrm>
            <a:off x="665018" y="2209800"/>
            <a:ext cx="10266218" cy="410787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152400" y="228600"/>
            <a:ext cx="11811000" cy="1828800"/>
          </a:xfrm>
          <a:prstGeom prst="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r>
              <a:rPr lang="en-US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Goodbye.</a:t>
            </a:r>
            <a:endParaRPr lang="en-US" sz="4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4494" y="5739617"/>
            <a:ext cx="8216871" cy="707886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see in the picture?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10526" r="1755" b="1754"/>
          <a:stretch/>
        </p:blipFill>
        <p:spPr>
          <a:xfrm>
            <a:off x="1654493" y="1185140"/>
            <a:ext cx="8216871" cy="4475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4494" y="397986"/>
            <a:ext cx="8216871" cy="707886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Look at the 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4000" b="1" dirty="0">
              <a:ln w="1270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26797" y="438246"/>
            <a:ext cx="9073729" cy="14131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Our Today’s lesson is-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292" y="1851410"/>
            <a:ext cx="10487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1414" r="1212" b="20808"/>
          <a:stretch/>
        </p:blipFill>
        <p:spPr>
          <a:xfrm>
            <a:off x="1732160" y="2736797"/>
            <a:ext cx="8063004" cy="35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762000"/>
            <a:ext cx="10487891" cy="5541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3.2.1 understand questions about family and friends of students.</a:t>
            </a:r>
          </a:p>
          <a:p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6.2.1 talk about people,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objects,events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</a:p>
          <a:p>
            <a:r>
              <a:rPr lang="en-US"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1.7.1 read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paragraphs,dialogues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stories, letters and other texts.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055" y="360218"/>
            <a:ext cx="10460181" cy="840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055" y="1273422"/>
            <a:ext cx="330431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409436"/>
            <a:ext cx="330431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5" y="3522363"/>
            <a:ext cx="330431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54" y="4645732"/>
            <a:ext cx="330430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53" y="5727428"/>
            <a:ext cx="330431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Housewife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8129" y="1281295"/>
            <a:ext cx="513310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Apartment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7346" y="2409436"/>
            <a:ext cx="515389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1" y="3576861"/>
            <a:ext cx="514003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 and mother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8129" y="4653319"/>
            <a:ext cx="513310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from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8129" y="5727429"/>
            <a:ext cx="5133107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endCxn id="8" idx="1"/>
          </p:cNvCxnSpPr>
          <p:nvPr/>
        </p:nvCxnSpPr>
        <p:spPr>
          <a:xfrm flipV="1">
            <a:off x="3983182" y="1666016"/>
            <a:ext cx="1814947" cy="519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1"/>
          </p:cNvCxnSpPr>
          <p:nvPr/>
        </p:nvCxnSpPr>
        <p:spPr>
          <a:xfrm flipV="1">
            <a:off x="3983182" y="2794157"/>
            <a:ext cx="1794164" cy="183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>
            <a:off x="3983182" y="3920836"/>
            <a:ext cx="1808019" cy="99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1"/>
          </p:cNvCxnSpPr>
          <p:nvPr/>
        </p:nvCxnSpPr>
        <p:spPr>
          <a:xfrm>
            <a:off x="3851564" y="5029200"/>
            <a:ext cx="1946565" cy="88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1"/>
          </p:cNvCxnSpPr>
          <p:nvPr/>
        </p:nvCxnSpPr>
        <p:spPr>
          <a:xfrm>
            <a:off x="3886201" y="6096001"/>
            <a:ext cx="1911928" cy="161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9" y="1143000"/>
            <a:ext cx="5236133" cy="4191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Flowchart: Terminator 8"/>
          <p:cNvSpPr/>
          <p:nvPr/>
        </p:nvSpPr>
        <p:spPr>
          <a:xfrm>
            <a:off x="24845" y="471055"/>
            <a:ext cx="11342810" cy="522287"/>
          </a:xfrm>
          <a:prstGeom prst="flowChartTerminator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0" y="5486401"/>
            <a:ext cx="6096000" cy="1247987"/>
          </a:xfrm>
          <a:prstGeom prst="flowChartTerminator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</a:t>
            </a:r>
            <a:r>
              <a:rPr lang="en-US" sz="4000" b="1" dirty="0" err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12528" y="1492828"/>
            <a:ext cx="3983181" cy="3491344"/>
            <a:chOff x="6673652" y="1212861"/>
            <a:chExt cx="4712094" cy="3898878"/>
          </a:xfrm>
        </p:grpSpPr>
        <p:sp>
          <p:nvSpPr>
            <p:cNvPr id="14" name="Oval Callout 13"/>
            <p:cNvSpPr/>
            <p:nvPr/>
          </p:nvSpPr>
          <p:spPr>
            <a:xfrm rot="4219435">
              <a:off x="7080260" y="806253"/>
              <a:ext cx="3898878" cy="4712094"/>
            </a:xfrm>
            <a:prstGeom prst="wedgeEllipse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24013" y="2192805"/>
              <a:ext cx="3754460" cy="14779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 lives in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Bogura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9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5462" y="1324477"/>
            <a:ext cx="705543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father.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3171" y="2663926"/>
            <a:ext cx="6612085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name is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Mr.Rashidul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184f610.jpg"/>
          <p:cNvPicPr>
            <a:picLocks noChangeAspect="1"/>
          </p:cNvPicPr>
          <p:nvPr/>
        </p:nvPicPr>
        <p:blipFill rotWithShape="1">
          <a:blip r:embed="rId2"/>
          <a:srcRect l="8621" t="5508" r="8621" b="8100"/>
          <a:stretch/>
        </p:blipFill>
        <p:spPr>
          <a:xfrm>
            <a:off x="568036" y="987552"/>
            <a:ext cx="3581401" cy="25938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</p:spPr>
      </p:pic>
      <p:sp>
        <p:nvSpPr>
          <p:cNvPr id="6" name="Flowchart: Terminator 5"/>
          <p:cNvSpPr/>
          <p:nvPr/>
        </p:nvSpPr>
        <p:spPr>
          <a:xfrm>
            <a:off x="76200" y="134112"/>
            <a:ext cx="11353800" cy="853440"/>
          </a:xfrm>
          <a:prstGeom prst="flowChartTerminator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3171" y="4724400"/>
            <a:ext cx="6993085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a banker.</a:t>
            </a:r>
          </a:p>
        </p:txBody>
      </p:sp>
      <p:pic>
        <p:nvPicPr>
          <p:cNvPr id="9" name="Picture 8" descr="b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6" y="3733802"/>
            <a:ext cx="3581401" cy="27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9437" y="3995893"/>
            <a:ext cx="6449291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his free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time, he writes stories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listens to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9437" y="1362910"/>
            <a:ext cx="644929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father.</a:t>
            </a:r>
          </a:p>
        </p:txBody>
      </p:sp>
      <p:pic>
        <p:nvPicPr>
          <p:cNvPr id="6" name="Picture 5" descr="184f610.jpg"/>
          <p:cNvPicPr>
            <a:picLocks noChangeAspect="1"/>
          </p:cNvPicPr>
          <p:nvPr/>
        </p:nvPicPr>
        <p:blipFill rotWithShape="1">
          <a:blip r:embed="rId2"/>
          <a:srcRect l="8907" t="8000" r="8704" b="8000"/>
          <a:stretch/>
        </p:blipFill>
        <p:spPr>
          <a:xfrm>
            <a:off x="512618" y="436846"/>
            <a:ext cx="3484420" cy="2560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512618" y="3205371"/>
            <a:ext cx="3484421" cy="2904485"/>
            <a:chOff x="4530574" y="380998"/>
            <a:chExt cx="7273497" cy="2819402"/>
          </a:xfrm>
        </p:grpSpPr>
        <p:pic>
          <p:nvPicPr>
            <p:cNvPr id="5" name="Picture 4" descr="741924_0_origina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3400" y="380998"/>
              <a:ext cx="3650671" cy="28194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74" y="380998"/>
              <a:ext cx="3622826" cy="2819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9424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469</Words>
  <Application>Microsoft Office PowerPoint</Application>
  <PresentationFormat>Custom</PresentationFormat>
  <Paragraphs>94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50</cp:revision>
  <dcterms:created xsi:type="dcterms:W3CDTF">2021-09-05T11:17:49Z</dcterms:created>
  <dcterms:modified xsi:type="dcterms:W3CDTF">2021-09-05T23:56:51Z</dcterms:modified>
</cp:coreProperties>
</file>