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324" r:id="rId2"/>
    <p:sldId id="288" r:id="rId3"/>
    <p:sldId id="265" r:id="rId4"/>
    <p:sldId id="264" r:id="rId5"/>
    <p:sldId id="256" r:id="rId6"/>
    <p:sldId id="321" r:id="rId7"/>
    <p:sldId id="325" r:id="rId8"/>
    <p:sldId id="267" r:id="rId9"/>
    <p:sldId id="327" r:id="rId10"/>
    <p:sldId id="329" r:id="rId11"/>
    <p:sldId id="328" r:id="rId12"/>
    <p:sldId id="332" r:id="rId13"/>
    <p:sldId id="333" r:id="rId14"/>
    <p:sldId id="334" r:id="rId15"/>
    <p:sldId id="331" r:id="rId16"/>
    <p:sldId id="330" r:id="rId17"/>
    <p:sldId id="335" r:id="rId18"/>
    <p:sldId id="336" r:id="rId19"/>
    <p:sldId id="337" r:id="rId20"/>
    <p:sldId id="338" r:id="rId21"/>
    <p:sldId id="326" r:id="rId22"/>
    <p:sldId id="290" r:id="rId23"/>
    <p:sldId id="322" r:id="rId24"/>
    <p:sldId id="323" r:id="rId25"/>
    <p:sldId id="339" r:id="rId26"/>
    <p:sldId id="297" r:id="rId27"/>
    <p:sldId id="26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909E"/>
    <a:srgbClr val="C3E5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>
      <p:cViewPr varScale="1">
        <p:scale>
          <a:sx n="71" d="100"/>
          <a:sy n="71" d="100"/>
        </p:scale>
        <p:origin x="612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2B6B25-31A5-4BDC-8523-26BFAC8A8295}" type="doc">
      <dgm:prSet loTypeId="urn:microsoft.com/office/officeart/2005/8/layout/radial5" loCatId="cycl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F20E908-3602-4584-B2FD-685298627983}">
      <dgm:prSet phldrT="[Text]" custT="1"/>
      <dgm:spPr/>
      <dgm:t>
        <a:bodyPr/>
        <a:lstStyle/>
        <a:p>
          <a:r>
            <a:rPr lang="bn-IN" sz="36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প্রাকৃতিক পরিবেশের  উপাদান </a:t>
          </a:r>
          <a:endParaRPr lang="en-US" sz="3600" b="1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E998E6C-57D9-46F5-B338-840D748BDAE8}" type="parTrans" cxnId="{EC0E470A-D059-401A-816E-8E05332E41E9}">
      <dgm:prSet/>
      <dgm:spPr/>
      <dgm:t>
        <a:bodyPr/>
        <a:lstStyle/>
        <a:p>
          <a:endParaRPr lang="en-US"/>
        </a:p>
      </dgm:t>
    </dgm:pt>
    <dgm:pt modelId="{F4303D4F-4F44-4288-B487-DE6E020BF5D6}" type="sibTrans" cxnId="{EC0E470A-D059-401A-816E-8E05332E41E9}">
      <dgm:prSet/>
      <dgm:spPr/>
      <dgm:t>
        <a:bodyPr/>
        <a:lstStyle/>
        <a:p>
          <a:endParaRPr lang="en-US"/>
        </a:p>
      </dgm:t>
    </dgm:pt>
    <dgm:pt modelId="{254F0918-75A9-451B-855E-422ED1ACD43C}">
      <dgm:prSet phldrT="[Text]"/>
      <dgm:spPr/>
      <dgm:t>
        <a:bodyPr/>
        <a:lstStyle/>
        <a:p>
          <a:r>
            <a:rPr lang="bn-IN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গাছপালা </a:t>
          </a:r>
          <a:endParaRPr lang="en-US" dirty="0">
            <a:solidFill>
              <a:schemeClr val="bg1"/>
            </a:solidFill>
          </a:endParaRPr>
        </a:p>
      </dgm:t>
    </dgm:pt>
    <dgm:pt modelId="{08CE751C-2388-4076-AD18-0828AE4806CF}" type="parTrans" cxnId="{03C498D5-5EEC-4FF6-8D3D-55D712CE681C}">
      <dgm:prSet/>
      <dgm:spPr/>
      <dgm:t>
        <a:bodyPr/>
        <a:lstStyle/>
        <a:p>
          <a:endParaRPr lang="en-US"/>
        </a:p>
      </dgm:t>
    </dgm:pt>
    <dgm:pt modelId="{AB278978-028E-441B-A820-611672CA204B}" type="sibTrans" cxnId="{03C498D5-5EEC-4FF6-8D3D-55D712CE681C}">
      <dgm:prSet/>
      <dgm:spPr/>
      <dgm:t>
        <a:bodyPr/>
        <a:lstStyle/>
        <a:p>
          <a:endParaRPr lang="en-US"/>
        </a:p>
      </dgm:t>
    </dgm:pt>
    <dgm:pt modelId="{333A88FF-4B7F-4C80-BA4D-0D6A9874A201}">
      <dgm:prSet phldrT="[Text]"/>
      <dgm:spPr/>
      <dgm:t>
        <a:bodyPr/>
        <a:lstStyle/>
        <a:p>
          <a:r>
            <a:rPr lang="bn-IN" b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পশুপাখি </a:t>
          </a:r>
          <a:endParaRPr lang="en-US" dirty="0">
            <a:solidFill>
              <a:schemeClr val="bg1"/>
            </a:solidFill>
          </a:endParaRPr>
        </a:p>
      </dgm:t>
    </dgm:pt>
    <dgm:pt modelId="{D4E2A4F9-6DF8-4BAC-BDB3-99D9C72A0E0E}" type="parTrans" cxnId="{7D265484-484C-46F5-B5C8-03A813E89D36}">
      <dgm:prSet/>
      <dgm:spPr/>
      <dgm:t>
        <a:bodyPr/>
        <a:lstStyle/>
        <a:p>
          <a:endParaRPr lang="en-US"/>
        </a:p>
      </dgm:t>
    </dgm:pt>
    <dgm:pt modelId="{C1388C22-E59F-4143-8254-A08690D4642E}" type="sibTrans" cxnId="{7D265484-484C-46F5-B5C8-03A813E89D36}">
      <dgm:prSet/>
      <dgm:spPr/>
      <dgm:t>
        <a:bodyPr/>
        <a:lstStyle/>
        <a:p>
          <a:endParaRPr lang="en-US"/>
        </a:p>
      </dgm:t>
    </dgm:pt>
    <dgm:pt modelId="{9BA71427-2F2F-4CDB-8384-88E0CEC88638}">
      <dgm:prSet phldrT="[Text]"/>
      <dgm:spPr/>
      <dgm:t>
        <a:bodyPr/>
        <a:lstStyle/>
        <a:p>
          <a:r>
            <a:rPr lang="bn-IN" b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পানি </a:t>
          </a:r>
          <a:endParaRPr lang="en-US" dirty="0">
            <a:solidFill>
              <a:schemeClr val="bg1"/>
            </a:solidFill>
          </a:endParaRPr>
        </a:p>
      </dgm:t>
    </dgm:pt>
    <dgm:pt modelId="{17346329-3F8F-4618-8E64-DBBF1FAF5ECB}" type="parTrans" cxnId="{8F9D2AE1-6104-4A95-B1C3-882C90AAB28A}">
      <dgm:prSet/>
      <dgm:spPr/>
      <dgm:t>
        <a:bodyPr/>
        <a:lstStyle/>
        <a:p>
          <a:endParaRPr lang="en-US"/>
        </a:p>
      </dgm:t>
    </dgm:pt>
    <dgm:pt modelId="{FD8FBC04-49DB-4CD3-95BE-D9EBF9B014B3}" type="sibTrans" cxnId="{8F9D2AE1-6104-4A95-B1C3-882C90AAB28A}">
      <dgm:prSet/>
      <dgm:spPr/>
      <dgm:t>
        <a:bodyPr/>
        <a:lstStyle/>
        <a:p>
          <a:endParaRPr lang="en-US"/>
        </a:p>
      </dgm:t>
    </dgm:pt>
    <dgm:pt modelId="{313A1573-8312-49BD-BF37-2302558A497C}">
      <dgm:prSet phldrT="[Text]"/>
      <dgm:spPr/>
      <dgm:t>
        <a:bodyPr/>
        <a:lstStyle/>
        <a:p>
          <a:r>
            <a:rPr lang="bn-IN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বায়ু </a:t>
          </a:r>
          <a:endParaRPr lang="en-US" dirty="0">
            <a:solidFill>
              <a:schemeClr val="bg1"/>
            </a:solidFill>
          </a:endParaRPr>
        </a:p>
      </dgm:t>
    </dgm:pt>
    <dgm:pt modelId="{B8B82A2B-5467-4632-8334-DA5924D08FBF}" type="parTrans" cxnId="{CDDD0836-EADD-4D0B-B026-881D3E10F19B}">
      <dgm:prSet/>
      <dgm:spPr/>
      <dgm:t>
        <a:bodyPr/>
        <a:lstStyle/>
        <a:p>
          <a:endParaRPr lang="en-US"/>
        </a:p>
      </dgm:t>
    </dgm:pt>
    <dgm:pt modelId="{079B18F0-8AB4-47B2-9A3C-6FDBCBB0C700}" type="sibTrans" cxnId="{CDDD0836-EADD-4D0B-B026-881D3E10F19B}">
      <dgm:prSet/>
      <dgm:spPr/>
      <dgm:t>
        <a:bodyPr/>
        <a:lstStyle/>
        <a:p>
          <a:endParaRPr lang="en-US"/>
        </a:p>
      </dgm:t>
    </dgm:pt>
    <dgm:pt modelId="{D6D264E7-2004-46F1-B0CE-4DC8A9C445F6}">
      <dgm:prSet/>
      <dgm:spPr/>
      <dgm:t>
        <a:bodyPr/>
        <a:lstStyle/>
        <a:p>
          <a:r>
            <a:rPr lang="bn-IN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মাটি </a:t>
          </a:r>
          <a:endParaRPr lang="en-US" dirty="0">
            <a:solidFill>
              <a:schemeClr val="bg1"/>
            </a:solidFill>
          </a:endParaRPr>
        </a:p>
      </dgm:t>
    </dgm:pt>
    <dgm:pt modelId="{971FF16B-C0DC-4795-8934-C7B386782467}" type="parTrans" cxnId="{51BA084C-E26A-4D26-B647-780D69421D89}">
      <dgm:prSet/>
      <dgm:spPr/>
      <dgm:t>
        <a:bodyPr/>
        <a:lstStyle/>
        <a:p>
          <a:endParaRPr lang="en-US"/>
        </a:p>
      </dgm:t>
    </dgm:pt>
    <dgm:pt modelId="{454E09E0-C50F-4FA8-98A0-14567C7EA441}" type="sibTrans" cxnId="{51BA084C-E26A-4D26-B647-780D69421D89}">
      <dgm:prSet/>
      <dgm:spPr/>
      <dgm:t>
        <a:bodyPr/>
        <a:lstStyle/>
        <a:p>
          <a:endParaRPr lang="en-US"/>
        </a:p>
      </dgm:t>
    </dgm:pt>
    <dgm:pt modelId="{B629E4FF-F078-43D5-93C9-35606C9FE73A}">
      <dgm:prSet/>
      <dgm:spPr/>
      <dgm:t>
        <a:bodyPr/>
        <a:lstStyle/>
        <a:p>
          <a:r>
            <a:rPr lang="bn-IN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সূর্যের আলো </a:t>
          </a:r>
          <a:endParaRPr lang="en-US" dirty="0">
            <a:solidFill>
              <a:schemeClr val="bg1"/>
            </a:solidFill>
          </a:endParaRPr>
        </a:p>
      </dgm:t>
    </dgm:pt>
    <dgm:pt modelId="{BEC6F9DA-F4EA-4AC9-8E91-5F2C7E9E6FAB}" type="parTrans" cxnId="{5614DB30-4638-4EBC-9944-F71E143A630E}">
      <dgm:prSet/>
      <dgm:spPr/>
      <dgm:t>
        <a:bodyPr/>
        <a:lstStyle/>
        <a:p>
          <a:endParaRPr lang="en-US"/>
        </a:p>
      </dgm:t>
    </dgm:pt>
    <dgm:pt modelId="{AB76EF84-48AB-41E9-90FE-6D55987FECCC}" type="sibTrans" cxnId="{5614DB30-4638-4EBC-9944-F71E143A630E}">
      <dgm:prSet/>
      <dgm:spPr/>
      <dgm:t>
        <a:bodyPr/>
        <a:lstStyle/>
        <a:p>
          <a:endParaRPr lang="en-US"/>
        </a:p>
      </dgm:t>
    </dgm:pt>
    <dgm:pt modelId="{1C113778-8C24-45E2-B513-96C85DA3878E}">
      <dgm:prSet/>
      <dgm:spPr/>
      <dgm:t>
        <a:bodyPr/>
        <a:lstStyle/>
        <a:p>
          <a:r>
            <a:rPr lang="bn-IN" b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নদী</a:t>
          </a:r>
          <a:endParaRPr lang="en-US" dirty="0">
            <a:solidFill>
              <a:schemeClr val="bg1"/>
            </a:solidFill>
          </a:endParaRPr>
        </a:p>
      </dgm:t>
    </dgm:pt>
    <dgm:pt modelId="{C7687ED2-47D4-4E95-9226-58C7D581707A}" type="parTrans" cxnId="{07A6E46E-3D74-4825-83A3-868310B5A7D8}">
      <dgm:prSet/>
      <dgm:spPr/>
      <dgm:t>
        <a:bodyPr/>
        <a:lstStyle/>
        <a:p>
          <a:endParaRPr lang="en-US"/>
        </a:p>
      </dgm:t>
    </dgm:pt>
    <dgm:pt modelId="{E7F6A48C-512B-412D-A1EB-22737D1AF2EE}" type="sibTrans" cxnId="{07A6E46E-3D74-4825-83A3-868310B5A7D8}">
      <dgm:prSet/>
      <dgm:spPr/>
      <dgm:t>
        <a:bodyPr/>
        <a:lstStyle/>
        <a:p>
          <a:endParaRPr lang="en-US"/>
        </a:p>
      </dgm:t>
    </dgm:pt>
    <dgm:pt modelId="{1D19B377-029E-4573-8F70-F4C6E39C59E3}">
      <dgm:prSet/>
      <dgm:spPr/>
      <dgm:t>
        <a:bodyPr/>
        <a:lstStyle/>
        <a:p>
          <a:r>
            <a:rPr lang="bn-IN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পাহাড়- পর্বত </a:t>
          </a:r>
          <a:endParaRPr lang="en-US" dirty="0">
            <a:solidFill>
              <a:schemeClr val="bg1"/>
            </a:solidFill>
          </a:endParaRPr>
        </a:p>
      </dgm:t>
    </dgm:pt>
    <dgm:pt modelId="{880049ED-B207-426A-AC60-BA0519C6194E}" type="parTrans" cxnId="{0D6D66F2-F2D0-4660-B957-2E2BB36CAF26}">
      <dgm:prSet/>
      <dgm:spPr/>
      <dgm:t>
        <a:bodyPr/>
        <a:lstStyle/>
        <a:p>
          <a:endParaRPr lang="en-US"/>
        </a:p>
      </dgm:t>
    </dgm:pt>
    <dgm:pt modelId="{723FB259-DFAA-4231-AE8A-A709DF6F348C}" type="sibTrans" cxnId="{0D6D66F2-F2D0-4660-B957-2E2BB36CAF26}">
      <dgm:prSet/>
      <dgm:spPr/>
      <dgm:t>
        <a:bodyPr/>
        <a:lstStyle/>
        <a:p>
          <a:endParaRPr lang="en-US"/>
        </a:p>
      </dgm:t>
    </dgm:pt>
    <dgm:pt modelId="{091F1414-13B7-4AC8-A955-CDD5B58966B0}">
      <dgm:prSet/>
      <dgm:spPr/>
      <dgm:t>
        <a:bodyPr/>
        <a:lstStyle/>
        <a:p>
          <a:r>
            <a:rPr lang="bn-IN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সাগর</a:t>
          </a:r>
          <a:endParaRPr lang="en-US" dirty="0">
            <a:solidFill>
              <a:schemeClr val="bg1"/>
            </a:solidFill>
          </a:endParaRPr>
        </a:p>
      </dgm:t>
    </dgm:pt>
    <dgm:pt modelId="{BCCE9EDF-9C58-49BA-9115-04D9EEFA3A1C}" type="parTrans" cxnId="{E3E93581-2C51-47D9-949C-40998687CEFB}">
      <dgm:prSet/>
      <dgm:spPr/>
      <dgm:t>
        <a:bodyPr/>
        <a:lstStyle/>
        <a:p>
          <a:endParaRPr lang="en-US"/>
        </a:p>
      </dgm:t>
    </dgm:pt>
    <dgm:pt modelId="{8B811504-FBD3-4DA1-8452-667973FAE7E4}" type="sibTrans" cxnId="{E3E93581-2C51-47D9-949C-40998687CEFB}">
      <dgm:prSet/>
      <dgm:spPr/>
      <dgm:t>
        <a:bodyPr/>
        <a:lstStyle/>
        <a:p>
          <a:endParaRPr lang="en-US"/>
        </a:p>
      </dgm:t>
    </dgm:pt>
    <dgm:pt modelId="{57CFDAE0-F582-4493-886D-047DCBBCD00D}">
      <dgm:prSet/>
      <dgm:spPr/>
      <dgm:t>
        <a:bodyPr/>
        <a:lstStyle/>
        <a:p>
          <a:r>
            <a:rPr lang="bn-IN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মহাসাগর  </a:t>
          </a:r>
          <a:endParaRPr lang="en-US" dirty="0">
            <a:solidFill>
              <a:schemeClr val="bg1"/>
            </a:solidFill>
          </a:endParaRPr>
        </a:p>
      </dgm:t>
    </dgm:pt>
    <dgm:pt modelId="{3A9FC291-74B5-4BFA-B74A-989F37C2319F}" type="parTrans" cxnId="{48AEC04C-C0C8-4C84-8E9B-73F926BD6BA4}">
      <dgm:prSet/>
      <dgm:spPr/>
      <dgm:t>
        <a:bodyPr/>
        <a:lstStyle/>
        <a:p>
          <a:endParaRPr lang="en-US"/>
        </a:p>
      </dgm:t>
    </dgm:pt>
    <dgm:pt modelId="{D6EA8D8E-9D09-450E-892E-86C6A9F942CE}" type="sibTrans" cxnId="{48AEC04C-C0C8-4C84-8E9B-73F926BD6BA4}">
      <dgm:prSet/>
      <dgm:spPr/>
      <dgm:t>
        <a:bodyPr/>
        <a:lstStyle/>
        <a:p>
          <a:endParaRPr lang="en-US"/>
        </a:p>
      </dgm:t>
    </dgm:pt>
    <dgm:pt modelId="{E29AF853-580E-4387-BABE-433C9782126D}" type="pres">
      <dgm:prSet presAssocID="{862B6B25-31A5-4BDC-8523-26BFAC8A829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350B7F-5C80-42C7-BE9E-C87433A4DAB6}" type="pres">
      <dgm:prSet presAssocID="{EF20E908-3602-4584-B2FD-685298627983}" presName="centerShape" presStyleLbl="node0" presStyleIdx="0" presStyleCnt="1" custScaleX="143013" custScaleY="143013"/>
      <dgm:spPr/>
      <dgm:t>
        <a:bodyPr/>
        <a:lstStyle/>
        <a:p>
          <a:endParaRPr lang="en-US"/>
        </a:p>
      </dgm:t>
    </dgm:pt>
    <dgm:pt modelId="{34029E7B-2763-43EC-915D-05A5E89C30BC}" type="pres">
      <dgm:prSet presAssocID="{08CE751C-2388-4076-AD18-0828AE4806CF}" presName="parTrans" presStyleLbl="sibTrans2D1" presStyleIdx="0" presStyleCnt="10"/>
      <dgm:spPr/>
      <dgm:t>
        <a:bodyPr/>
        <a:lstStyle/>
        <a:p>
          <a:endParaRPr lang="en-US"/>
        </a:p>
      </dgm:t>
    </dgm:pt>
    <dgm:pt modelId="{7124D03B-F5F3-4182-A935-ACC8AE537E27}" type="pres">
      <dgm:prSet presAssocID="{08CE751C-2388-4076-AD18-0828AE4806CF}" presName="connectorText" presStyleLbl="sibTrans2D1" presStyleIdx="0" presStyleCnt="10"/>
      <dgm:spPr/>
      <dgm:t>
        <a:bodyPr/>
        <a:lstStyle/>
        <a:p>
          <a:endParaRPr lang="en-US"/>
        </a:p>
      </dgm:t>
    </dgm:pt>
    <dgm:pt modelId="{88180C37-265D-4481-803D-73BB222C9546}" type="pres">
      <dgm:prSet presAssocID="{254F0918-75A9-451B-855E-422ED1ACD43C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0D96A7-F6B7-4285-B3BC-23C108D93559}" type="pres">
      <dgm:prSet presAssocID="{D4E2A4F9-6DF8-4BAC-BDB3-99D9C72A0E0E}" presName="parTrans" presStyleLbl="sibTrans2D1" presStyleIdx="1" presStyleCnt="10"/>
      <dgm:spPr/>
      <dgm:t>
        <a:bodyPr/>
        <a:lstStyle/>
        <a:p>
          <a:endParaRPr lang="en-US"/>
        </a:p>
      </dgm:t>
    </dgm:pt>
    <dgm:pt modelId="{E9FC0E77-58CA-438A-8927-28BD8DFF07F5}" type="pres">
      <dgm:prSet presAssocID="{D4E2A4F9-6DF8-4BAC-BDB3-99D9C72A0E0E}" presName="connectorText" presStyleLbl="sibTrans2D1" presStyleIdx="1" presStyleCnt="10"/>
      <dgm:spPr/>
      <dgm:t>
        <a:bodyPr/>
        <a:lstStyle/>
        <a:p>
          <a:endParaRPr lang="en-US"/>
        </a:p>
      </dgm:t>
    </dgm:pt>
    <dgm:pt modelId="{52626353-3454-485D-8472-79C1B64A54EA}" type="pres">
      <dgm:prSet presAssocID="{333A88FF-4B7F-4C80-BA4D-0D6A9874A201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E9A180-0507-4F43-84FD-81E6C4921EDD}" type="pres">
      <dgm:prSet presAssocID="{BEC6F9DA-F4EA-4AC9-8E91-5F2C7E9E6FAB}" presName="parTrans" presStyleLbl="sibTrans2D1" presStyleIdx="2" presStyleCnt="10"/>
      <dgm:spPr/>
      <dgm:t>
        <a:bodyPr/>
        <a:lstStyle/>
        <a:p>
          <a:endParaRPr lang="en-US"/>
        </a:p>
      </dgm:t>
    </dgm:pt>
    <dgm:pt modelId="{1341F527-D3CD-4D05-BA70-9C0D0E7E3BA0}" type="pres">
      <dgm:prSet presAssocID="{BEC6F9DA-F4EA-4AC9-8E91-5F2C7E9E6FAB}" presName="connectorText" presStyleLbl="sibTrans2D1" presStyleIdx="2" presStyleCnt="10"/>
      <dgm:spPr/>
      <dgm:t>
        <a:bodyPr/>
        <a:lstStyle/>
        <a:p>
          <a:endParaRPr lang="en-US"/>
        </a:p>
      </dgm:t>
    </dgm:pt>
    <dgm:pt modelId="{503EC947-E261-4609-99C7-D2EB6429AED8}" type="pres">
      <dgm:prSet presAssocID="{B629E4FF-F078-43D5-93C9-35606C9FE73A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6E0B2A-DADA-4102-920A-8D17D6ABD881}" type="pres">
      <dgm:prSet presAssocID="{971FF16B-C0DC-4795-8934-C7B386782467}" presName="parTrans" presStyleLbl="sibTrans2D1" presStyleIdx="3" presStyleCnt="10"/>
      <dgm:spPr/>
      <dgm:t>
        <a:bodyPr/>
        <a:lstStyle/>
        <a:p>
          <a:endParaRPr lang="en-US"/>
        </a:p>
      </dgm:t>
    </dgm:pt>
    <dgm:pt modelId="{9E966EE2-1593-410D-9C76-97210D06D236}" type="pres">
      <dgm:prSet presAssocID="{971FF16B-C0DC-4795-8934-C7B386782467}" presName="connectorText" presStyleLbl="sibTrans2D1" presStyleIdx="3" presStyleCnt="10"/>
      <dgm:spPr/>
      <dgm:t>
        <a:bodyPr/>
        <a:lstStyle/>
        <a:p>
          <a:endParaRPr lang="en-US"/>
        </a:p>
      </dgm:t>
    </dgm:pt>
    <dgm:pt modelId="{E8107417-E7C6-4E3A-8709-5DB5648E2C6B}" type="pres">
      <dgm:prSet presAssocID="{D6D264E7-2004-46F1-B0CE-4DC8A9C445F6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2A2BA0-84A2-4CE0-97AB-9429994D4986}" type="pres">
      <dgm:prSet presAssocID="{17346329-3F8F-4618-8E64-DBBF1FAF5ECB}" presName="parTrans" presStyleLbl="sibTrans2D1" presStyleIdx="4" presStyleCnt="10"/>
      <dgm:spPr/>
      <dgm:t>
        <a:bodyPr/>
        <a:lstStyle/>
        <a:p>
          <a:endParaRPr lang="en-US"/>
        </a:p>
      </dgm:t>
    </dgm:pt>
    <dgm:pt modelId="{B6F9B43D-9773-4F72-B166-A41ED0EBBD2E}" type="pres">
      <dgm:prSet presAssocID="{17346329-3F8F-4618-8E64-DBBF1FAF5ECB}" presName="connectorText" presStyleLbl="sibTrans2D1" presStyleIdx="4" presStyleCnt="10"/>
      <dgm:spPr/>
      <dgm:t>
        <a:bodyPr/>
        <a:lstStyle/>
        <a:p>
          <a:endParaRPr lang="en-US"/>
        </a:p>
      </dgm:t>
    </dgm:pt>
    <dgm:pt modelId="{DD7E7EC6-CE73-4880-9F00-95D2114D4656}" type="pres">
      <dgm:prSet presAssocID="{9BA71427-2F2F-4CDB-8384-88E0CEC88638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CB22AE-2D8D-49CF-8EA5-0A85126C6D07}" type="pres">
      <dgm:prSet presAssocID="{B8B82A2B-5467-4632-8334-DA5924D08FBF}" presName="parTrans" presStyleLbl="sibTrans2D1" presStyleIdx="5" presStyleCnt="10"/>
      <dgm:spPr/>
      <dgm:t>
        <a:bodyPr/>
        <a:lstStyle/>
        <a:p>
          <a:endParaRPr lang="en-US"/>
        </a:p>
      </dgm:t>
    </dgm:pt>
    <dgm:pt modelId="{4C9F2D0D-65B9-45CD-80A0-8FB9AFB20BB6}" type="pres">
      <dgm:prSet presAssocID="{B8B82A2B-5467-4632-8334-DA5924D08FBF}" presName="connectorText" presStyleLbl="sibTrans2D1" presStyleIdx="5" presStyleCnt="10"/>
      <dgm:spPr/>
      <dgm:t>
        <a:bodyPr/>
        <a:lstStyle/>
        <a:p>
          <a:endParaRPr lang="en-US"/>
        </a:p>
      </dgm:t>
    </dgm:pt>
    <dgm:pt modelId="{76772E4A-E0F2-459A-B42B-F95B00EE9BD9}" type="pres">
      <dgm:prSet presAssocID="{313A1573-8312-49BD-BF37-2302558A497C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EF585-F484-4B37-947E-EEBCBD6CCBF7}" type="pres">
      <dgm:prSet presAssocID="{C7687ED2-47D4-4E95-9226-58C7D581707A}" presName="parTrans" presStyleLbl="sibTrans2D1" presStyleIdx="6" presStyleCnt="10"/>
      <dgm:spPr/>
      <dgm:t>
        <a:bodyPr/>
        <a:lstStyle/>
        <a:p>
          <a:endParaRPr lang="en-US"/>
        </a:p>
      </dgm:t>
    </dgm:pt>
    <dgm:pt modelId="{3166D4E0-8F7E-494C-85CC-F3BDD10A256C}" type="pres">
      <dgm:prSet presAssocID="{C7687ED2-47D4-4E95-9226-58C7D581707A}" presName="connectorText" presStyleLbl="sibTrans2D1" presStyleIdx="6" presStyleCnt="10"/>
      <dgm:spPr/>
      <dgm:t>
        <a:bodyPr/>
        <a:lstStyle/>
        <a:p>
          <a:endParaRPr lang="en-US"/>
        </a:p>
      </dgm:t>
    </dgm:pt>
    <dgm:pt modelId="{54F329C3-4B13-473B-82FF-D9BA652CAC3F}" type="pres">
      <dgm:prSet presAssocID="{1C113778-8C24-45E2-B513-96C85DA3878E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19DCEB-ADF5-413A-8596-67193E98116A}" type="pres">
      <dgm:prSet presAssocID="{880049ED-B207-426A-AC60-BA0519C6194E}" presName="parTrans" presStyleLbl="sibTrans2D1" presStyleIdx="7" presStyleCnt="10"/>
      <dgm:spPr/>
      <dgm:t>
        <a:bodyPr/>
        <a:lstStyle/>
        <a:p>
          <a:endParaRPr lang="en-US"/>
        </a:p>
      </dgm:t>
    </dgm:pt>
    <dgm:pt modelId="{B0CED630-780A-4DAB-8CFC-79F1EC6110A2}" type="pres">
      <dgm:prSet presAssocID="{880049ED-B207-426A-AC60-BA0519C6194E}" presName="connectorText" presStyleLbl="sibTrans2D1" presStyleIdx="7" presStyleCnt="10"/>
      <dgm:spPr/>
      <dgm:t>
        <a:bodyPr/>
        <a:lstStyle/>
        <a:p>
          <a:endParaRPr lang="en-US"/>
        </a:p>
      </dgm:t>
    </dgm:pt>
    <dgm:pt modelId="{FD369FAE-D3CA-4E1C-A1A9-C3D530EE4A98}" type="pres">
      <dgm:prSet presAssocID="{1D19B377-029E-4573-8F70-F4C6E39C59E3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1E4C08-12A9-4CCD-B17D-1D800A0F6489}" type="pres">
      <dgm:prSet presAssocID="{BCCE9EDF-9C58-49BA-9115-04D9EEFA3A1C}" presName="parTrans" presStyleLbl="sibTrans2D1" presStyleIdx="8" presStyleCnt="10"/>
      <dgm:spPr/>
      <dgm:t>
        <a:bodyPr/>
        <a:lstStyle/>
        <a:p>
          <a:endParaRPr lang="en-US"/>
        </a:p>
      </dgm:t>
    </dgm:pt>
    <dgm:pt modelId="{F081AB0D-5428-446D-B255-483F2FB8B1D3}" type="pres">
      <dgm:prSet presAssocID="{BCCE9EDF-9C58-49BA-9115-04D9EEFA3A1C}" presName="connectorText" presStyleLbl="sibTrans2D1" presStyleIdx="8" presStyleCnt="10"/>
      <dgm:spPr/>
      <dgm:t>
        <a:bodyPr/>
        <a:lstStyle/>
        <a:p>
          <a:endParaRPr lang="en-US"/>
        </a:p>
      </dgm:t>
    </dgm:pt>
    <dgm:pt modelId="{24E49786-B8C3-44AE-9403-A220841F1CEE}" type="pres">
      <dgm:prSet presAssocID="{091F1414-13B7-4AC8-A955-CDD5B58966B0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EA6250-2D52-4F0B-921C-89D8C0BA8204}" type="pres">
      <dgm:prSet presAssocID="{3A9FC291-74B5-4BFA-B74A-989F37C2319F}" presName="parTrans" presStyleLbl="sibTrans2D1" presStyleIdx="9" presStyleCnt="10"/>
      <dgm:spPr/>
      <dgm:t>
        <a:bodyPr/>
        <a:lstStyle/>
        <a:p>
          <a:endParaRPr lang="en-US"/>
        </a:p>
      </dgm:t>
    </dgm:pt>
    <dgm:pt modelId="{D747379A-1617-4BDD-A60E-D55E9316310D}" type="pres">
      <dgm:prSet presAssocID="{3A9FC291-74B5-4BFA-B74A-989F37C2319F}" presName="connectorText" presStyleLbl="sibTrans2D1" presStyleIdx="9" presStyleCnt="10"/>
      <dgm:spPr/>
      <dgm:t>
        <a:bodyPr/>
        <a:lstStyle/>
        <a:p>
          <a:endParaRPr lang="en-US"/>
        </a:p>
      </dgm:t>
    </dgm:pt>
    <dgm:pt modelId="{6A34B9F4-094E-42CB-8D95-64522341EE6B}" type="pres">
      <dgm:prSet presAssocID="{57CFDAE0-F582-4493-886D-047DCBBCD00D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686795-AA3D-4564-852A-E6C2101A0288}" type="presOf" srcId="{B8B82A2B-5467-4632-8334-DA5924D08FBF}" destId="{4C9F2D0D-65B9-45CD-80A0-8FB9AFB20BB6}" srcOrd="1" destOrd="0" presId="urn:microsoft.com/office/officeart/2005/8/layout/radial5"/>
    <dgm:cxn modelId="{48AEC04C-C0C8-4C84-8E9B-73F926BD6BA4}" srcId="{EF20E908-3602-4584-B2FD-685298627983}" destId="{57CFDAE0-F582-4493-886D-047DCBBCD00D}" srcOrd="9" destOrd="0" parTransId="{3A9FC291-74B5-4BFA-B74A-989F37C2319F}" sibTransId="{D6EA8D8E-9D09-450E-892E-86C6A9F942CE}"/>
    <dgm:cxn modelId="{43B0A06A-236B-4AF8-823E-22072873107D}" type="presOf" srcId="{971FF16B-C0DC-4795-8934-C7B386782467}" destId="{346E0B2A-DADA-4102-920A-8D17D6ABD881}" srcOrd="0" destOrd="0" presId="urn:microsoft.com/office/officeart/2005/8/layout/radial5"/>
    <dgm:cxn modelId="{1DE24D2D-8AB4-4DC8-8C5D-27E996ED60A7}" type="presOf" srcId="{BCCE9EDF-9C58-49BA-9115-04D9EEFA3A1C}" destId="{521E4C08-12A9-4CCD-B17D-1D800A0F6489}" srcOrd="0" destOrd="0" presId="urn:microsoft.com/office/officeart/2005/8/layout/radial5"/>
    <dgm:cxn modelId="{37E1195A-AABC-4A15-9443-62BD2A99DE49}" type="presOf" srcId="{17346329-3F8F-4618-8E64-DBBF1FAF5ECB}" destId="{EF2A2BA0-84A2-4CE0-97AB-9429994D4986}" srcOrd="0" destOrd="0" presId="urn:microsoft.com/office/officeart/2005/8/layout/radial5"/>
    <dgm:cxn modelId="{CDDD0836-EADD-4D0B-B026-881D3E10F19B}" srcId="{EF20E908-3602-4584-B2FD-685298627983}" destId="{313A1573-8312-49BD-BF37-2302558A497C}" srcOrd="5" destOrd="0" parTransId="{B8B82A2B-5467-4632-8334-DA5924D08FBF}" sibTransId="{079B18F0-8AB4-47B2-9A3C-6FDBCBB0C700}"/>
    <dgm:cxn modelId="{06D041B0-F795-4FAF-A7FC-ADAF8338EAB3}" type="presOf" srcId="{971FF16B-C0DC-4795-8934-C7B386782467}" destId="{9E966EE2-1593-410D-9C76-97210D06D236}" srcOrd="1" destOrd="0" presId="urn:microsoft.com/office/officeart/2005/8/layout/radial5"/>
    <dgm:cxn modelId="{743ECC94-8F12-414F-8BED-A1D29234AED3}" type="presOf" srcId="{C7687ED2-47D4-4E95-9226-58C7D581707A}" destId="{956EF585-F484-4B37-947E-EEBCBD6CCBF7}" srcOrd="0" destOrd="0" presId="urn:microsoft.com/office/officeart/2005/8/layout/radial5"/>
    <dgm:cxn modelId="{03C498D5-5EEC-4FF6-8D3D-55D712CE681C}" srcId="{EF20E908-3602-4584-B2FD-685298627983}" destId="{254F0918-75A9-451B-855E-422ED1ACD43C}" srcOrd="0" destOrd="0" parTransId="{08CE751C-2388-4076-AD18-0828AE4806CF}" sibTransId="{AB278978-028E-441B-A820-611672CA204B}"/>
    <dgm:cxn modelId="{0DE7A6E7-CCDB-4B6A-93CA-CBC4FA62AD3B}" type="presOf" srcId="{B8B82A2B-5467-4632-8334-DA5924D08FBF}" destId="{81CB22AE-2D8D-49CF-8EA5-0A85126C6D07}" srcOrd="0" destOrd="0" presId="urn:microsoft.com/office/officeart/2005/8/layout/radial5"/>
    <dgm:cxn modelId="{FBC738D3-1FEC-4AD9-9186-634B76B0966C}" type="presOf" srcId="{BEC6F9DA-F4EA-4AC9-8E91-5F2C7E9E6FAB}" destId="{55E9A180-0507-4F43-84FD-81E6C4921EDD}" srcOrd="0" destOrd="0" presId="urn:microsoft.com/office/officeart/2005/8/layout/radial5"/>
    <dgm:cxn modelId="{DEC1D26F-290C-4BCA-8077-441F09B32174}" type="presOf" srcId="{862B6B25-31A5-4BDC-8523-26BFAC8A8295}" destId="{E29AF853-580E-4387-BABE-433C9782126D}" srcOrd="0" destOrd="0" presId="urn:microsoft.com/office/officeart/2005/8/layout/radial5"/>
    <dgm:cxn modelId="{51BA084C-E26A-4D26-B647-780D69421D89}" srcId="{EF20E908-3602-4584-B2FD-685298627983}" destId="{D6D264E7-2004-46F1-B0CE-4DC8A9C445F6}" srcOrd="3" destOrd="0" parTransId="{971FF16B-C0DC-4795-8934-C7B386782467}" sibTransId="{454E09E0-C50F-4FA8-98A0-14567C7EA441}"/>
    <dgm:cxn modelId="{07A6E46E-3D74-4825-83A3-868310B5A7D8}" srcId="{EF20E908-3602-4584-B2FD-685298627983}" destId="{1C113778-8C24-45E2-B513-96C85DA3878E}" srcOrd="6" destOrd="0" parTransId="{C7687ED2-47D4-4E95-9226-58C7D581707A}" sibTransId="{E7F6A48C-512B-412D-A1EB-22737D1AF2EE}"/>
    <dgm:cxn modelId="{BC953D6F-433C-4C1C-84B9-1551DA3E85B1}" type="presOf" srcId="{EF20E908-3602-4584-B2FD-685298627983}" destId="{96350B7F-5C80-42C7-BE9E-C87433A4DAB6}" srcOrd="0" destOrd="0" presId="urn:microsoft.com/office/officeart/2005/8/layout/radial5"/>
    <dgm:cxn modelId="{6280AAC4-2960-4563-8AD1-77CC40580F25}" type="presOf" srcId="{08CE751C-2388-4076-AD18-0828AE4806CF}" destId="{7124D03B-F5F3-4182-A935-ACC8AE537E27}" srcOrd="1" destOrd="0" presId="urn:microsoft.com/office/officeart/2005/8/layout/radial5"/>
    <dgm:cxn modelId="{008BE8B5-FC0B-4C9A-8957-41958462ADF5}" type="presOf" srcId="{C7687ED2-47D4-4E95-9226-58C7D581707A}" destId="{3166D4E0-8F7E-494C-85CC-F3BDD10A256C}" srcOrd="1" destOrd="0" presId="urn:microsoft.com/office/officeart/2005/8/layout/radial5"/>
    <dgm:cxn modelId="{37916575-68F9-434E-8674-A3A63A78ED66}" type="presOf" srcId="{BCCE9EDF-9C58-49BA-9115-04D9EEFA3A1C}" destId="{F081AB0D-5428-446D-B255-483F2FB8B1D3}" srcOrd="1" destOrd="0" presId="urn:microsoft.com/office/officeart/2005/8/layout/radial5"/>
    <dgm:cxn modelId="{E62BBBA2-ACFB-4212-B947-C831EBC85E90}" type="presOf" srcId="{1C113778-8C24-45E2-B513-96C85DA3878E}" destId="{54F329C3-4B13-473B-82FF-D9BA652CAC3F}" srcOrd="0" destOrd="0" presId="urn:microsoft.com/office/officeart/2005/8/layout/radial5"/>
    <dgm:cxn modelId="{1B1152CE-754A-42AF-8EB2-5D20805DB5E8}" type="presOf" srcId="{1D19B377-029E-4573-8F70-F4C6E39C59E3}" destId="{FD369FAE-D3CA-4E1C-A1A9-C3D530EE4A98}" srcOrd="0" destOrd="0" presId="urn:microsoft.com/office/officeart/2005/8/layout/radial5"/>
    <dgm:cxn modelId="{7D265484-484C-46F5-B5C8-03A813E89D36}" srcId="{EF20E908-3602-4584-B2FD-685298627983}" destId="{333A88FF-4B7F-4C80-BA4D-0D6A9874A201}" srcOrd="1" destOrd="0" parTransId="{D4E2A4F9-6DF8-4BAC-BDB3-99D9C72A0E0E}" sibTransId="{C1388C22-E59F-4143-8254-A08690D4642E}"/>
    <dgm:cxn modelId="{48379C2D-C8B0-424C-A7AE-B7B7E3B312FD}" type="presOf" srcId="{08CE751C-2388-4076-AD18-0828AE4806CF}" destId="{34029E7B-2763-43EC-915D-05A5E89C30BC}" srcOrd="0" destOrd="0" presId="urn:microsoft.com/office/officeart/2005/8/layout/radial5"/>
    <dgm:cxn modelId="{94EEB732-1138-4116-B9B8-C3B507E3B01E}" type="presOf" srcId="{B629E4FF-F078-43D5-93C9-35606C9FE73A}" destId="{503EC947-E261-4609-99C7-D2EB6429AED8}" srcOrd="0" destOrd="0" presId="urn:microsoft.com/office/officeart/2005/8/layout/radial5"/>
    <dgm:cxn modelId="{51A87EE0-1480-4660-9A1E-02CCA71415F9}" type="presOf" srcId="{D4E2A4F9-6DF8-4BAC-BDB3-99D9C72A0E0E}" destId="{430D96A7-F6B7-4285-B3BC-23C108D93559}" srcOrd="0" destOrd="0" presId="urn:microsoft.com/office/officeart/2005/8/layout/radial5"/>
    <dgm:cxn modelId="{5614DB30-4638-4EBC-9944-F71E143A630E}" srcId="{EF20E908-3602-4584-B2FD-685298627983}" destId="{B629E4FF-F078-43D5-93C9-35606C9FE73A}" srcOrd="2" destOrd="0" parTransId="{BEC6F9DA-F4EA-4AC9-8E91-5F2C7E9E6FAB}" sibTransId="{AB76EF84-48AB-41E9-90FE-6D55987FECCC}"/>
    <dgm:cxn modelId="{9031E3DA-6DCF-4FB2-BB11-E48FA94E0EAC}" type="presOf" srcId="{254F0918-75A9-451B-855E-422ED1ACD43C}" destId="{88180C37-265D-4481-803D-73BB222C9546}" srcOrd="0" destOrd="0" presId="urn:microsoft.com/office/officeart/2005/8/layout/radial5"/>
    <dgm:cxn modelId="{0D6D66F2-F2D0-4660-B957-2E2BB36CAF26}" srcId="{EF20E908-3602-4584-B2FD-685298627983}" destId="{1D19B377-029E-4573-8F70-F4C6E39C59E3}" srcOrd="7" destOrd="0" parTransId="{880049ED-B207-426A-AC60-BA0519C6194E}" sibTransId="{723FB259-DFAA-4231-AE8A-A709DF6F348C}"/>
    <dgm:cxn modelId="{12230C56-FE40-4191-AD28-609115BDEB31}" type="presOf" srcId="{880049ED-B207-426A-AC60-BA0519C6194E}" destId="{C619DCEB-ADF5-413A-8596-67193E98116A}" srcOrd="0" destOrd="0" presId="urn:microsoft.com/office/officeart/2005/8/layout/radial5"/>
    <dgm:cxn modelId="{192658F4-5F92-4B43-BE1A-F0F2CEBCC32A}" type="presOf" srcId="{D6D264E7-2004-46F1-B0CE-4DC8A9C445F6}" destId="{E8107417-E7C6-4E3A-8709-5DB5648E2C6B}" srcOrd="0" destOrd="0" presId="urn:microsoft.com/office/officeart/2005/8/layout/radial5"/>
    <dgm:cxn modelId="{CEE8F8CA-8DB4-4652-B7D9-19CC597048DF}" type="presOf" srcId="{880049ED-B207-426A-AC60-BA0519C6194E}" destId="{B0CED630-780A-4DAB-8CFC-79F1EC6110A2}" srcOrd="1" destOrd="0" presId="urn:microsoft.com/office/officeart/2005/8/layout/radial5"/>
    <dgm:cxn modelId="{3144E19B-5D4A-4041-828E-D7EFB85766EE}" type="presOf" srcId="{D4E2A4F9-6DF8-4BAC-BDB3-99D9C72A0E0E}" destId="{E9FC0E77-58CA-438A-8927-28BD8DFF07F5}" srcOrd="1" destOrd="0" presId="urn:microsoft.com/office/officeart/2005/8/layout/radial5"/>
    <dgm:cxn modelId="{A5EBEF5A-DB0B-42BF-9412-05AC9F09A88A}" type="presOf" srcId="{57CFDAE0-F582-4493-886D-047DCBBCD00D}" destId="{6A34B9F4-094E-42CB-8D95-64522341EE6B}" srcOrd="0" destOrd="0" presId="urn:microsoft.com/office/officeart/2005/8/layout/radial5"/>
    <dgm:cxn modelId="{8F9D2AE1-6104-4A95-B1C3-882C90AAB28A}" srcId="{EF20E908-3602-4584-B2FD-685298627983}" destId="{9BA71427-2F2F-4CDB-8384-88E0CEC88638}" srcOrd="4" destOrd="0" parTransId="{17346329-3F8F-4618-8E64-DBBF1FAF5ECB}" sibTransId="{FD8FBC04-49DB-4CD3-95BE-D9EBF9B014B3}"/>
    <dgm:cxn modelId="{5D0B44D2-6D1C-49FD-9D5F-434BDB255531}" type="presOf" srcId="{333A88FF-4B7F-4C80-BA4D-0D6A9874A201}" destId="{52626353-3454-485D-8472-79C1B64A54EA}" srcOrd="0" destOrd="0" presId="urn:microsoft.com/office/officeart/2005/8/layout/radial5"/>
    <dgm:cxn modelId="{D117FCB8-F73B-4712-BD7B-CC47C37A71B2}" type="presOf" srcId="{313A1573-8312-49BD-BF37-2302558A497C}" destId="{76772E4A-E0F2-459A-B42B-F95B00EE9BD9}" srcOrd="0" destOrd="0" presId="urn:microsoft.com/office/officeart/2005/8/layout/radial5"/>
    <dgm:cxn modelId="{08EA2009-3D2D-4779-848F-3F4F63A5B122}" type="presOf" srcId="{BEC6F9DA-F4EA-4AC9-8E91-5F2C7E9E6FAB}" destId="{1341F527-D3CD-4D05-BA70-9C0D0E7E3BA0}" srcOrd="1" destOrd="0" presId="urn:microsoft.com/office/officeart/2005/8/layout/radial5"/>
    <dgm:cxn modelId="{060AC9F6-0B93-4313-B804-4B347ED65C65}" type="presOf" srcId="{3A9FC291-74B5-4BFA-B74A-989F37C2319F}" destId="{D747379A-1617-4BDD-A60E-D55E9316310D}" srcOrd="1" destOrd="0" presId="urn:microsoft.com/office/officeart/2005/8/layout/radial5"/>
    <dgm:cxn modelId="{EC0E470A-D059-401A-816E-8E05332E41E9}" srcId="{862B6B25-31A5-4BDC-8523-26BFAC8A8295}" destId="{EF20E908-3602-4584-B2FD-685298627983}" srcOrd="0" destOrd="0" parTransId="{CE998E6C-57D9-46F5-B338-840D748BDAE8}" sibTransId="{F4303D4F-4F44-4288-B487-DE6E020BF5D6}"/>
    <dgm:cxn modelId="{FDEE575F-3FF4-45D1-BD6D-6F109F806771}" type="presOf" srcId="{3A9FC291-74B5-4BFA-B74A-989F37C2319F}" destId="{7AEA6250-2D52-4F0B-921C-89D8C0BA8204}" srcOrd="0" destOrd="0" presId="urn:microsoft.com/office/officeart/2005/8/layout/radial5"/>
    <dgm:cxn modelId="{E3E93581-2C51-47D9-949C-40998687CEFB}" srcId="{EF20E908-3602-4584-B2FD-685298627983}" destId="{091F1414-13B7-4AC8-A955-CDD5B58966B0}" srcOrd="8" destOrd="0" parTransId="{BCCE9EDF-9C58-49BA-9115-04D9EEFA3A1C}" sibTransId="{8B811504-FBD3-4DA1-8452-667973FAE7E4}"/>
    <dgm:cxn modelId="{62126A36-C581-41BD-952C-59D8882966B1}" type="presOf" srcId="{9BA71427-2F2F-4CDB-8384-88E0CEC88638}" destId="{DD7E7EC6-CE73-4880-9F00-95D2114D4656}" srcOrd="0" destOrd="0" presId="urn:microsoft.com/office/officeart/2005/8/layout/radial5"/>
    <dgm:cxn modelId="{0F19B0E3-28D2-4BAA-9ED5-AE72061778C1}" type="presOf" srcId="{17346329-3F8F-4618-8E64-DBBF1FAF5ECB}" destId="{B6F9B43D-9773-4F72-B166-A41ED0EBBD2E}" srcOrd="1" destOrd="0" presId="urn:microsoft.com/office/officeart/2005/8/layout/radial5"/>
    <dgm:cxn modelId="{73A80E25-465C-46AB-ACEC-5AEFED107470}" type="presOf" srcId="{091F1414-13B7-4AC8-A955-CDD5B58966B0}" destId="{24E49786-B8C3-44AE-9403-A220841F1CEE}" srcOrd="0" destOrd="0" presId="urn:microsoft.com/office/officeart/2005/8/layout/radial5"/>
    <dgm:cxn modelId="{8CBFD04C-AAC2-4EAD-868F-38ED187317D8}" type="presParOf" srcId="{E29AF853-580E-4387-BABE-433C9782126D}" destId="{96350B7F-5C80-42C7-BE9E-C87433A4DAB6}" srcOrd="0" destOrd="0" presId="urn:microsoft.com/office/officeart/2005/8/layout/radial5"/>
    <dgm:cxn modelId="{3E3A4A8C-F20E-482D-BDBE-E9602E36B8F8}" type="presParOf" srcId="{E29AF853-580E-4387-BABE-433C9782126D}" destId="{34029E7B-2763-43EC-915D-05A5E89C30BC}" srcOrd="1" destOrd="0" presId="urn:microsoft.com/office/officeart/2005/8/layout/radial5"/>
    <dgm:cxn modelId="{D6155D4E-D1A5-4752-A036-45DF36F3F2FD}" type="presParOf" srcId="{34029E7B-2763-43EC-915D-05A5E89C30BC}" destId="{7124D03B-F5F3-4182-A935-ACC8AE537E27}" srcOrd="0" destOrd="0" presId="urn:microsoft.com/office/officeart/2005/8/layout/radial5"/>
    <dgm:cxn modelId="{4CCE1933-10FC-4F27-BFE5-6C081A689A67}" type="presParOf" srcId="{E29AF853-580E-4387-BABE-433C9782126D}" destId="{88180C37-265D-4481-803D-73BB222C9546}" srcOrd="2" destOrd="0" presId="urn:microsoft.com/office/officeart/2005/8/layout/radial5"/>
    <dgm:cxn modelId="{CEE90C72-7557-4956-9994-22A64936F254}" type="presParOf" srcId="{E29AF853-580E-4387-BABE-433C9782126D}" destId="{430D96A7-F6B7-4285-B3BC-23C108D93559}" srcOrd="3" destOrd="0" presId="urn:microsoft.com/office/officeart/2005/8/layout/radial5"/>
    <dgm:cxn modelId="{3BE6B283-FB06-40EB-B604-64D0217F37A3}" type="presParOf" srcId="{430D96A7-F6B7-4285-B3BC-23C108D93559}" destId="{E9FC0E77-58CA-438A-8927-28BD8DFF07F5}" srcOrd="0" destOrd="0" presId="urn:microsoft.com/office/officeart/2005/8/layout/radial5"/>
    <dgm:cxn modelId="{9FF6E648-5F97-4D36-AB75-2957D04460DC}" type="presParOf" srcId="{E29AF853-580E-4387-BABE-433C9782126D}" destId="{52626353-3454-485D-8472-79C1B64A54EA}" srcOrd="4" destOrd="0" presId="urn:microsoft.com/office/officeart/2005/8/layout/radial5"/>
    <dgm:cxn modelId="{D1A76239-3CD3-4518-A0E6-6B59D0941EF0}" type="presParOf" srcId="{E29AF853-580E-4387-BABE-433C9782126D}" destId="{55E9A180-0507-4F43-84FD-81E6C4921EDD}" srcOrd="5" destOrd="0" presId="urn:microsoft.com/office/officeart/2005/8/layout/radial5"/>
    <dgm:cxn modelId="{04BB4CC4-8DC8-4364-9E6A-5D3AF6E933AE}" type="presParOf" srcId="{55E9A180-0507-4F43-84FD-81E6C4921EDD}" destId="{1341F527-D3CD-4D05-BA70-9C0D0E7E3BA0}" srcOrd="0" destOrd="0" presId="urn:microsoft.com/office/officeart/2005/8/layout/radial5"/>
    <dgm:cxn modelId="{9E8B6295-A354-4F01-89BB-CA20A322786E}" type="presParOf" srcId="{E29AF853-580E-4387-BABE-433C9782126D}" destId="{503EC947-E261-4609-99C7-D2EB6429AED8}" srcOrd="6" destOrd="0" presId="urn:microsoft.com/office/officeart/2005/8/layout/radial5"/>
    <dgm:cxn modelId="{67CACD02-516D-4790-9806-CB7033814989}" type="presParOf" srcId="{E29AF853-580E-4387-BABE-433C9782126D}" destId="{346E0B2A-DADA-4102-920A-8D17D6ABD881}" srcOrd="7" destOrd="0" presId="urn:microsoft.com/office/officeart/2005/8/layout/radial5"/>
    <dgm:cxn modelId="{039512FB-C4F8-4CAA-9306-3653E657FFEF}" type="presParOf" srcId="{346E0B2A-DADA-4102-920A-8D17D6ABD881}" destId="{9E966EE2-1593-410D-9C76-97210D06D236}" srcOrd="0" destOrd="0" presId="urn:microsoft.com/office/officeart/2005/8/layout/radial5"/>
    <dgm:cxn modelId="{7935D5D5-3F27-43C6-94B3-5532EE7AFC3B}" type="presParOf" srcId="{E29AF853-580E-4387-BABE-433C9782126D}" destId="{E8107417-E7C6-4E3A-8709-5DB5648E2C6B}" srcOrd="8" destOrd="0" presId="urn:microsoft.com/office/officeart/2005/8/layout/radial5"/>
    <dgm:cxn modelId="{E0AFC2FD-B6F6-483E-B0ED-B495DBB736B8}" type="presParOf" srcId="{E29AF853-580E-4387-BABE-433C9782126D}" destId="{EF2A2BA0-84A2-4CE0-97AB-9429994D4986}" srcOrd="9" destOrd="0" presId="urn:microsoft.com/office/officeart/2005/8/layout/radial5"/>
    <dgm:cxn modelId="{280F4F03-978C-41E5-A819-13CF29CB89FF}" type="presParOf" srcId="{EF2A2BA0-84A2-4CE0-97AB-9429994D4986}" destId="{B6F9B43D-9773-4F72-B166-A41ED0EBBD2E}" srcOrd="0" destOrd="0" presId="urn:microsoft.com/office/officeart/2005/8/layout/radial5"/>
    <dgm:cxn modelId="{8EC68123-E58D-4E78-919D-F83DC5099EFE}" type="presParOf" srcId="{E29AF853-580E-4387-BABE-433C9782126D}" destId="{DD7E7EC6-CE73-4880-9F00-95D2114D4656}" srcOrd="10" destOrd="0" presId="urn:microsoft.com/office/officeart/2005/8/layout/radial5"/>
    <dgm:cxn modelId="{8EB0D3E6-CBF6-4D6E-A82F-E7B83FEC0F3C}" type="presParOf" srcId="{E29AF853-580E-4387-BABE-433C9782126D}" destId="{81CB22AE-2D8D-49CF-8EA5-0A85126C6D07}" srcOrd="11" destOrd="0" presId="urn:microsoft.com/office/officeart/2005/8/layout/radial5"/>
    <dgm:cxn modelId="{54AD07E8-2AE0-470D-AD52-3EFE48BAE2D2}" type="presParOf" srcId="{81CB22AE-2D8D-49CF-8EA5-0A85126C6D07}" destId="{4C9F2D0D-65B9-45CD-80A0-8FB9AFB20BB6}" srcOrd="0" destOrd="0" presId="urn:microsoft.com/office/officeart/2005/8/layout/radial5"/>
    <dgm:cxn modelId="{BE9B8E6C-D8D2-4817-9C71-C746C2EA972D}" type="presParOf" srcId="{E29AF853-580E-4387-BABE-433C9782126D}" destId="{76772E4A-E0F2-459A-B42B-F95B00EE9BD9}" srcOrd="12" destOrd="0" presId="urn:microsoft.com/office/officeart/2005/8/layout/radial5"/>
    <dgm:cxn modelId="{94C2EDE6-6CEB-4FDA-9E6A-CA5FA3DCE4DC}" type="presParOf" srcId="{E29AF853-580E-4387-BABE-433C9782126D}" destId="{956EF585-F484-4B37-947E-EEBCBD6CCBF7}" srcOrd="13" destOrd="0" presId="urn:microsoft.com/office/officeart/2005/8/layout/radial5"/>
    <dgm:cxn modelId="{7027A46D-B373-4404-8224-BEF67ED52451}" type="presParOf" srcId="{956EF585-F484-4B37-947E-EEBCBD6CCBF7}" destId="{3166D4E0-8F7E-494C-85CC-F3BDD10A256C}" srcOrd="0" destOrd="0" presId="urn:microsoft.com/office/officeart/2005/8/layout/radial5"/>
    <dgm:cxn modelId="{DC081078-70CC-4942-8B18-88842D36B70A}" type="presParOf" srcId="{E29AF853-580E-4387-BABE-433C9782126D}" destId="{54F329C3-4B13-473B-82FF-D9BA652CAC3F}" srcOrd="14" destOrd="0" presId="urn:microsoft.com/office/officeart/2005/8/layout/radial5"/>
    <dgm:cxn modelId="{998920C8-9243-45F2-B9F4-A7C1416748C7}" type="presParOf" srcId="{E29AF853-580E-4387-BABE-433C9782126D}" destId="{C619DCEB-ADF5-413A-8596-67193E98116A}" srcOrd="15" destOrd="0" presId="urn:microsoft.com/office/officeart/2005/8/layout/radial5"/>
    <dgm:cxn modelId="{24725604-5B90-47B5-961D-7509B6C92216}" type="presParOf" srcId="{C619DCEB-ADF5-413A-8596-67193E98116A}" destId="{B0CED630-780A-4DAB-8CFC-79F1EC6110A2}" srcOrd="0" destOrd="0" presId="urn:microsoft.com/office/officeart/2005/8/layout/radial5"/>
    <dgm:cxn modelId="{A9E81336-F368-47DB-9138-E312231883FB}" type="presParOf" srcId="{E29AF853-580E-4387-BABE-433C9782126D}" destId="{FD369FAE-D3CA-4E1C-A1A9-C3D530EE4A98}" srcOrd="16" destOrd="0" presId="urn:microsoft.com/office/officeart/2005/8/layout/radial5"/>
    <dgm:cxn modelId="{B776B22A-4D6D-421D-8882-CEB0508738DE}" type="presParOf" srcId="{E29AF853-580E-4387-BABE-433C9782126D}" destId="{521E4C08-12A9-4CCD-B17D-1D800A0F6489}" srcOrd="17" destOrd="0" presId="urn:microsoft.com/office/officeart/2005/8/layout/radial5"/>
    <dgm:cxn modelId="{CFF20A6C-0C4C-43BE-9C7E-AE5EE23E15E7}" type="presParOf" srcId="{521E4C08-12A9-4CCD-B17D-1D800A0F6489}" destId="{F081AB0D-5428-446D-B255-483F2FB8B1D3}" srcOrd="0" destOrd="0" presId="urn:microsoft.com/office/officeart/2005/8/layout/radial5"/>
    <dgm:cxn modelId="{FC6534A9-E458-4DF8-8D25-8AD34BA0605B}" type="presParOf" srcId="{E29AF853-580E-4387-BABE-433C9782126D}" destId="{24E49786-B8C3-44AE-9403-A220841F1CEE}" srcOrd="18" destOrd="0" presId="urn:microsoft.com/office/officeart/2005/8/layout/radial5"/>
    <dgm:cxn modelId="{0FA4EC57-7412-4C65-A9F6-512E5D869236}" type="presParOf" srcId="{E29AF853-580E-4387-BABE-433C9782126D}" destId="{7AEA6250-2D52-4F0B-921C-89D8C0BA8204}" srcOrd="19" destOrd="0" presId="urn:microsoft.com/office/officeart/2005/8/layout/radial5"/>
    <dgm:cxn modelId="{4698D1FA-365E-49CF-AD36-4B1583A96417}" type="presParOf" srcId="{7AEA6250-2D52-4F0B-921C-89D8C0BA8204}" destId="{D747379A-1617-4BDD-A60E-D55E9316310D}" srcOrd="0" destOrd="0" presId="urn:microsoft.com/office/officeart/2005/8/layout/radial5"/>
    <dgm:cxn modelId="{608049E7-D91F-4E2B-BD6A-47986F4E2DD9}" type="presParOf" srcId="{E29AF853-580E-4387-BABE-433C9782126D}" destId="{6A34B9F4-094E-42CB-8D95-64522341EE6B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2B6B25-31A5-4BDC-8523-26BFAC8A8295}" type="doc">
      <dgm:prSet loTypeId="urn:microsoft.com/office/officeart/2005/8/layout/radial5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F20E908-3602-4584-B2FD-685298627983}">
      <dgm:prSet phldrT="[Text]" custT="1"/>
      <dgm:spPr/>
      <dgm:t>
        <a:bodyPr/>
        <a:lstStyle/>
        <a:p>
          <a:r>
            <a:rPr lang="bn-IN" sz="36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মানুষের তৈরি  পরিবেশের  উপাদান </a:t>
          </a:r>
          <a:endParaRPr lang="en-US" sz="3600" b="1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E998E6C-57D9-46F5-B338-840D748BDAE8}" type="parTrans" cxnId="{EC0E470A-D059-401A-816E-8E05332E41E9}">
      <dgm:prSet/>
      <dgm:spPr/>
      <dgm:t>
        <a:bodyPr/>
        <a:lstStyle/>
        <a:p>
          <a:endParaRPr lang="en-US"/>
        </a:p>
      </dgm:t>
    </dgm:pt>
    <dgm:pt modelId="{F4303D4F-4F44-4288-B487-DE6E020BF5D6}" type="sibTrans" cxnId="{EC0E470A-D059-401A-816E-8E05332E41E9}">
      <dgm:prSet/>
      <dgm:spPr/>
      <dgm:t>
        <a:bodyPr/>
        <a:lstStyle/>
        <a:p>
          <a:endParaRPr lang="en-US"/>
        </a:p>
      </dgm:t>
    </dgm:pt>
    <dgm:pt modelId="{254F0918-75A9-451B-855E-422ED1ACD43C}">
      <dgm:prSet phldrT="[Text]" custT="1"/>
      <dgm:spPr/>
      <dgm:t>
        <a:bodyPr/>
        <a:lstStyle/>
        <a:p>
          <a:r>
            <a:rPr lang="bn-IN" sz="24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ঘরবাড়ি  </a:t>
          </a:r>
          <a:endParaRPr lang="en-US" sz="2400" dirty="0">
            <a:solidFill>
              <a:schemeClr val="bg1"/>
            </a:solidFill>
          </a:endParaRPr>
        </a:p>
      </dgm:t>
    </dgm:pt>
    <dgm:pt modelId="{08CE751C-2388-4076-AD18-0828AE4806CF}" type="parTrans" cxnId="{03C498D5-5EEC-4FF6-8D3D-55D712CE681C}">
      <dgm:prSet/>
      <dgm:spPr/>
      <dgm:t>
        <a:bodyPr/>
        <a:lstStyle/>
        <a:p>
          <a:endParaRPr lang="en-US"/>
        </a:p>
      </dgm:t>
    </dgm:pt>
    <dgm:pt modelId="{AB278978-028E-441B-A820-611672CA204B}" type="sibTrans" cxnId="{03C498D5-5EEC-4FF6-8D3D-55D712CE681C}">
      <dgm:prSet/>
      <dgm:spPr/>
      <dgm:t>
        <a:bodyPr/>
        <a:lstStyle/>
        <a:p>
          <a:endParaRPr lang="en-US"/>
        </a:p>
      </dgm:t>
    </dgm:pt>
    <dgm:pt modelId="{333A88FF-4B7F-4C80-BA4D-0D6A9874A201}">
      <dgm:prSet phldrT="[Text]" custT="1"/>
      <dgm:spPr/>
      <dgm:t>
        <a:bodyPr/>
        <a:lstStyle/>
        <a:p>
          <a:r>
            <a:rPr lang="bn-IN" sz="1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দালানকোঠা  </a:t>
          </a:r>
          <a:endParaRPr lang="en-US" sz="1800" dirty="0">
            <a:solidFill>
              <a:schemeClr val="bg1"/>
            </a:solidFill>
          </a:endParaRPr>
        </a:p>
      </dgm:t>
    </dgm:pt>
    <dgm:pt modelId="{D4E2A4F9-6DF8-4BAC-BDB3-99D9C72A0E0E}" type="parTrans" cxnId="{7D265484-484C-46F5-B5C8-03A813E89D36}">
      <dgm:prSet/>
      <dgm:spPr/>
      <dgm:t>
        <a:bodyPr/>
        <a:lstStyle/>
        <a:p>
          <a:endParaRPr lang="en-US"/>
        </a:p>
      </dgm:t>
    </dgm:pt>
    <dgm:pt modelId="{C1388C22-E59F-4143-8254-A08690D4642E}" type="sibTrans" cxnId="{7D265484-484C-46F5-B5C8-03A813E89D36}">
      <dgm:prSet/>
      <dgm:spPr/>
      <dgm:t>
        <a:bodyPr/>
        <a:lstStyle/>
        <a:p>
          <a:endParaRPr lang="en-US"/>
        </a:p>
      </dgm:t>
    </dgm:pt>
    <dgm:pt modelId="{9BA71427-2F2F-4CDB-8384-88E0CEC88638}">
      <dgm:prSet phldrT="[Text]"/>
      <dgm:spPr/>
      <dgm:t>
        <a:bodyPr/>
        <a:lstStyle/>
        <a:p>
          <a:r>
            <a:rPr lang="bn-IN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রাস্তা- ঘাট </a:t>
          </a:r>
          <a:endParaRPr lang="en-US" dirty="0">
            <a:solidFill>
              <a:schemeClr val="bg1"/>
            </a:solidFill>
          </a:endParaRPr>
        </a:p>
      </dgm:t>
    </dgm:pt>
    <dgm:pt modelId="{17346329-3F8F-4618-8E64-DBBF1FAF5ECB}" type="parTrans" cxnId="{8F9D2AE1-6104-4A95-B1C3-882C90AAB28A}">
      <dgm:prSet/>
      <dgm:spPr/>
      <dgm:t>
        <a:bodyPr/>
        <a:lstStyle/>
        <a:p>
          <a:endParaRPr lang="en-US"/>
        </a:p>
      </dgm:t>
    </dgm:pt>
    <dgm:pt modelId="{FD8FBC04-49DB-4CD3-95BE-D9EBF9B014B3}" type="sibTrans" cxnId="{8F9D2AE1-6104-4A95-B1C3-882C90AAB28A}">
      <dgm:prSet/>
      <dgm:spPr/>
      <dgm:t>
        <a:bodyPr/>
        <a:lstStyle/>
        <a:p>
          <a:endParaRPr lang="en-US"/>
        </a:p>
      </dgm:t>
    </dgm:pt>
    <dgm:pt modelId="{313A1573-8312-49BD-BF37-2302558A497C}">
      <dgm:prSet phldrT="[Text]" custT="1"/>
      <dgm:spPr/>
      <dgm:t>
        <a:bodyPr/>
        <a:lstStyle/>
        <a:p>
          <a:r>
            <a:rPr lang="bn-IN" sz="2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বাস  </a:t>
          </a:r>
          <a:endParaRPr lang="en-US" sz="2800" dirty="0">
            <a:solidFill>
              <a:schemeClr val="bg1"/>
            </a:solidFill>
          </a:endParaRPr>
        </a:p>
      </dgm:t>
    </dgm:pt>
    <dgm:pt modelId="{B8B82A2B-5467-4632-8334-DA5924D08FBF}" type="parTrans" cxnId="{CDDD0836-EADD-4D0B-B026-881D3E10F19B}">
      <dgm:prSet/>
      <dgm:spPr/>
      <dgm:t>
        <a:bodyPr/>
        <a:lstStyle/>
        <a:p>
          <a:endParaRPr lang="en-US"/>
        </a:p>
      </dgm:t>
    </dgm:pt>
    <dgm:pt modelId="{079B18F0-8AB4-47B2-9A3C-6FDBCBB0C700}" type="sibTrans" cxnId="{CDDD0836-EADD-4D0B-B026-881D3E10F19B}">
      <dgm:prSet/>
      <dgm:spPr/>
      <dgm:t>
        <a:bodyPr/>
        <a:lstStyle/>
        <a:p>
          <a:endParaRPr lang="en-US"/>
        </a:p>
      </dgm:t>
    </dgm:pt>
    <dgm:pt modelId="{D6D264E7-2004-46F1-B0CE-4DC8A9C445F6}">
      <dgm:prSet/>
      <dgm:spPr/>
      <dgm:t>
        <a:bodyPr/>
        <a:lstStyle/>
        <a:p>
          <a:r>
            <a:rPr lang="bn-IN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কাপড়-চোপড়  </a:t>
          </a:r>
          <a:endParaRPr lang="en-US" dirty="0">
            <a:solidFill>
              <a:schemeClr val="bg1"/>
            </a:solidFill>
          </a:endParaRPr>
        </a:p>
      </dgm:t>
    </dgm:pt>
    <dgm:pt modelId="{971FF16B-C0DC-4795-8934-C7B386782467}" type="parTrans" cxnId="{51BA084C-E26A-4D26-B647-780D69421D89}">
      <dgm:prSet/>
      <dgm:spPr/>
      <dgm:t>
        <a:bodyPr/>
        <a:lstStyle/>
        <a:p>
          <a:endParaRPr lang="en-US"/>
        </a:p>
      </dgm:t>
    </dgm:pt>
    <dgm:pt modelId="{454E09E0-C50F-4FA8-98A0-14567C7EA441}" type="sibTrans" cxnId="{51BA084C-E26A-4D26-B647-780D69421D89}">
      <dgm:prSet/>
      <dgm:spPr/>
      <dgm:t>
        <a:bodyPr/>
        <a:lstStyle/>
        <a:p>
          <a:endParaRPr lang="en-US"/>
        </a:p>
      </dgm:t>
    </dgm:pt>
    <dgm:pt modelId="{B629E4FF-F078-43D5-93C9-35606C9FE73A}">
      <dgm:prSet custT="1"/>
      <dgm:spPr/>
      <dgm:t>
        <a:bodyPr/>
        <a:lstStyle/>
        <a:p>
          <a:r>
            <a:rPr lang="bn-IN" sz="24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টেবিল- চেয়ার </a:t>
          </a:r>
          <a:endParaRPr lang="en-US" sz="2400" dirty="0">
            <a:solidFill>
              <a:schemeClr val="bg1"/>
            </a:solidFill>
          </a:endParaRPr>
        </a:p>
      </dgm:t>
    </dgm:pt>
    <dgm:pt modelId="{BEC6F9DA-F4EA-4AC9-8E91-5F2C7E9E6FAB}" type="parTrans" cxnId="{5614DB30-4638-4EBC-9944-F71E143A630E}">
      <dgm:prSet/>
      <dgm:spPr/>
      <dgm:t>
        <a:bodyPr/>
        <a:lstStyle/>
        <a:p>
          <a:endParaRPr lang="en-US"/>
        </a:p>
      </dgm:t>
    </dgm:pt>
    <dgm:pt modelId="{AB76EF84-48AB-41E9-90FE-6D55987FECCC}" type="sibTrans" cxnId="{5614DB30-4638-4EBC-9944-F71E143A630E}">
      <dgm:prSet/>
      <dgm:spPr/>
      <dgm:t>
        <a:bodyPr/>
        <a:lstStyle/>
        <a:p>
          <a:endParaRPr lang="en-US"/>
        </a:p>
      </dgm:t>
    </dgm:pt>
    <dgm:pt modelId="{1C113778-8C24-45E2-B513-96C85DA3878E}">
      <dgm:prSet custT="1"/>
      <dgm:spPr/>
      <dgm:t>
        <a:bodyPr/>
        <a:lstStyle/>
        <a:p>
          <a:r>
            <a:rPr lang="bn-IN" sz="2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ট্রেন </a:t>
          </a:r>
          <a:endParaRPr lang="en-US" sz="2800" dirty="0">
            <a:solidFill>
              <a:schemeClr val="bg1"/>
            </a:solidFill>
          </a:endParaRPr>
        </a:p>
      </dgm:t>
    </dgm:pt>
    <dgm:pt modelId="{C7687ED2-47D4-4E95-9226-58C7D581707A}" type="parTrans" cxnId="{07A6E46E-3D74-4825-83A3-868310B5A7D8}">
      <dgm:prSet/>
      <dgm:spPr/>
      <dgm:t>
        <a:bodyPr/>
        <a:lstStyle/>
        <a:p>
          <a:endParaRPr lang="en-US"/>
        </a:p>
      </dgm:t>
    </dgm:pt>
    <dgm:pt modelId="{E7F6A48C-512B-412D-A1EB-22737D1AF2EE}" type="sibTrans" cxnId="{07A6E46E-3D74-4825-83A3-868310B5A7D8}">
      <dgm:prSet/>
      <dgm:spPr/>
      <dgm:t>
        <a:bodyPr/>
        <a:lstStyle/>
        <a:p>
          <a:endParaRPr lang="en-US"/>
        </a:p>
      </dgm:t>
    </dgm:pt>
    <dgm:pt modelId="{1D19B377-029E-4573-8F70-F4C6E39C59E3}">
      <dgm:prSet custT="1"/>
      <dgm:spPr/>
      <dgm:t>
        <a:bodyPr/>
        <a:lstStyle/>
        <a:p>
          <a:r>
            <a:rPr lang="bn-IN" sz="2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বই </a:t>
          </a:r>
          <a:endParaRPr lang="en-US" sz="2800" dirty="0">
            <a:solidFill>
              <a:schemeClr val="bg1"/>
            </a:solidFill>
          </a:endParaRPr>
        </a:p>
      </dgm:t>
    </dgm:pt>
    <dgm:pt modelId="{880049ED-B207-426A-AC60-BA0519C6194E}" type="parTrans" cxnId="{0D6D66F2-F2D0-4660-B957-2E2BB36CAF26}">
      <dgm:prSet/>
      <dgm:spPr/>
      <dgm:t>
        <a:bodyPr/>
        <a:lstStyle/>
        <a:p>
          <a:endParaRPr lang="en-US"/>
        </a:p>
      </dgm:t>
    </dgm:pt>
    <dgm:pt modelId="{723FB259-DFAA-4231-AE8A-A709DF6F348C}" type="sibTrans" cxnId="{0D6D66F2-F2D0-4660-B957-2E2BB36CAF26}">
      <dgm:prSet/>
      <dgm:spPr/>
      <dgm:t>
        <a:bodyPr/>
        <a:lstStyle/>
        <a:p>
          <a:endParaRPr lang="en-US"/>
        </a:p>
      </dgm:t>
    </dgm:pt>
    <dgm:pt modelId="{091F1414-13B7-4AC8-A955-CDD5B58966B0}">
      <dgm:prSet custT="1"/>
      <dgm:spPr/>
      <dgm:t>
        <a:bodyPr/>
        <a:lstStyle/>
        <a:p>
          <a:r>
            <a:rPr lang="bn-IN" sz="2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খাতা</a:t>
          </a:r>
          <a:endParaRPr lang="en-US" sz="2800" b="1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CCE9EDF-9C58-49BA-9115-04D9EEFA3A1C}" type="parTrans" cxnId="{E3E93581-2C51-47D9-949C-40998687CEFB}">
      <dgm:prSet/>
      <dgm:spPr/>
      <dgm:t>
        <a:bodyPr/>
        <a:lstStyle/>
        <a:p>
          <a:endParaRPr lang="en-US"/>
        </a:p>
      </dgm:t>
    </dgm:pt>
    <dgm:pt modelId="{8B811504-FBD3-4DA1-8452-667973FAE7E4}" type="sibTrans" cxnId="{E3E93581-2C51-47D9-949C-40998687CEFB}">
      <dgm:prSet/>
      <dgm:spPr/>
      <dgm:t>
        <a:bodyPr/>
        <a:lstStyle/>
        <a:p>
          <a:endParaRPr lang="en-US"/>
        </a:p>
      </dgm:t>
    </dgm:pt>
    <dgm:pt modelId="{57CFDAE0-F582-4493-886D-047DCBBCD00D}">
      <dgm:prSet/>
      <dgm:spPr/>
      <dgm:t>
        <a:bodyPr/>
        <a:lstStyle/>
        <a:p>
          <a:r>
            <a:rPr lang="bn-IN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কলম   </a:t>
          </a:r>
          <a:endParaRPr lang="en-US" dirty="0">
            <a:solidFill>
              <a:schemeClr val="bg1"/>
            </a:solidFill>
          </a:endParaRPr>
        </a:p>
      </dgm:t>
    </dgm:pt>
    <dgm:pt modelId="{3A9FC291-74B5-4BFA-B74A-989F37C2319F}" type="parTrans" cxnId="{48AEC04C-C0C8-4C84-8E9B-73F926BD6BA4}">
      <dgm:prSet/>
      <dgm:spPr/>
      <dgm:t>
        <a:bodyPr/>
        <a:lstStyle/>
        <a:p>
          <a:endParaRPr lang="en-US"/>
        </a:p>
      </dgm:t>
    </dgm:pt>
    <dgm:pt modelId="{D6EA8D8E-9D09-450E-892E-86C6A9F942CE}" type="sibTrans" cxnId="{48AEC04C-C0C8-4C84-8E9B-73F926BD6BA4}">
      <dgm:prSet/>
      <dgm:spPr/>
      <dgm:t>
        <a:bodyPr/>
        <a:lstStyle/>
        <a:p>
          <a:endParaRPr lang="en-US"/>
        </a:p>
      </dgm:t>
    </dgm:pt>
    <dgm:pt modelId="{E29AF853-580E-4387-BABE-433C9782126D}" type="pres">
      <dgm:prSet presAssocID="{862B6B25-31A5-4BDC-8523-26BFAC8A829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350B7F-5C80-42C7-BE9E-C87433A4DAB6}" type="pres">
      <dgm:prSet presAssocID="{EF20E908-3602-4584-B2FD-685298627983}" presName="centerShape" presStyleLbl="node0" presStyleIdx="0" presStyleCnt="1" custScaleX="162739" custScaleY="162739"/>
      <dgm:spPr/>
      <dgm:t>
        <a:bodyPr/>
        <a:lstStyle/>
        <a:p>
          <a:endParaRPr lang="en-US"/>
        </a:p>
      </dgm:t>
    </dgm:pt>
    <dgm:pt modelId="{34029E7B-2763-43EC-915D-05A5E89C30BC}" type="pres">
      <dgm:prSet presAssocID="{08CE751C-2388-4076-AD18-0828AE4806CF}" presName="parTrans" presStyleLbl="sibTrans2D1" presStyleIdx="0" presStyleCnt="10"/>
      <dgm:spPr/>
      <dgm:t>
        <a:bodyPr/>
        <a:lstStyle/>
        <a:p>
          <a:endParaRPr lang="en-US"/>
        </a:p>
      </dgm:t>
    </dgm:pt>
    <dgm:pt modelId="{7124D03B-F5F3-4182-A935-ACC8AE537E27}" type="pres">
      <dgm:prSet presAssocID="{08CE751C-2388-4076-AD18-0828AE4806CF}" presName="connectorText" presStyleLbl="sibTrans2D1" presStyleIdx="0" presStyleCnt="10"/>
      <dgm:spPr/>
      <dgm:t>
        <a:bodyPr/>
        <a:lstStyle/>
        <a:p>
          <a:endParaRPr lang="en-US"/>
        </a:p>
      </dgm:t>
    </dgm:pt>
    <dgm:pt modelId="{88180C37-265D-4481-803D-73BB222C9546}" type="pres">
      <dgm:prSet presAssocID="{254F0918-75A9-451B-855E-422ED1ACD43C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0D96A7-F6B7-4285-B3BC-23C108D93559}" type="pres">
      <dgm:prSet presAssocID="{D4E2A4F9-6DF8-4BAC-BDB3-99D9C72A0E0E}" presName="parTrans" presStyleLbl="sibTrans2D1" presStyleIdx="1" presStyleCnt="10"/>
      <dgm:spPr/>
      <dgm:t>
        <a:bodyPr/>
        <a:lstStyle/>
        <a:p>
          <a:endParaRPr lang="en-US"/>
        </a:p>
      </dgm:t>
    </dgm:pt>
    <dgm:pt modelId="{E9FC0E77-58CA-438A-8927-28BD8DFF07F5}" type="pres">
      <dgm:prSet presAssocID="{D4E2A4F9-6DF8-4BAC-BDB3-99D9C72A0E0E}" presName="connectorText" presStyleLbl="sibTrans2D1" presStyleIdx="1" presStyleCnt="10"/>
      <dgm:spPr/>
      <dgm:t>
        <a:bodyPr/>
        <a:lstStyle/>
        <a:p>
          <a:endParaRPr lang="en-US"/>
        </a:p>
      </dgm:t>
    </dgm:pt>
    <dgm:pt modelId="{52626353-3454-485D-8472-79C1B64A54EA}" type="pres">
      <dgm:prSet presAssocID="{333A88FF-4B7F-4C80-BA4D-0D6A9874A201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E9A180-0507-4F43-84FD-81E6C4921EDD}" type="pres">
      <dgm:prSet presAssocID="{BEC6F9DA-F4EA-4AC9-8E91-5F2C7E9E6FAB}" presName="parTrans" presStyleLbl="sibTrans2D1" presStyleIdx="2" presStyleCnt="10"/>
      <dgm:spPr/>
      <dgm:t>
        <a:bodyPr/>
        <a:lstStyle/>
        <a:p>
          <a:endParaRPr lang="en-US"/>
        </a:p>
      </dgm:t>
    </dgm:pt>
    <dgm:pt modelId="{1341F527-D3CD-4D05-BA70-9C0D0E7E3BA0}" type="pres">
      <dgm:prSet presAssocID="{BEC6F9DA-F4EA-4AC9-8E91-5F2C7E9E6FAB}" presName="connectorText" presStyleLbl="sibTrans2D1" presStyleIdx="2" presStyleCnt="10"/>
      <dgm:spPr/>
      <dgm:t>
        <a:bodyPr/>
        <a:lstStyle/>
        <a:p>
          <a:endParaRPr lang="en-US"/>
        </a:p>
      </dgm:t>
    </dgm:pt>
    <dgm:pt modelId="{503EC947-E261-4609-99C7-D2EB6429AED8}" type="pres">
      <dgm:prSet presAssocID="{B629E4FF-F078-43D5-93C9-35606C9FE73A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6E0B2A-DADA-4102-920A-8D17D6ABD881}" type="pres">
      <dgm:prSet presAssocID="{971FF16B-C0DC-4795-8934-C7B386782467}" presName="parTrans" presStyleLbl="sibTrans2D1" presStyleIdx="3" presStyleCnt="10"/>
      <dgm:spPr/>
      <dgm:t>
        <a:bodyPr/>
        <a:lstStyle/>
        <a:p>
          <a:endParaRPr lang="en-US"/>
        </a:p>
      </dgm:t>
    </dgm:pt>
    <dgm:pt modelId="{9E966EE2-1593-410D-9C76-97210D06D236}" type="pres">
      <dgm:prSet presAssocID="{971FF16B-C0DC-4795-8934-C7B386782467}" presName="connectorText" presStyleLbl="sibTrans2D1" presStyleIdx="3" presStyleCnt="10"/>
      <dgm:spPr/>
      <dgm:t>
        <a:bodyPr/>
        <a:lstStyle/>
        <a:p>
          <a:endParaRPr lang="en-US"/>
        </a:p>
      </dgm:t>
    </dgm:pt>
    <dgm:pt modelId="{E8107417-E7C6-4E3A-8709-5DB5648E2C6B}" type="pres">
      <dgm:prSet presAssocID="{D6D264E7-2004-46F1-B0CE-4DC8A9C445F6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2A2BA0-84A2-4CE0-97AB-9429994D4986}" type="pres">
      <dgm:prSet presAssocID="{17346329-3F8F-4618-8E64-DBBF1FAF5ECB}" presName="parTrans" presStyleLbl="sibTrans2D1" presStyleIdx="4" presStyleCnt="10"/>
      <dgm:spPr/>
      <dgm:t>
        <a:bodyPr/>
        <a:lstStyle/>
        <a:p>
          <a:endParaRPr lang="en-US"/>
        </a:p>
      </dgm:t>
    </dgm:pt>
    <dgm:pt modelId="{B6F9B43D-9773-4F72-B166-A41ED0EBBD2E}" type="pres">
      <dgm:prSet presAssocID="{17346329-3F8F-4618-8E64-DBBF1FAF5ECB}" presName="connectorText" presStyleLbl="sibTrans2D1" presStyleIdx="4" presStyleCnt="10"/>
      <dgm:spPr/>
      <dgm:t>
        <a:bodyPr/>
        <a:lstStyle/>
        <a:p>
          <a:endParaRPr lang="en-US"/>
        </a:p>
      </dgm:t>
    </dgm:pt>
    <dgm:pt modelId="{DD7E7EC6-CE73-4880-9F00-95D2114D4656}" type="pres">
      <dgm:prSet presAssocID="{9BA71427-2F2F-4CDB-8384-88E0CEC88638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CB22AE-2D8D-49CF-8EA5-0A85126C6D07}" type="pres">
      <dgm:prSet presAssocID="{B8B82A2B-5467-4632-8334-DA5924D08FBF}" presName="parTrans" presStyleLbl="sibTrans2D1" presStyleIdx="5" presStyleCnt="10"/>
      <dgm:spPr/>
      <dgm:t>
        <a:bodyPr/>
        <a:lstStyle/>
        <a:p>
          <a:endParaRPr lang="en-US"/>
        </a:p>
      </dgm:t>
    </dgm:pt>
    <dgm:pt modelId="{4C9F2D0D-65B9-45CD-80A0-8FB9AFB20BB6}" type="pres">
      <dgm:prSet presAssocID="{B8B82A2B-5467-4632-8334-DA5924D08FBF}" presName="connectorText" presStyleLbl="sibTrans2D1" presStyleIdx="5" presStyleCnt="10"/>
      <dgm:spPr/>
      <dgm:t>
        <a:bodyPr/>
        <a:lstStyle/>
        <a:p>
          <a:endParaRPr lang="en-US"/>
        </a:p>
      </dgm:t>
    </dgm:pt>
    <dgm:pt modelId="{76772E4A-E0F2-459A-B42B-F95B00EE9BD9}" type="pres">
      <dgm:prSet presAssocID="{313A1573-8312-49BD-BF37-2302558A497C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EF585-F484-4B37-947E-EEBCBD6CCBF7}" type="pres">
      <dgm:prSet presAssocID="{C7687ED2-47D4-4E95-9226-58C7D581707A}" presName="parTrans" presStyleLbl="sibTrans2D1" presStyleIdx="6" presStyleCnt="10"/>
      <dgm:spPr/>
      <dgm:t>
        <a:bodyPr/>
        <a:lstStyle/>
        <a:p>
          <a:endParaRPr lang="en-US"/>
        </a:p>
      </dgm:t>
    </dgm:pt>
    <dgm:pt modelId="{3166D4E0-8F7E-494C-85CC-F3BDD10A256C}" type="pres">
      <dgm:prSet presAssocID="{C7687ED2-47D4-4E95-9226-58C7D581707A}" presName="connectorText" presStyleLbl="sibTrans2D1" presStyleIdx="6" presStyleCnt="10"/>
      <dgm:spPr/>
      <dgm:t>
        <a:bodyPr/>
        <a:lstStyle/>
        <a:p>
          <a:endParaRPr lang="en-US"/>
        </a:p>
      </dgm:t>
    </dgm:pt>
    <dgm:pt modelId="{54F329C3-4B13-473B-82FF-D9BA652CAC3F}" type="pres">
      <dgm:prSet presAssocID="{1C113778-8C24-45E2-B513-96C85DA3878E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19DCEB-ADF5-413A-8596-67193E98116A}" type="pres">
      <dgm:prSet presAssocID="{880049ED-B207-426A-AC60-BA0519C6194E}" presName="parTrans" presStyleLbl="sibTrans2D1" presStyleIdx="7" presStyleCnt="10"/>
      <dgm:spPr/>
      <dgm:t>
        <a:bodyPr/>
        <a:lstStyle/>
        <a:p>
          <a:endParaRPr lang="en-US"/>
        </a:p>
      </dgm:t>
    </dgm:pt>
    <dgm:pt modelId="{B0CED630-780A-4DAB-8CFC-79F1EC6110A2}" type="pres">
      <dgm:prSet presAssocID="{880049ED-B207-426A-AC60-BA0519C6194E}" presName="connectorText" presStyleLbl="sibTrans2D1" presStyleIdx="7" presStyleCnt="10"/>
      <dgm:spPr/>
      <dgm:t>
        <a:bodyPr/>
        <a:lstStyle/>
        <a:p>
          <a:endParaRPr lang="en-US"/>
        </a:p>
      </dgm:t>
    </dgm:pt>
    <dgm:pt modelId="{FD369FAE-D3CA-4E1C-A1A9-C3D530EE4A98}" type="pres">
      <dgm:prSet presAssocID="{1D19B377-029E-4573-8F70-F4C6E39C59E3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1E4C08-12A9-4CCD-B17D-1D800A0F6489}" type="pres">
      <dgm:prSet presAssocID="{BCCE9EDF-9C58-49BA-9115-04D9EEFA3A1C}" presName="parTrans" presStyleLbl="sibTrans2D1" presStyleIdx="8" presStyleCnt="10"/>
      <dgm:spPr/>
      <dgm:t>
        <a:bodyPr/>
        <a:lstStyle/>
        <a:p>
          <a:endParaRPr lang="en-US"/>
        </a:p>
      </dgm:t>
    </dgm:pt>
    <dgm:pt modelId="{F081AB0D-5428-446D-B255-483F2FB8B1D3}" type="pres">
      <dgm:prSet presAssocID="{BCCE9EDF-9C58-49BA-9115-04D9EEFA3A1C}" presName="connectorText" presStyleLbl="sibTrans2D1" presStyleIdx="8" presStyleCnt="10"/>
      <dgm:spPr/>
      <dgm:t>
        <a:bodyPr/>
        <a:lstStyle/>
        <a:p>
          <a:endParaRPr lang="en-US"/>
        </a:p>
      </dgm:t>
    </dgm:pt>
    <dgm:pt modelId="{24E49786-B8C3-44AE-9403-A220841F1CEE}" type="pres">
      <dgm:prSet presAssocID="{091F1414-13B7-4AC8-A955-CDD5B58966B0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EA6250-2D52-4F0B-921C-89D8C0BA8204}" type="pres">
      <dgm:prSet presAssocID="{3A9FC291-74B5-4BFA-B74A-989F37C2319F}" presName="parTrans" presStyleLbl="sibTrans2D1" presStyleIdx="9" presStyleCnt="10"/>
      <dgm:spPr/>
      <dgm:t>
        <a:bodyPr/>
        <a:lstStyle/>
        <a:p>
          <a:endParaRPr lang="en-US"/>
        </a:p>
      </dgm:t>
    </dgm:pt>
    <dgm:pt modelId="{D747379A-1617-4BDD-A60E-D55E9316310D}" type="pres">
      <dgm:prSet presAssocID="{3A9FC291-74B5-4BFA-B74A-989F37C2319F}" presName="connectorText" presStyleLbl="sibTrans2D1" presStyleIdx="9" presStyleCnt="10"/>
      <dgm:spPr/>
      <dgm:t>
        <a:bodyPr/>
        <a:lstStyle/>
        <a:p>
          <a:endParaRPr lang="en-US"/>
        </a:p>
      </dgm:t>
    </dgm:pt>
    <dgm:pt modelId="{6A34B9F4-094E-42CB-8D95-64522341EE6B}" type="pres">
      <dgm:prSet presAssocID="{57CFDAE0-F582-4493-886D-047DCBBCD00D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EE76A9-30BA-48F2-B653-3870346EFB66}" type="presOf" srcId="{9BA71427-2F2F-4CDB-8384-88E0CEC88638}" destId="{DD7E7EC6-CE73-4880-9F00-95D2114D4656}" srcOrd="0" destOrd="0" presId="urn:microsoft.com/office/officeart/2005/8/layout/radial5"/>
    <dgm:cxn modelId="{F1656BC5-795C-4D3F-9636-FFDCEA7D1525}" type="presOf" srcId="{091F1414-13B7-4AC8-A955-CDD5B58966B0}" destId="{24E49786-B8C3-44AE-9403-A220841F1CEE}" srcOrd="0" destOrd="0" presId="urn:microsoft.com/office/officeart/2005/8/layout/radial5"/>
    <dgm:cxn modelId="{37CA26FD-DC29-4449-A6BC-B6519E63D1F8}" type="presOf" srcId="{313A1573-8312-49BD-BF37-2302558A497C}" destId="{76772E4A-E0F2-459A-B42B-F95B00EE9BD9}" srcOrd="0" destOrd="0" presId="urn:microsoft.com/office/officeart/2005/8/layout/radial5"/>
    <dgm:cxn modelId="{07A6E46E-3D74-4825-83A3-868310B5A7D8}" srcId="{EF20E908-3602-4584-B2FD-685298627983}" destId="{1C113778-8C24-45E2-B513-96C85DA3878E}" srcOrd="6" destOrd="0" parTransId="{C7687ED2-47D4-4E95-9226-58C7D581707A}" sibTransId="{E7F6A48C-512B-412D-A1EB-22737D1AF2EE}"/>
    <dgm:cxn modelId="{7D265484-484C-46F5-B5C8-03A813E89D36}" srcId="{EF20E908-3602-4584-B2FD-685298627983}" destId="{333A88FF-4B7F-4C80-BA4D-0D6A9874A201}" srcOrd="1" destOrd="0" parTransId="{D4E2A4F9-6DF8-4BAC-BDB3-99D9C72A0E0E}" sibTransId="{C1388C22-E59F-4143-8254-A08690D4642E}"/>
    <dgm:cxn modelId="{40BE9854-0573-4414-BF8A-8736ED479F9D}" type="presOf" srcId="{BCCE9EDF-9C58-49BA-9115-04D9EEFA3A1C}" destId="{F081AB0D-5428-446D-B255-483F2FB8B1D3}" srcOrd="1" destOrd="0" presId="urn:microsoft.com/office/officeart/2005/8/layout/radial5"/>
    <dgm:cxn modelId="{99064F1D-52BF-45D7-83CA-C722A65341E0}" type="presOf" srcId="{17346329-3F8F-4618-8E64-DBBF1FAF5ECB}" destId="{B6F9B43D-9773-4F72-B166-A41ED0EBBD2E}" srcOrd="1" destOrd="0" presId="urn:microsoft.com/office/officeart/2005/8/layout/radial5"/>
    <dgm:cxn modelId="{7BBAFE30-296A-4D24-9D35-E6FADCDFFBAA}" type="presOf" srcId="{B8B82A2B-5467-4632-8334-DA5924D08FBF}" destId="{4C9F2D0D-65B9-45CD-80A0-8FB9AFB20BB6}" srcOrd="1" destOrd="0" presId="urn:microsoft.com/office/officeart/2005/8/layout/radial5"/>
    <dgm:cxn modelId="{4F2F2372-8EAB-4397-BF26-09F5FE76ECDA}" type="presOf" srcId="{333A88FF-4B7F-4C80-BA4D-0D6A9874A201}" destId="{52626353-3454-485D-8472-79C1B64A54EA}" srcOrd="0" destOrd="0" presId="urn:microsoft.com/office/officeart/2005/8/layout/radial5"/>
    <dgm:cxn modelId="{CD30E7C4-7DA6-447F-A63D-BCD83CB3D742}" type="presOf" srcId="{3A9FC291-74B5-4BFA-B74A-989F37C2319F}" destId="{D747379A-1617-4BDD-A60E-D55E9316310D}" srcOrd="1" destOrd="0" presId="urn:microsoft.com/office/officeart/2005/8/layout/radial5"/>
    <dgm:cxn modelId="{03C498D5-5EEC-4FF6-8D3D-55D712CE681C}" srcId="{EF20E908-3602-4584-B2FD-685298627983}" destId="{254F0918-75A9-451B-855E-422ED1ACD43C}" srcOrd="0" destOrd="0" parTransId="{08CE751C-2388-4076-AD18-0828AE4806CF}" sibTransId="{AB278978-028E-441B-A820-611672CA204B}"/>
    <dgm:cxn modelId="{2D0B31DD-4A18-4157-850D-275149F301F5}" type="presOf" srcId="{57CFDAE0-F582-4493-886D-047DCBBCD00D}" destId="{6A34B9F4-094E-42CB-8D95-64522341EE6B}" srcOrd="0" destOrd="0" presId="urn:microsoft.com/office/officeart/2005/8/layout/radial5"/>
    <dgm:cxn modelId="{7EBD71E4-B051-4984-84AD-25FB0BECBC66}" type="presOf" srcId="{EF20E908-3602-4584-B2FD-685298627983}" destId="{96350B7F-5C80-42C7-BE9E-C87433A4DAB6}" srcOrd="0" destOrd="0" presId="urn:microsoft.com/office/officeart/2005/8/layout/radial5"/>
    <dgm:cxn modelId="{48AEC04C-C0C8-4C84-8E9B-73F926BD6BA4}" srcId="{EF20E908-3602-4584-B2FD-685298627983}" destId="{57CFDAE0-F582-4493-886D-047DCBBCD00D}" srcOrd="9" destOrd="0" parTransId="{3A9FC291-74B5-4BFA-B74A-989F37C2319F}" sibTransId="{D6EA8D8E-9D09-450E-892E-86C6A9F942CE}"/>
    <dgm:cxn modelId="{A3600401-5987-475F-B517-7C22FE5A6BC8}" type="presOf" srcId="{880049ED-B207-426A-AC60-BA0519C6194E}" destId="{B0CED630-780A-4DAB-8CFC-79F1EC6110A2}" srcOrd="1" destOrd="0" presId="urn:microsoft.com/office/officeart/2005/8/layout/radial5"/>
    <dgm:cxn modelId="{CDDD0836-EADD-4D0B-B026-881D3E10F19B}" srcId="{EF20E908-3602-4584-B2FD-685298627983}" destId="{313A1573-8312-49BD-BF37-2302558A497C}" srcOrd="5" destOrd="0" parTransId="{B8B82A2B-5467-4632-8334-DA5924D08FBF}" sibTransId="{079B18F0-8AB4-47B2-9A3C-6FDBCBB0C700}"/>
    <dgm:cxn modelId="{66FCB635-157E-452D-BB85-78521A562398}" type="presOf" srcId="{1C113778-8C24-45E2-B513-96C85DA3878E}" destId="{54F329C3-4B13-473B-82FF-D9BA652CAC3F}" srcOrd="0" destOrd="0" presId="urn:microsoft.com/office/officeart/2005/8/layout/radial5"/>
    <dgm:cxn modelId="{E7F01466-C9B9-4E19-8B9D-98B27434E74D}" type="presOf" srcId="{B629E4FF-F078-43D5-93C9-35606C9FE73A}" destId="{503EC947-E261-4609-99C7-D2EB6429AED8}" srcOrd="0" destOrd="0" presId="urn:microsoft.com/office/officeart/2005/8/layout/radial5"/>
    <dgm:cxn modelId="{0BCBD40A-3602-4DCF-AC01-8A64D488A2BE}" type="presOf" srcId="{BCCE9EDF-9C58-49BA-9115-04D9EEFA3A1C}" destId="{521E4C08-12A9-4CCD-B17D-1D800A0F6489}" srcOrd="0" destOrd="0" presId="urn:microsoft.com/office/officeart/2005/8/layout/radial5"/>
    <dgm:cxn modelId="{56324121-1DF9-4F5A-B361-BB6C59967E72}" type="presOf" srcId="{3A9FC291-74B5-4BFA-B74A-989F37C2319F}" destId="{7AEA6250-2D52-4F0B-921C-89D8C0BA8204}" srcOrd="0" destOrd="0" presId="urn:microsoft.com/office/officeart/2005/8/layout/radial5"/>
    <dgm:cxn modelId="{5614DB30-4638-4EBC-9944-F71E143A630E}" srcId="{EF20E908-3602-4584-B2FD-685298627983}" destId="{B629E4FF-F078-43D5-93C9-35606C9FE73A}" srcOrd="2" destOrd="0" parTransId="{BEC6F9DA-F4EA-4AC9-8E91-5F2C7E9E6FAB}" sibTransId="{AB76EF84-48AB-41E9-90FE-6D55987FECCC}"/>
    <dgm:cxn modelId="{51BA084C-E26A-4D26-B647-780D69421D89}" srcId="{EF20E908-3602-4584-B2FD-685298627983}" destId="{D6D264E7-2004-46F1-B0CE-4DC8A9C445F6}" srcOrd="3" destOrd="0" parTransId="{971FF16B-C0DC-4795-8934-C7B386782467}" sibTransId="{454E09E0-C50F-4FA8-98A0-14567C7EA441}"/>
    <dgm:cxn modelId="{C38C991E-6D59-4322-BFDF-C2CCAF2EBE13}" type="presOf" srcId="{D4E2A4F9-6DF8-4BAC-BDB3-99D9C72A0E0E}" destId="{430D96A7-F6B7-4285-B3BC-23C108D93559}" srcOrd="0" destOrd="0" presId="urn:microsoft.com/office/officeart/2005/8/layout/radial5"/>
    <dgm:cxn modelId="{5EDC6EC4-959A-4183-813C-19DE8963213E}" type="presOf" srcId="{971FF16B-C0DC-4795-8934-C7B386782467}" destId="{9E966EE2-1593-410D-9C76-97210D06D236}" srcOrd="1" destOrd="0" presId="urn:microsoft.com/office/officeart/2005/8/layout/radial5"/>
    <dgm:cxn modelId="{E3E93581-2C51-47D9-949C-40998687CEFB}" srcId="{EF20E908-3602-4584-B2FD-685298627983}" destId="{091F1414-13B7-4AC8-A955-CDD5B58966B0}" srcOrd="8" destOrd="0" parTransId="{BCCE9EDF-9C58-49BA-9115-04D9EEFA3A1C}" sibTransId="{8B811504-FBD3-4DA1-8452-667973FAE7E4}"/>
    <dgm:cxn modelId="{22A3BA95-9108-4C11-AA37-A6B5913736A8}" type="presOf" srcId="{D4E2A4F9-6DF8-4BAC-BDB3-99D9C72A0E0E}" destId="{E9FC0E77-58CA-438A-8927-28BD8DFF07F5}" srcOrd="1" destOrd="0" presId="urn:microsoft.com/office/officeart/2005/8/layout/radial5"/>
    <dgm:cxn modelId="{1136AD9D-FA91-43EC-AE4B-CFB94C83ECA3}" type="presOf" srcId="{08CE751C-2388-4076-AD18-0828AE4806CF}" destId="{34029E7B-2763-43EC-915D-05A5E89C30BC}" srcOrd="0" destOrd="0" presId="urn:microsoft.com/office/officeart/2005/8/layout/radial5"/>
    <dgm:cxn modelId="{0D6D66F2-F2D0-4660-B957-2E2BB36CAF26}" srcId="{EF20E908-3602-4584-B2FD-685298627983}" destId="{1D19B377-029E-4573-8F70-F4C6E39C59E3}" srcOrd="7" destOrd="0" parTransId="{880049ED-B207-426A-AC60-BA0519C6194E}" sibTransId="{723FB259-DFAA-4231-AE8A-A709DF6F348C}"/>
    <dgm:cxn modelId="{00B84BBD-0EF0-4A82-AE47-2E7272C2A928}" type="presOf" srcId="{C7687ED2-47D4-4E95-9226-58C7D581707A}" destId="{956EF585-F484-4B37-947E-EEBCBD6CCBF7}" srcOrd="0" destOrd="0" presId="urn:microsoft.com/office/officeart/2005/8/layout/radial5"/>
    <dgm:cxn modelId="{D7A09A03-D4C7-403A-8F50-B9BCF12F6DA0}" type="presOf" srcId="{D6D264E7-2004-46F1-B0CE-4DC8A9C445F6}" destId="{E8107417-E7C6-4E3A-8709-5DB5648E2C6B}" srcOrd="0" destOrd="0" presId="urn:microsoft.com/office/officeart/2005/8/layout/radial5"/>
    <dgm:cxn modelId="{B40BD8A0-65DB-4F09-9214-B8A3EC082790}" type="presOf" srcId="{971FF16B-C0DC-4795-8934-C7B386782467}" destId="{346E0B2A-DADA-4102-920A-8D17D6ABD881}" srcOrd="0" destOrd="0" presId="urn:microsoft.com/office/officeart/2005/8/layout/radial5"/>
    <dgm:cxn modelId="{586BAEE8-B424-4FC2-86D9-C5B648051000}" type="presOf" srcId="{BEC6F9DA-F4EA-4AC9-8E91-5F2C7E9E6FAB}" destId="{55E9A180-0507-4F43-84FD-81E6C4921EDD}" srcOrd="0" destOrd="0" presId="urn:microsoft.com/office/officeart/2005/8/layout/radial5"/>
    <dgm:cxn modelId="{5D273D37-93D4-491B-A2B2-DA5152FDB8B7}" type="presOf" srcId="{08CE751C-2388-4076-AD18-0828AE4806CF}" destId="{7124D03B-F5F3-4182-A935-ACC8AE537E27}" srcOrd="1" destOrd="0" presId="urn:microsoft.com/office/officeart/2005/8/layout/radial5"/>
    <dgm:cxn modelId="{8618FDA9-337C-40ED-A932-5BFE7EDFB74A}" type="presOf" srcId="{254F0918-75A9-451B-855E-422ED1ACD43C}" destId="{88180C37-265D-4481-803D-73BB222C9546}" srcOrd="0" destOrd="0" presId="urn:microsoft.com/office/officeart/2005/8/layout/radial5"/>
    <dgm:cxn modelId="{3DF91378-8365-4CFF-B7CD-EFA3828598CE}" type="presOf" srcId="{862B6B25-31A5-4BDC-8523-26BFAC8A8295}" destId="{E29AF853-580E-4387-BABE-433C9782126D}" srcOrd="0" destOrd="0" presId="urn:microsoft.com/office/officeart/2005/8/layout/radial5"/>
    <dgm:cxn modelId="{8F9D2AE1-6104-4A95-B1C3-882C90AAB28A}" srcId="{EF20E908-3602-4584-B2FD-685298627983}" destId="{9BA71427-2F2F-4CDB-8384-88E0CEC88638}" srcOrd="4" destOrd="0" parTransId="{17346329-3F8F-4618-8E64-DBBF1FAF5ECB}" sibTransId="{FD8FBC04-49DB-4CD3-95BE-D9EBF9B014B3}"/>
    <dgm:cxn modelId="{EDBF0539-A7FE-472B-8828-E1ACF1871D85}" type="presOf" srcId="{17346329-3F8F-4618-8E64-DBBF1FAF5ECB}" destId="{EF2A2BA0-84A2-4CE0-97AB-9429994D4986}" srcOrd="0" destOrd="0" presId="urn:microsoft.com/office/officeart/2005/8/layout/radial5"/>
    <dgm:cxn modelId="{EC0E470A-D059-401A-816E-8E05332E41E9}" srcId="{862B6B25-31A5-4BDC-8523-26BFAC8A8295}" destId="{EF20E908-3602-4584-B2FD-685298627983}" srcOrd="0" destOrd="0" parTransId="{CE998E6C-57D9-46F5-B338-840D748BDAE8}" sibTransId="{F4303D4F-4F44-4288-B487-DE6E020BF5D6}"/>
    <dgm:cxn modelId="{FCB7F8CC-7D3B-4BD1-BB5A-335A14E06900}" type="presOf" srcId="{BEC6F9DA-F4EA-4AC9-8E91-5F2C7E9E6FAB}" destId="{1341F527-D3CD-4D05-BA70-9C0D0E7E3BA0}" srcOrd="1" destOrd="0" presId="urn:microsoft.com/office/officeart/2005/8/layout/radial5"/>
    <dgm:cxn modelId="{84B5739F-F597-4D48-9BFF-BD6052264E45}" type="presOf" srcId="{1D19B377-029E-4573-8F70-F4C6E39C59E3}" destId="{FD369FAE-D3CA-4E1C-A1A9-C3D530EE4A98}" srcOrd="0" destOrd="0" presId="urn:microsoft.com/office/officeart/2005/8/layout/radial5"/>
    <dgm:cxn modelId="{D897B9E1-E1B3-4A16-8B8D-8540A54E7305}" type="presOf" srcId="{B8B82A2B-5467-4632-8334-DA5924D08FBF}" destId="{81CB22AE-2D8D-49CF-8EA5-0A85126C6D07}" srcOrd="0" destOrd="0" presId="urn:microsoft.com/office/officeart/2005/8/layout/radial5"/>
    <dgm:cxn modelId="{9A0066A8-B16E-4991-931A-41AA7B27B667}" type="presOf" srcId="{880049ED-B207-426A-AC60-BA0519C6194E}" destId="{C619DCEB-ADF5-413A-8596-67193E98116A}" srcOrd="0" destOrd="0" presId="urn:microsoft.com/office/officeart/2005/8/layout/radial5"/>
    <dgm:cxn modelId="{97D38AE7-4649-4815-8B99-36830D87480F}" type="presOf" srcId="{C7687ED2-47D4-4E95-9226-58C7D581707A}" destId="{3166D4E0-8F7E-494C-85CC-F3BDD10A256C}" srcOrd="1" destOrd="0" presId="urn:microsoft.com/office/officeart/2005/8/layout/radial5"/>
    <dgm:cxn modelId="{3E9BEE7D-6F59-403F-8016-A8AA5865DDBA}" type="presParOf" srcId="{E29AF853-580E-4387-BABE-433C9782126D}" destId="{96350B7F-5C80-42C7-BE9E-C87433A4DAB6}" srcOrd="0" destOrd="0" presId="urn:microsoft.com/office/officeart/2005/8/layout/radial5"/>
    <dgm:cxn modelId="{D80E0C31-DD0A-4024-8336-0C617D40B588}" type="presParOf" srcId="{E29AF853-580E-4387-BABE-433C9782126D}" destId="{34029E7B-2763-43EC-915D-05A5E89C30BC}" srcOrd="1" destOrd="0" presId="urn:microsoft.com/office/officeart/2005/8/layout/radial5"/>
    <dgm:cxn modelId="{ECF4ADD5-FA49-4F74-9546-0A8CFC42FBA4}" type="presParOf" srcId="{34029E7B-2763-43EC-915D-05A5E89C30BC}" destId="{7124D03B-F5F3-4182-A935-ACC8AE537E27}" srcOrd="0" destOrd="0" presId="urn:microsoft.com/office/officeart/2005/8/layout/radial5"/>
    <dgm:cxn modelId="{0D6F1726-4416-414C-AA62-8C91ECA803F0}" type="presParOf" srcId="{E29AF853-580E-4387-BABE-433C9782126D}" destId="{88180C37-265D-4481-803D-73BB222C9546}" srcOrd="2" destOrd="0" presId="urn:microsoft.com/office/officeart/2005/8/layout/radial5"/>
    <dgm:cxn modelId="{4F792835-4801-4E33-A092-0E34BD4C1CE4}" type="presParOf" srcId="{E29AF853-580E-4387-BABE-433C9782126D}" destId="{430D96A7-F6B7-4285-B3BC-23C108D93559}" srcOrd="3" destOrd="0" presId="urn:microsoft.com/office/officeart/2005/8/layout/radial5"/>
    <dgm:cxn modelId="{6F11C5C5-CCF9-4749-A89A-6A8BDEAFE743}" type="presParOf" srcId="{430D96A7-F6B7-4285-B3BC-23C108D93559}" destId="{E9FC0E77-58CA-438A-8927-28BD8DFF07F5}" srcOrd="0" destOrd="0" presId="urn:microsoft.com/office/officeart/2005/8/layout/radial5"/>
    <dgm:cxn modelId="{5B17D2DD-9008-4CC3-92F1-EA64FD06435A}" type="presParOf" srcId="{E29AF853-580E-4387-BABE-433C9782126D}" destId="{52626353-3454-485D-8472-79C1B64A54EA}" srcOrd="4" destOrd="0" presId="urn:microsoft.com/office/officeart/2005/8/layout/radial5"/>
    <dgm:cxn modelId="{AA6BBE55-12B4-4BE3-A117-85AB9C787964}" type="presParOf" srcId="{E29AF853-580E-4387-BABE-433C9782126D}" destId="{55E9A180-0507-4F43-84FD-81E6C4921EDD}" srcOrd="5" destOrd="0" presId="urn:microsoft.com/office/officeart/2005/8/layout/radial5"/>
    <dgm:cxn modelId="{4B1F98EF-52A5-4863-A0CB-39A89320EA76}" type="presParOf" srcId="{55E9A180-0507-4F43-84FD-81E6C4921EDD}" destId="{1341F527-D3CD-4D05-BA70-9C0D0E7E3BA0}" srcOrd="0" destOrd="0" presId="urn:microsoft.com/office/officeart/2005/8/layout/radial5"/>
    <dgm:cxn modelId="{25A0D730-7D58-4266-8F53-5ABB64DB1128}" type="presParOf" srcId="{E29AF853-580E-4387-BABE-433C9782126D}" destId="{503EC947-E261-4609-99C7-D2EB6429AED8}" srcOrd="6" destOrd="0" presId="urn:microsoft.com/office/officeart/2005/8/layout/radial5"/>
    <dgm:cxn modelId="{2631FC97-7C79-4A82-875D-D3CA4D97F8F8}" type="presParOf" srcId="{E29AF853-580E-4387-BABE-433C9782126D}" destId="{346E0B2A-DADA-4102-920A-8D17D6ABD881}" srcOrd="7" destOrd="0" presId="urn:microsoft.com/office/officeart/2005/8/layout/radial5"/>
    <dgm:cxn modelId="{8EB52A8A-CA02-42C2-A0B5-4F674A0155A6}" type="presParOf" srcId="{346E0B2A-DADA-4102-920A-8D17D6ABD881}" destId="{9E966EE2-1593-410D-9C76-97210D06D236}" srcOrd="0" destOrd="0" presId="urn:microsoft.com/office/officeart/2005/8/layout/radial5"/>
    <dgm:cxn modelId="{6D1F2B80-4869-4C75-9C0C-18F99702DB8F}" type="presParOf" srcId="{E29AF853-580E-4387-BABE-433C9782126D}" destId="{E8107417-E7C6-4E3A-8709-5DB5648E2C6B}" srcOrd="8" destOrd="0" presId="urn:microsoft.com/office/officeart/2005/8/layout/radial5"/>
    <dgm:cxn modelId="{DF36B2C4-AC6B-4A9A-82A5-D8C0163EB52F}" type="presParOf" srcId="{E29AF853-580E-4387-BABE-433C9782126D}" destId="{EF2A2BA0-84A2-4CE0-97AB-9429994D4986}" srcOrd="9" destOrd="0" presId="urn:microsoft.com/office/officeart/2005/8/layout/radial5"/>
    <dgm:cxn modelId="{DDEF47E6-BDA4-456E-8827-CF2CB8449212}" type="presParOf" srcId="{EF2A2BA0-84A2-4CE0-97AB-9429994D4986}" destId="{B6F9B43D-9773-4F72-B166-A41ED0EBBD2E}" srcOrd="0" destOrd="0" presId="urn:microsoft.com/office/officeart/2005/8/layout/radial5"/>
    <dgm:cxn modelId="{F169DCCB-5B02-4B0D-8CAF-4151FEA735C4}" type="presParOf" srcId="{E29AF853-580E-4387-BABE-433C9782126D}" destId="{DD7E7EC6-CE73-4880-9F00-95D2114D4656}" srcOrd="10" destOrd="0" presId="urn:microsoft.com/office/officeart/2005/8/layout/radial5"/>
    <dgm:cxn modelId="{B2AA3172-887E-41A3-8D43-94C0750B3195}" type="presParOf" srcId="{E29AF853-580E-4387-BABE-433C9782126D}" destId="{81CB22AE-2D8D-49CF-8EA5-0A85126C6D07}" srcOrd="11" destOrd="0" presId="urn:microsoft.com/office/officeart/2005/8/layout/radial5"/>
    <dgm:cxn modelId="{7E1FD25B-80B8-4F75-ACDD-1372EDD7CD0B}" type="presParOf" srcId="{81CB22AE-2D8D-49CF-8EA5-0A85126C6D07}" destId="{4C9F2D0D-65B9-45CD-80A0-8FB9AFB20BB6}" srcOrd="0" destOrd="0" presId="urn:microsoft.com/office/officeart/2005/8/layout/radial5"/>
    <dgm:cxn modelId="{4D2CFC1E-7A8E-4B4F-B264-D28DEA9A7553}" type="presParOf" srcId="{E29AF853-580E-4387-BABE-433C9782126D}" destId="{76772E4A-E0F2-459A-B42B-F95B00EE9BD9}" srcOrd="12" destOrd="0" presId="urn:microsoft.com/office/officeart/2005/8/layout/radial5"/>
    <dgm:cxn modelId="{9CF65847-9CE6-4E7C-AC77-B31F2D1B4D2E}" type="presParOf" srcId="{E29AF853-580E-4387-BABE-433C9782126D}" destId="{956EF585-F484-4B37-947E-EEBCBD6CCBF7}" srcOrd="13" destOrd="0" presId="urn:microsoft.com/office/officeart/2005/8/layout/radial5"/>
    <dgm:cxn modelId="{5279BD02-F400-427B-98EE-A53122FB7E2F}" type="presParOf" srcId="{956EF585-F484-4B37-947E-EEBCBD6CCBF7}" destId="{3166D4E0-8F7E-494C-85CC-F3BDD10A256C}" srcOrd="0" destOrd="0" presId="urn:microsoft.com/office/officeart/2005/8/layout/radial5"/>
    <dgm:cxn modelId="{8E4F4AEF-6422-46F0-A634-264D00794CAE}" type="presParOf" srcId="{E29AF853-580E-4387-BABE-433C9782126D}" destId="{54F329C3-4B13-473B-82FF-D9BA652CAC3F}" srcOrd="14" destOrd="0" presId="urn:microsoft.com/office/officeart/2005/8/layout/radial5"/>
    <dgm:cxn modelId="{CE5E0927-888F-4830-BDCA-C6AD84731566}" type="presParOf" srcId="{E29AF853-580E-4387-BABE-433C9782126D}" destId="{C619DCEB-ADF5-413A-8596-67193E98116A}" srcOrd="15" destOrd="0" presId="urn:microsoft.com/office/officeart/2005/8/layout/radial5"/>
    <dgm:cxn modelId="{D5861DFE-A237-472F-A640-F5C8508B141B}" type="presParOf" srcId="{C619DCEB-ADF5-413A-8596-67193E98116A}" destId="{B0CED630-780A-4DAB-8CFC-79F1EC6110A2}" srcOrd="0" destOrd="0" presId="urn:microsoft.com/office/officeart/2005/8/layout/radial5"/>
    <dgm:cxn modelId="{784AEB28-DCAB-45E0-B09B-115C3E4204AC}" type="presParOf" srcId="{E29AF853-580E-4387-BABE-433C9782126D}" destId="{FD369FAE-D3CA-4E1C-A1A9-C3D530EE4A98}" srcOrd="16" destOrd="0" presId="urn:microsoft.com/office/officeart/2005/8/layout/radial5"/>
    <dgm:cxn modelId="{4AFEB14B-A939-4940-ACAC-CE169E3D1575}" type="presParOf" srcId="{E29AF853-580E-4387-BABE-433C9782126D}" destId="{521E4C08-12A9-4CCD-B17D-1D800A0F6489}" srcOrd="17" destOrd="0" presId="urn:microsoft.com/office/officeart/2005/8/layout/radial5"/>
    <dgm:cxn modelId="{C6661CD7-6F83-4EB2-8546-649FC81F81E2}" type="presParOf" srcId="{521E4C08-12A9-4CCD-B17D-1D800A0F6489}" destId="{F081AB0D-5428-446D-B255-483F2FB8B1D3}" srcOrd="0" destOrd="0" presId="urn:microsoft.com/office/officeart/2005/8/layout/radial5"/>
    <dgm:cxn modelId="{BD36BD6F-2D34-44BE-B4EB-63D56FE8D538}" type="presParOf" srcId="{E29AF853-580E-4387-BABE-433C9782126D}" destId="{24E49786-B8C3-44AE-9403-A220841F1CEE}" srcOrd="18" destOrd="0" presId="urn:microsoft.com/office/officeart/2005/8/layout/radial5"/>
    <dgm:cxn modelId="{DADC7232-B6F2-4596-8269-3831547ADEBC}" type="presParOf" srcId="{E29AF853-580E-4387-BABE-433C9782126D}" destId="{7AEA6250-2D52-4F0B-921C-89D8C0BA8204}" srcOrd="19" destOrd="0" presId="urn:microsoft.com/office/officeart/2005/8/layout/radial5"/>
    <dgm:cxn modelId="{8C7A4112-DC61-4F35-8B2E-109DAD266B22}" type="presParOf" srcId="{7AEA6250-2D52-4F0B-921C-89D8C0BA8204}" destId="{D747379A-1617-4BDD-A60E-D55E9316310D}" srcOrd="0" destOrd="0" presId="urn:microsoft.com/office/officeart/2005/8/layout/radial5"/>
    <dgm:cxn modelId="{3542B8EA-7EDA-4BB2-861F-520D61D00ECD}" type="presParOf" srcId="{E29AF853-580E-4387-BABE-433C9782126D}" destId="{6A34B9F4-094E-42CB-8D95-64522341EE6B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672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45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643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780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055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51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508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77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21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90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78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527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tm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ckground Of School Supplies, School, Supplies, Office Background Image  for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93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68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7172" y="-16100"/>
            <a:ext cx="12226344" cy="6914858"/>
            <a:chOff x="-17172" y="-16100"/>
            <a:chExt cx="12226344" cy="6914858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xmlns="" id="{39820B3C-2CC8-4CF5-B33D-1AF2FC178C07}"/>
              </a:ext>
            </a:extLst>
          </p:cNvPr>
          <p:cNvSpPr/>
          <p:nvPr/>
        </p:nvSpPr>
        <p:spPr>
          <a:xfrm>
            <a:off x="3000571" y="434611"/>
            <a:ext cx="6190858" cy="134982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80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5400" y="2705725"/>
            <a:ext cx="9601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পরিবেশের উপাদানগুলোকে কয় ভাগে ভাগ করা যায় তা চিন্তা করে খাতায় লেখ। </a:t>
            </a:r>
          </a:p>
        </p:txBody>
      </p:sp>
    </p:spTree>
    <p:extLst>
      <p:ext uri="{BB962C8B-B14F-4D97-AF65-F5344CB8AC3E}">
        <p14:creationId xmlns:p14="http://schemas.microsoft.com/office/powerpoint/2010/main" val="188260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7172" y="-16100"/>
            <a:ext cx="12226344" cy="6914858"/>
            <a:chOff x="-17172" y="-16100"/>
            <a:chExt cx="12226344" cy="6914858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xmlns="" id="{39820B3C-2CC8-4CF5-B33D-1AF2FC178C07}"/>
              </a:ext>
            </a:extLst>
          </p:cNvPr>
          <p:cNvSpPr/>
          <p:nvPr/>
        </p:nvSpPr>
        <p:spPr>
          <a:xfrm>
            <a:off x="3000571" y="434611"/>
            <a:ext cx="6190858" cy="134982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পরিবেশ </a:t>
            </a:r>
            <a:endParaRPr lang="en-US" sz="80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2151727"/>
            <a:ext cx="67056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আমাদের চারদিকে রয়েছে গাছপালা, পশুপাখি, সূর্যের আলো, মাটি, পানি ও বায়ু। এগুলো আমরা তৈরি করতে পারি না। প্রাকৃতিক উপায়ে এগুলো তৈরি হয়েছে। প্রকৃতির এসব উপাদান  নিয়েই </a:t>
            </a:r>
            <a:r>
              <a:rPr lang="bn-IN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প্রাকৃতিক পরিবেশ।  </a:t>
            </a:r>
            <a:endParaRPr lang="bn-IN" sz="4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091" y="2291261"/>
            <a:ext cx="4402854" cy="314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0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7172" y="-16100"/>
            <a:ext cx="12226344" cy="6914858"/>
            <a:chOff x="-17172" y="-16100"/>
            <a:chExt cx="12226344" cy="6914858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xmlns="" id="{39820B3C-2CC8-4CF5-B33D-1AF2FC178C07}"/>
              </a:ext>
            </a:extLst>
          </p:cNvPr>
          <p:cNvSpPr/>
          <p:nvPr/>
        </p:nvSpPr>
        <p:spPr>
          <a:xfrm>
            <a:off x="1298972" y="174199"/>
            <a:ext cx="9594055" cy="134982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পরিবেশের উপাদান </a:t>
            </a:r>
            <a:endParaRPr lang="en-US" sz="66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43" y="2001222"/>
            <a:ext cx="5022056" cy="28632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EA427A91-A896-4DC9-B8E6-72671FCBADC5}"/>
              </a:ext>
            </a:extLst>
          </p:cNvPr>
          <p:cNvSpPr txBox="1"/>
          <p:nvPr/>
        </p:nvSpPr>
        <p:spPr>
          <a:xfrm>
            <a:off x="1558528" y="5089859"/>
            <a:ext cx="3124200" cy="7694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গাছপালা 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EA427A91-A896-4DC9-B8E6-72671FCBADC5}"/>
              </a:ext>
            </a:extLst>
          </p:cNvPr>
          <p:cNvSpPr txBox="1"/>
          <p:nvPr/>
        </p:nvSpPr>
        <p:spPr>
          <a:xfrm>
            <a:off x="7193756" y="5121058"/>
            <a:ext cx="3124200" cy="7694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পশুপাখি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" r="1378" b="16437"/>
          <a:stretch/>
        </p:blipFill>
        <p:spPr>
          <a:xfrm>
            <a:off x="6241256" y="2001248"/>
            <a:ext cx="5029200" cy="3119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5325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7172" y="-16100"/>
            <a:ext cx="12226344" cy="6914858"/>
            <a:chOff x="-17172" y="-16100"/>
            <a:chExt cx="12226344" cy="6914858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  <p:sp>
        <p:nvSpPr>
          <p:cNvPr id="11" name="TextBox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EA427A91-A896-4DC9-B8E6-72671FCBADC5}"/>
              </a:ext>
            </a:extLst>
          </p:cNvPr>
          <p:cNvSpPr txBox="1"/>
          <p:nvPr/>
        </p:nvSpPr>
        <p:spPr>
          <a:xfrm>
            <a:off x="1438471" y="5257800"/>
            <a:ext cx="3124200" cy="7694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সূর্যের আলো 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93919"/>
            <a:ext cx="5148262" cy="32204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EA427A91-A896-4DC9-B8E6-72671FCBADC5}"/>
              </a:ext>
            </a:extLst>
          </p:cNvPr>
          <p:cNvSpPr txBox="1"/>
          <p:nvPr/>
        </p:nvSpPr>
        <p:spPr>
          <a:xfrm>
            <a:off x="7450991" y="5257800"/>
            <a:ext cx="3124200" cy="7694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 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830" y="1693919"/>
            <a:ext cx="5072183" cy="32204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Flowchart: Alternate Process 14">
            <a:extLst>
              <a:ext uri="{FF2B5EF4-FFF2-40B4-BE49-F238E27FC236}">
                <a16:creationId xmlns:a16="http://schemas.microsoft.com/office/drawing/2014/main" xmlns="" id="{39820B3C-2CC8-4CF5-B33D-1AF2FC178C07}"/>
              </a:ext>
            </a:extLst>
          </p:cNvPr>
          <p:cNvSpPr/>
          <p:nvPr/>
        </p:nvSpPr>
        <p:spPr>
          <a:xfrm>
            <a:off x="1298972" y="174199"/>
            <a:ext cx="9594055" cy="134982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</a:t>
            </a:r>
            <a:r>
              <a:rPr lang="bn-IN" sz="66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পরিবেশের </a:t>
            </a:r>
            <a:r>
              <a:rPr lang="bn-IN" sz="66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 </a:t>
            </a:r>
            <a:endParaRPr lang="en-US" sz="66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44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7172" y="-16100"/>
            <a:ext cx="12226344" cy="6914858"/>
            <a:chOff x="-17172" y="-16100"/>
            <a:chExt cx="12226344" cy="6914858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141" y="1823543"/>
            <a:ext cx="5642011" cy="33852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83" y="1823541"/>
            <a:ext cx="5141175" cy="33852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EA427A91-A896-4DC9-B8E6-72671FCBADC5}"/>
              </a:ext>
            </a:extLst>
          </p:cNvPr>
          <p:cNvSpPr txBox="1"/>
          <p:nvPr/>
        </p:nvSpPr>
        <p:spPr>
          <a:xfrm>
            <a:off x="1438470" y="5439943"/>
            <a:ext cx="3124200" cy="7694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 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EA427A91-A896-4DC9-B8E6-72671FCBADC5}"/>
              </a:ext>
            </a:extLst>
          </p:cNvPr>
          <p:cNvSpPr txBox="1"/>
          <p:nvPr/>
        </p:nvSpPr>
        <p:spPr>
          <a:xfrm>
            <a:off x="7260046" y="5439943"/>
            <a:ext cx="3124200" cy="7694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  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lowchart: Alternate Process 14">
            <a:extLst>
              <a:ext uri="{FF2B5EF4-FFF2-40B4-BE49-F238E27FC236}">
                <a16:creationId xmlns:a16="http://schemas.microsoft.com/office/drawing/2014/main" xmlns="" id="{39820B3C-2CC8-4CF5-B33D-1AF2FC178C07}"/>
              </a:ext>
            </a:extLst>
          </p:cNvPr>
          <p:cNvSpPr/>
          <p:nvPr/>
        </p:nvSpPr>
        <p:spPr>
          <a:xfrm>
            <a:off x="1298972" y="174199"/>
            <a:ext cx="9594055" cy="134982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</a:t>
            </a:r>
            <a:r>
              <a:rPr lang="bn-IN" sz="66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পরিবেশের </a:t>
            </a:r>
            <a:r>
              <a:rPr lang="bn-IN" sz="66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 </a:t>
            </a:r>
            <a:endParaRPr lang="en-US" sz="66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41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7172" y="-16100"/>
            <a:ext cx="12226344" cy="6914858"/>
            <a:chOff x="-17172" y="-16100"/>
            <a:chExt cx="12226344" cy="6914858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019785771"/>
              </p:ext>
            </p:extLst>
          </p:nvPr>
        </p:nvGraphicFramePr>
        <p:xfrm>
          <a:off x="1219200" y="177799"/>
          <a:ext cx="9677400" cy="6451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284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6350B7F-5C80-42C7-BE9E-C87433A4D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6350B7F-5C80-42C7-BE9E-C87433A4DA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6350B7F-5C80-42C7-BE9E-C87433A4D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6350B7F-5C80-42C7-BE9E-C87433A4D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6350B7F-5C80-42C7-BE9E-C87433A4D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6350B7F-5C80-42C7-BE9E-C87433A4D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6350B7F-5C80-42C7-BE9E-C87433A4D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6350B7F-5C80-42C7-BE9E-C87433A4DAB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6350B7F-5C80-42C7-BE9E-C87433A4DAB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6350B7F-5C80-42C7-BE9E-C87433A4DAB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6350B7F-5C80-42C7-BE9E-C87433A4DAB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6350B7F-5C80-42C7-BE9E-C87433A4DAB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6350B7F-5C80-42C7-BE9E-C87433A4DAB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6350B7F-5C80-42C7-BE9E-C87433A4DAB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6350B7F-5C80-42C7-BE9E-C87433A4DAB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4029E7B-2763-43EC-915D-05A5E89C30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4029E7B-2763-43EC-915D-05A5E89C30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4029E7B-2763-43EC-915D-05A5E89C30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4029E7B-2763-43EC-915D-05A5E89C30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4029E7B-2763-43EC-915D-05A5E89C30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4029E7B-2763-43EC-915D-05A5E89C30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4029E7B-2763-43EC-915D-05A5E89C30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4029E7B-2763-43EC-915D-05A5E89C30B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4029E7B-2763-43EC-915D-05A5E89C30B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4029E7B-2763-43EC-915D-05A5E89C30B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4029E7B-2763-43EC-915D-05A5E89C30B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4029E7B-2763-43EC-915D-05A5E89C30B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4029E7B-2763-43EC-915D-05A5E89C30B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4029E7B-2763-43EC-915D-05A5E89C30B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4029E7B-2763-43EC-915D-05A5E89C30B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8180C37-265D-4481-803D-73BB222C9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8180C37-265D-4481-803D-73BB222C95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8180C37-265D-4481-803D-73BB222C9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8180C37-265D-4481-803D-73BB222C9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8180C37-265D-4481-803D-73BB222C9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8180C37-265D-4481-803D-73BB222C9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8180C37-265D-4481-803D-73BB222C9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8180C37-265D-4481-803D-73BB222C954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8180C37-265D-4481-803D-73BB222C954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8180C37-265D-4481-803D-73BB222C954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8180C37-265D-4481-803D-73BB222C954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8180C37-265D-4481-803D-73BB222C954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8180C37-265D-4481-803D-73BB222C954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8180C37-265D-4481-803D-73BB222C954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8180C37-265D-4481-803D-73BB222C954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30D96A7-F6B7-4285-B3BC-23C108D935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30D96A7-F6B7-4285-B3BC-23C108D935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30D96A7-F6B7-4285-B3BC-23C108D935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30D96A7-F6B7-4285-B3BC-23C108D935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30D96A7-F6B7-4285-B3BC-23C108D935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30D96A7-F6B7-4285-B3BC-23C108D935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30D96A7-F6B7-4285-B3BC-23C108D935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30D96A7-F6B7-4285-B3BC-23C108D9355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30D96A7-F6B7-4285-B3BC-23C108D9355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30D96A7-F6B7-4285-B3BC-23C108D9355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30D96A7-F6B7-4285-B3BC-23C108D9355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30D96A7-F6B7-4285-B3BC-23C108D9355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30D96A7-F6B7-4285-B3BC-23C108D9355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30D96A7-F6B7-4285-B3BC-23C108D9355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30D96A7-F6B7-4285-B3BC-23C108D9355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2626353-3454-485D-8472-79C1B64A54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2626353-3454-485D-8472-79C1B64A54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2626353-3454-485D-8472-79C1B64A54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2626353-3454-485D-8472-79C1B64A54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2626353-3454-485D-8472-79C1B64A54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2626353-3454-485D-8472-79C1B64A54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2626353-3454-485D-8472-79C1B64A54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2626353-3454-485D-8472-79C1B64A54E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2626353-3454-485D-8472-79C1B64A54E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2626353-3454-485D-8472-79C1B64A54E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2626353-3454-485D-8472-79C1B64A54E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2626353-3454-485D-8472-79C1B64A54E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2626353-3454-485D-8472-79C1B64A54E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2626353-3454-485D-8472-79C1B64A54E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2626353-3454-485D-8472-79C1B64A54E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5E9A180-0507-4F43-84FD-81E6C4921E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5E9A180-0507-4F43-84FD-81E6C4921E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5E9A180-0507-4F43-84FD-81E6C4921E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5E9A180-0507-4F43-84FD-81E6C4921E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5E9A180-0507-4F43-84FD-81E6C4921E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5E9A180-0507-4F43-84FD-81E6C4921E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5E9A180-0507-4F43-84FD-81E6C4921E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5E9A180-0507-4F43-84FD-81E6C4921ED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5E9A180-0507-4F43-84FD-81E6C4921ED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5E9A180-0507-4F43-84FD-81E6C4921ED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5E9A180-0507-4F43-84FD-81E6C4921ED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5E9A180-0507-4F43-84FD-81E6C4921ED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5E9A180-0507-4F43-84FD-81E6C4921ED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5E9A180-0507-4F43-84FD-81E6C4921ED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5E9A180-0507-4F43-84FD-81E6C4921ED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03EC947-E261-4609-99C7-D2EB6429A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03EC947-E261-4609-99C7-D2EB6429AE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03EC947-E261-4609-99C7-D2EB6429A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03EC947-E261-4609-99C7-D2EB6429A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03EC947-E261-4609-99C7-D2EB6429A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03EC947-E261-4609-99C7-D2EB6429A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03EC947-E261-4609-99C7-D2EB6429A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03EC947-E261-4609-99C7-D2EB6429AED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03EC947-E261-4609-99C7-D2EB6429AED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03EC947-E261-4609-99C7-D2EB6429AED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03EC947-E261-4609-99C7-D2EB6429AED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03EC947-E261-4609-99C7-D2EB6429AED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03EC947-E261-4609-99C7-D2EB6429AED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03EC947-E261-4609-99C7-D2EB6429AED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03EC947-E261-4609-99C7-D2EB6429AED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46E0B2A-DADA-4102-920A-8D17D6ABD8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46E0B2A-DADA-4102-920A-8D17D6ABD8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46E0B2A-DADA-4102-920A-8D17D6ABD8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46E0B2A-DADA-4102-920A-8D17D6ABD8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46E0B2A-DADA-4102-920A-8D17D6ABD8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46E0B2A-DADA-4102-920A-8D17D6ABD8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46E0B2A-DADA-4102-920A-8D17D6ABD8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46E0B2A-DADA-4102-920A-8D17D6ABD88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46E0B2A-DADA-4102-920A-8D17D6ABD88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46E0B2A-DADA-4102-920A-8D17D6ABD88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46E0B2A-DADA-4102-920A-8D17D6ABD88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46E0B2A-DADA-4102-920A-8D17D6ABD88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46E0B2A-DADA-4102-920A-8D17D6ABD88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46E0B2A-DADA-4102-920A-8D17D6ABD88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46E0B2A-DADA-4102-920A-8D17D6ABD88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8107417-E7C6-4E3A-8709-5DB5648E2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8107417-E7C6-4E3A-8709-5DB5648E2C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8107417-E7C6-4E3A-8709-5DB5648E2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8107417-E7C6-4E3A-8709-5DB5648E2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8107417-E7C6-4E3A-8709-5DB5648E2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8107417-E7C6-4E3A-8709-5DB5648E2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8107417-E7C6-4E3A-8709-5DB5648E2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8107417-E7C6-4E3A-8709-5DB5648E2C6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8107417-E7C6-4E3A-8709-5DB5648E2C6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8107417-E7C6-4E3A-8709-5DB5648E2C6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8107417-E7C6-4E3A-8709-5DB5648E2C6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8107417-E7C6-4E3A-8709-5DB5648E2C6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8107417-E7C6-4E3A-8709-5DB5648E2C6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8107417-E7C6-4E3A-8709-5DB5648E2C6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8107417-E7C6-4E3A-8709-5DB5648E2C6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F2A2BA0-84A2-4CE0-97AB-9429994D49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F2A2BA0-84A2-4CE0-97AB-9429994D49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F2A2BA0-84A2-4CE0-97AB-9429994D49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F2A2BA0-84A2-4CE0-97AB-9429994D49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F2A2BA0-84A2-4CE0-97AB-9429994D49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F2A2BA0-84A2-4CE0-97AB-9429994D49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F2A2BA0-84A2-4CE0-97AB-9429994D49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F2A2BA0-84A2-4CE0-97AB-9429994D498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F2A2BA0-84A2-4CE0-97AB-9429994D498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F2A2BA0-84A2-4CE0-97AB-9429994D498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F2A2BA0-84A2-4CE0-97AB-9429994D498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F2A2BA0-84A2-4CE0-97AB-9429994D498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F2A2BA0-84A2-4CE0-97AB-9429994D498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F2A2BA0-84A2-4CE0-97AB-9429994D498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F2A2BA0-84A2-4CE0-97AB-9429994D498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D7E7EC6-CE73-4880-9F00-95D2114D46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D7E7EC6-CE73-4880-9F00-95D2114D46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D7E7EC6-CE73-4880-9F00-95D2114D46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D7E7EC6-CE73-4880-9F00-95D2114D46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D7E7EC6-CE73-4880-9F00-95D2114D46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D7E7EC6-CE73-4880-9F00-95D2114D46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D7E7EC6-CE73-4880-9F00-95D2114D46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D7E7EC6-CE73-4880-9F00-95D2114D465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D7E7EC6-CE73-4880-9F00-95D2114D465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D7E7EC6-CE73-4880-9F00-95D2114D465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D7E7EC6-CE73-4880-9F00-95D2114D465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D7E7EC6-CE73-4880-9F00-95D2114D465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D7E7EC6-CE73-4880-9F00-95D2114D465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D7E7EC6-CE73-4880-9F00-95D2114D465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D7E7EC6-CE73-4880-9F00-95D2114D465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1CB22AE-2D8D-49CF-8EA5-0A85126C6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1CB22AE-2D8D-49CF-8EA5-0A85126C6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1CB22AE-2D8D-49CF-8EA5-0A85126C6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1CB22AE-2D8D-49CF-8EA5-0A85126C6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1CB22AE-2D8D-49CF-8EA5-0A85126C6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1CB22AE-2D8D-49CF-8EA5-0A85126C6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1CB22AE-2D8D-49CF-8EA5-0A85126C6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1CB22AE-2D8D-49CF-8EA5-0A85126C6D0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1CB22AE-2D8D-49CF-8EA5-0A85126C6D0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1CB22AE-2D8D-49CF-8EA5-0A85126C6D0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1CB22AE-2D8D-49CF-8EA5-0A85126C6D0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1CB22AE-2D8D-49CF-8EA5-0A85126C6D0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1CB22AE-2D8D-49CF-8EA5-0A85126C6D0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1CB22AE-2D8D-49CF-8EA5-0A85126C6D0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1CB22AE-2D8D-49CF-8EA5-0A85126C6D0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6772E4A-E0F2-459A-B42B-F95B00EE9B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6772E4A-E0F2-459A-B42B-F95B00EE9B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6772E4A-E0F2-459A-B42B-F95B00EE9B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6772E4A-E0F2-459A-B42B-F95B00EE9B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6772E4A-E0F2-459A-B42B-F95B00EE9B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6772E4A-E0F2-459A-B42B-F95B00EE9B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6772E4A-E0F2-459A-B42B-F95B00EE9B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6772E4A-E0F2-459A-B42B-F95B00EE9BD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6772E4A-E0F2-459A-B42B-F95B00EE9BD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6772E4A-E0F2-459A-B42B-F95B00EE9BD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6772E4A-E0F2-459A-B42B-F95B00EE9BD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6772E4A-E0F2-459A-B42B-F95B00EE9BD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6772E4A-E0F2-459A-B42B-F95B00EE9BD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6772E4A-E0F2-459A-B42B-F95B00EE9BD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6772E4A-E0F2-459A-B42B-F95B00EE9BD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56EF585-F484-4B37-947E-EEBCBD6CC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56EF585-F484-4B37-947E-EEBCBD6CCB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56EF585-F484-4B37-947E-EEBCBD6CC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56EF585-F484-4B37-947E-EEBCBD6CC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56EF585-F484-4B37-947E-EEBCBD6CC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56EF585-F484-4B37-947E-EEBCBD6CC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56EF585-F484-4B37-947E-EEBCBD6CC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56EF585-F484-4B37-947E-EEBCBD6CCBF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56EF585-F484-4B37-947E-EEBCBD6CCBF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56EF585-F484-4B37-947E-EEBCBD6CCBF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56EF585-F484-4B37-947E-EEBCBD6CCBF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56EF585-F484-4B37-947E-EEBCBD6CCBF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56EF585-F484-4B37-947E-EEBCBD6CCBF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56EF585-F484-4B37-947E-EEBCBD6CCBF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56EF585-F484-4B37-947E-EEBCBD6CCBF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4F329C3-4B13-473B-82FF-D9BA652CAC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4F329C3-4B13-473B-82FF-D9BA652CAC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4F329C3-4B13-473B-82FF-D9BA652CAC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4F329C3-4B13-473B-82FF-D9BA652CAC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4F329C3-4B13-473B-82FF-D9BA652CAC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4F329C3-4B13-473B-82FF-D9BA652CAC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4F329C3-4B13-473B-82FF-D9BA652CAC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4F329C3-4B13-473B-82FF-D9BA652CAC3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4F329C3-4B13-473B-82FF-D9BA652CAC3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4F329C3-4B13-473B-82FF-D9BA652CAC3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4F329C3-4B13-473B-82FF-D9BA652CAC3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4F329C3-4B13-473B-82FF-D9BA652CAC3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4F329C3-4B13-473B-82FF-D9BA652CAC3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4F329C3-4B13-473B-82FF-D9BA652CAC3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4F329C3-4B13-473B-82FF-D9BA652CAC3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619DCEB-ADF5-413A-8596-67193E9811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619DCEB-ADF5-413A-8596-67193E9811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619DCEB-ADF5-413A-8596-67193E9811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619DCEB-ADF5-413A-8596-67193E9811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619DCEB-ADF5-413A-8596-67193E9811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619DCEB-ADF5-413A-8596-67193E9811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619DCEB-ADF5-413A-8596-67193E9811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619DCEB-ADF5-413A-8596-67193E98116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619DCEB-ADF5-413A-8596-67193E98116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619DCEB-ADF5-413A-8596-67193E98116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619DCEB-ADF5-413A-8596-67193E98116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619DCEB-ADF5-413A-8596-67193E98116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619DCEB-ADF5-413A-8596-67193E98116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619DCEB-ADF5-413A-8596-67193E98116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619DCEB-ADF5-413A-8596-67193E98116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D369FAE-D3CA-4E1C-A1A9-C3D530EE4A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D369FAE-D3CA-4E1C-A1A9-C3D530EE4A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D369FAE-D3CA-4E1C-A1A9-C3D530EE4A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D369FAE-D3CA-4E1C-A1A9-C3D530EE4A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D369FAE-D3CA-4E1C-A1A9-C3D530EE4A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D369FAE-D3CA-4E1C-A1A9-C3D530EE4A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D369FAE-D3CA-4E1C-A1A9-C3D530EE4A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D369FAE-D3CA-4E1C-A1A9-C3D530EE4A9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D369FAE-D3CA-4E1C-A1A9-C3D530EE4A9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D369FAE-D3CA-4E1C-A1A9-C3D530EE4A9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D369FAE-D3CA-4E1C-A1A9-C3D530EE4A9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D369FAE-D3CA-4E1C-A1A9-C3D530EE4A9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D369FAE-D3CA-4E1C-A1A9-C3D530EE4A9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D369FAE-D3CA-4E1C-A1A9-C3D530EE4A9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D369FAE-D3CA-4E1C-A1A9-C3D530EE4A9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21E4C08-12A9-4CCD-B17D-1D800A0F64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21E4C08-12A9-4CCD-B17D-1D800A0F64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21E4C08-12A9-4CCD-B17D-1D800A0F64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21E4C08-12A9-4CCD-B17D-1D800A0F64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21E4C08-12A9-4CCD-B17D-1D800A0F64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21E4C08-12A9-4CCD-B17D-1D800A0F64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21E4C08-12A9-4CCD-B17D-1D800A0F64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21E4C08-12A9-4CCD-B17D-1D800A0F648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21E4C08-12A9-4CCD-B17D-1D800A0F648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21E4C08-12A9-4CCD-B17D-1D800A0F648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21E4C08-12A9-4CCD-B17D-1D800A0F648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21E4C08-12A9-4CCD-B17D-1D800A0F648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21E4C08-12A9-4CCD-B17D-1D800A0F648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21E4C08-12A9-4CCD-B17D-1D800A0F648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21E4C08-12A9-4CCD-B17D-1D800A0F648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4E49786-B8C3-44AE-9403-A220841F1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4E49786-B8C3-44AE-9403-A220841F1C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4E49786-B8C3-44AE-9403-A220841F1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4E49786-B8C3-44AE-9403-A220841F1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4E49786-B8C3-44AE-9403-A220841F1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4E49786-B8C3-44AE-9403-A220841F1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4E49786-B8C3-44AE-9403-A220841F1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4E49786-B8C3-44AE-9403-A220841F1CE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4E49786-B8C3-44AE-9403-A220841F1CE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4E49786-B8C3-44AE-9403-A220841F1CE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4E49786-B8C3-44AE-9403-A220841F1CE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4E49786-B8C3-44AE-9403-A220841F1CE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4E49786-B8C3-44AE-9403-A220841F1CE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4E49786-B8C3-44AE-9403-A220841F1CE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4E49786-B8C3-44AE-9403-A220841F1CE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AEA6250-2D52-4F0B-921C-89D8C0BA8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AEA6250-2D52-4F0B-921C-89D8C0BA82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AEA6250-2D52-4F0B-921C-89D8C0BA8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AEA6250-2D52-4F0B-921C-89D8C0BA8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AEA6250-2D52-4F0B-921C-89D8C0BA8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AEA6250-2D52-4F0B-921C-89D8C0BA8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AEA6250-2D52-4F0B-921C-89D8C0BA8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AEA6250-2D52-4F0B-921C-89D8C0BA820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AEA6250-2D52-4F0B-921C-89D8C0BA820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AEA6250-2D52-4F0B-921C-89D8C0BA820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AEA6250-2D52-4F0B-921C-89D8C0BA820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AEA6250-2D52-4F0B-921C-89D8C0BA820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AEA6250-2D52-4F0B-921C-89D8C0BA820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AEA6250-2D52-4F0B-921C-89D8C0BA820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AEA6250-2D52-4F0B-921C-89D8C0BA820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A34B9F4-094E-42CB-8D95-64522341E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A34B9F4-094E-42CB-8D95-64522341EE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A34B9F4-094E-42CB-8D95-64522341E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A34B9F4-094E-42CB-8D95-64522341E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A34B9F4-094E-42CB-8D95-64522341E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A34B9F4-094E-42CB-8D95-64522341E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A34B9F4-094E-42CB-8D95-64522341E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A34B9F4-094E-42CB-8D95-64522341EE6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A34B9F4-094E-42CB-8D95-64522341EE6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A34B9F4-094E-42CB-8D95-64522341EE6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A34B9F4-094E-42CB-8D95-64522341EE6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A34B9F4-094E-42CB-8D95-64522341EE6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A34B9F4-094E-42CB-8D95-64522341EE6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A34B9F4-094E-42CB-8D95-64522341EE6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A34B9F4-094E-42CB-8D95-64522341EE6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7172" y="-16100"/>
            <a:ext cx="12226344" cy="6914858"/>
            <a:chOff x="-17172" y="-16100"/>
            <a:chExt cx="12226344" cy="6914858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xmlns="" id="{39820B3C-2CC8-4CF5-B33D-1AF2FC178C07}"/>
              </a:ext>
            </a:extLst>
          </p:cNvPr>
          <p:cNvSpPr/>
          <p:nvPr/>
        </p:nvSpPr>
        <p:spPr>
          <a:xfrm>
            <a:off x="2324100" y="258471"/>
            <a:ext cx="7543800" cy="134982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 তৈরি পরিবেশ </a:t>
            </a:r>
            <a:endParaRPr lang="en-US" sz="80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4094" y="2057400"/>
            <a:ext cx="67056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আমরা অনেক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রকমের জিনিস তৈরি করি। ঘরবাড়ি, দালানকোঠা, চেয়ার-টেবিল, কাপড়-চোপড় ইত্যাদি। রাস্তা-ঘাট, বাস, ট্রেন, নৌকাও মানুষের তৈরি। মানুষের তৈরি এই সকল উপাদান নিয়ে গড়ে উঠেছে </a:t>
            </a:r>
            <a:r>
              <a:rPr lang="bn-IN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মানুষের তৈরি পরিবেশ</a:t>
            </a:r>
            <a:r>
              <a:rPr lang="bn-IN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IN" sz="4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288" y="2151727"/>
            <a:ext cx="4576224" cy="3295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2864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7172" y="-16100"/>
            <a:ext cx="12226344" cy="6914858"/>
            <a:chOff x="-17172" y="-16100"/>
            <a:chExt cx="12226344" cy="6914858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xmlns="" id="{39820B3C-2CC8-4CF5-B33D-1AF2FC178C07}"/>
              </a:ext>
            </a:extLst>
          </p:cNvPr>
          <p:cNvSpPr/>
          <p:nvPr/>
        </p:nvSpPr>
        <p:spPr>
          <a:xfrm>
            <a:off x="1295400" y="258471"/>
            <a:ext cx="9906000" cy="134982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 তৈরি </a:t>
            </a:r>
            <a:r>
              <a:rPr lang="bn-IN" sz="66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পরিবেশের </a:t>
            </a:r>
            <a:r>
              <a:rPr lang="bn-IN" sz="66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  </a:t>
            </a:r>
            <a:endParaRPr lang="en-US" sz="66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2" descr="কম খরচে টিনের ঘরের ডিজাইন। Bangladesh house design। কম খরচে বাড়ি নির্মাণ -  YouTub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" t="14597"/>
          <a:stretch/>
        </p:blipFill>
        <p:spPr bwMode="auto">
          <a:xfrm>
            <a:off x="792908" y="1935725"/>
            <a:ext cx="5321021" cy="2860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1940207"/>
            <a:ext cx="4495800" cy="28641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EA427A91-A896-4DC9-B8E6-72671FCBADC5}"/>
              </a:ext>
            </a:extLst>
          </p:cNvPr>
          <p:cNvSpPr txBox="1"/>
          <p:nvPr/>
        </p:nvSpPr>
        <p:spPr>
          <a:xfrm>
            <a:off x="1891318" y="5055221"/>
            <a:ext cx="3124200" cy="7694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ঘর-বাড়ি   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EA427A91-A896-4DC9-B8E6-72671FCBADC5}"/>
              </a:ext>
            </a:extLst>
          </p:cNvPr>
          <p:cNvSpPr txBox="1"/>
          <p:nvPr/>
        </p:nvSpPr>
        <p:spPr>
          <a:xfrm>
            <a:off x="7391400" y="5055222"/>
            <a:ext cx="3124200" cy="7694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চেয়ার-টেবিল  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12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7172" y="-16100"/>
            <a:ext cx="12226344" cy="6914858"/>
            <a:chOff x="-17172" y="-16100"/>
            <a:chExt cx="12226344" cy="6914858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64" y="1844596"/>
            <a:ext cx="4999673" cy="3168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844596"/>
            <a:ext cx="5160398" cy="3168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EA427A91-A896-4DC9-B8E6-72671FCBADC5}"/>
              </a:ext>
            </a:extLst>
          </p:cNvPr>
          <p:cNvSpPr txBox="1"/>
          <p:nvPr/>
        </p:nvSpPr>
        <p:spPr>
          <a:xfrm>
            <a:off x="1600200" y="5057597"/>
            <a:ext cx="3124200" cy="7694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কাপড়-চোপড়    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EA427A91-A896-4DC9-B8E6-72671FCBADC5}"/>
              </a:ext>
            </a:extLst>
          </p:cNvPr>
          <p:cNvSpPr txBox="1"/>
          <p:nvPr/>
        </p:nvSpPr>
        <p:spPr>
          <a:xfrm>
            <a:off x="7342699" y="5050326"/>
            <a:ext cx="3124200" cy="7694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রাস্তা-ঘাট   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lowchart: Alternate Process 14">
            <a:extLst>
              <a:ext uri="{FF2B5EF4-FFF2-40B4-BE49-F238E27FC236}">
                <a16:creationId xmlns:a16="http://schemas.microsoft.com/office/drawing/2014/main" xmlns="" id="{39820B3C-2CC8-4CF5-B33D-1AF2FC178C07}"/>
              </a:ext>
            </a:extLst>
          </p:cNvPr>
          <p:cNvSpPr/>
          <p:nvPr/>
        </p:nvSpPr>
        <p:spPr>
          <a:xfrm>
            <a:off x="1295400" y="258471"/>
            <a:ext cx="9906000" cy="134982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 তৈরি </a:t>
            </a:r>
            <a:r>
              <a:rPr lang="bn-IN" sz="66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পরিবেশের </a:t>
            </a:r>
            <a:r>
              <a:rPr lang="bn-IN" sz="66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  </a:t>
            </a:r>
            <a:endParaRPr lang="en-US" sz="66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88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7172" y="-16100"/>
            <a:ext cx="12226344" cy="6914858"/>
            <a:chOff x="-17172" y="-16100"/>
            <a:chExt cx="12226344" cy="6914858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9" t="13722" r="5822" b="11787"/>
          <a:stretch/>
        </p:blipFill>
        <p:spPr>
          <a:xfrm>
            <a:off x="8233057" y="2293272"/>
            <a:ext cx="3673781" cy="2296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14" y="2298891"/>
            <a:ext cx="3838018" cy="22601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8046" y="2293272"/>
            <a:ext cx="3766945" cy="22601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TextBox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EA427A91-A896-4DC9-B8E6-72671FCBADC5}"/>
              </a:ext>
            </a:extLst>
          </p:cNvPr>
          <p:cNvSpPr txBox="1"/>
          <p:nvPr/>
        </p:nvSpPr>
        <p:spPr>
          <a:xfrm>
            <a:off x="1401846" y="4954251"/>
            <a:ext cx="1474353" cy="7694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     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EA427A91-A896-4DC9-B8E6-72671FCBADC5}"/>
              </a:ext>
            </a:extLst>
          </p:cNvPr>
          <p:cNvSpPr txBox="1"/>
          <p:nvPr/>
        </p:nvSpPr>
        <p:spPr>
          <a:xfrm>
            <a:off x="5372100" y="4954251"/>
            <a:ext cx="1447800" cy="7694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ট্রেন     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EA427A91-A896-4DC9-B8E6-72671FCBADC5}"/>
              </a:ext>
            </a:extLst>
          </p:cNvPr>
          <p:cNvSpPr txBox="1"/>
          <p:nvPr/>
        </p:nvSpPr>
        <p:spPr>
          <a:xfrm>
            <a:off x="9117447" y="4954251"/>
            <a:ext cx="1905000" cy="7694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নৌকা    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lowchart: Alternate Process 16">
            <a:extLst>
              <a:ext uri="{FF2B5EF4-FFF2-40B4-BE49-F238E27FC236}">
                <a16:creationId xmlns:a16="http://schemas.microsoft.com/office/drawing/2014/main" xmlns="" id="{39820B3C-2CC8-4CF5-B33D-1AF2FC178C07}"/>
              </a:ext>
            </a:extLst>
          </p:cNvPr>
          <p:cNvSpPr/>
          <p:nvPr/>
        </p:nvSpPr>
        <p:spPr>
          <a:xfrm>
            <a:off x="1295400" y="258471"/>
            <a:ext cx="9906000" cy="134982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 তৈরি </a:t>
            </a:r>
            <a:r>
              <a:rPr lang="bn-IN" sz="66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পরিবেশের </a:t>
            </a:r>
            <a:r>
              <a:rPr lang="bn-IN" sz="66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  </a:t>
            </a:r>
            <a:endParaRPr lang="en-US" sz="66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66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6" y="13447"/>
            <a:ext cx="12151534" cy="67748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4200" y="2286000"/>
            <a:ext cx="6096000" cy="2362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তোমাদের </a:t>
            </a:r>
            <a:r>
              <a:rPr lang="en-US" sz="8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17172" y="-16100"/>
            <a:ext cx="12226344" cy="6914858"/>
            <a:chOff x="-17172" y="-16100"/>
            <a:chExt cx="12226344" cy="6914858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2753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7172" y="-16100"/>
            <a:ext cx="12226344" cy="6914858"/>
            <a:chOff x="-17172" y="-16100"/>
            <a:chExt cx="12226344" cy="6914858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815886538"/>
              </p:ext>
            </p:extLst>
          </p:nvPr>
        </p:nvGraphicFramePr>
        <p:xfrm>
          <a:off x="1219200" y="177799"/>
          <a:ext cx="9677400" cy="6451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0916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6350B7F-5C80-42C7-BE9E-C87433A4D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6350B7F-5C80-42C7-BE9E-C87433A4DA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6350B7F-5C80-42C7-BE9E-C87433A4D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6350B7F-5C80-42C7-BE9E-C87433A4D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6350B7F-5C80-42C7-BE9E-C87433A4D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6350B7F-5C80-42C7-BE9E-C87433A4D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6350B7F-5C80-42C7-BE9E-C87433A4D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6350B7F-5C80-42C7-BE9E-C87433A4DAB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6350B7F-5C80-42C7-BE9E-C87433A4DAB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6350B7F-5C80-42C7-BE9E-C87433A4DAB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6350B7F-5C80-42C7-BE9E-C87433A4DAB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6350B7F-5C80-42C7-BE9E-C87433A4DAB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6350B7F-5C80-42C7-BE9E-C87433A4DAB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6350B7F-5C80-42C7-BE9E-C87433A4DAB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6350B7F-5C80-42C7-BE9E-C87433A4DAB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4029E7B-2763-43EC-915D-05A5E89C30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4029E7B-2763-43EC-915D-05A5E89C30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4029E7B-2763-43EC-915D-05A5E89C30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4029E7B-2763-43EC-915D-05A5E89C30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4029E7B-2763-43EC-915D-05A5E89C30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4029E7B-2763-43EC-915D-05A5E89C30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4029E7B-2763-43EC-915D-05A5E89C30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4029E7B-2763-43EC-915D-05A5E89C30B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4029E7B-2763-43EC-915D-05A5E89C30B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4029E7B-2763-43EC-915D-05A5E89C30B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4029E7B-2763-43EC-915D-05A5E89C30B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4029E7B-2763-43EC-915D-05A5E89C30B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4029E7B-2763-43EC-915D-05A5E89C30B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4029E7B-2763-43EC-915D-05A5E89C30B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4029E7B-2763-43EC-915D-05A5E89C30B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8180C37-265D-4481-803D-73BB222C9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8180C37-265D-4481-803D-73BB222C95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8180C37-265D-4481-803D-73BB222C9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8180C37-265D-4481-803D-73BB222C9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8180C37-265D-4481-803D-73BB222C9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8180C37-265D-4481-803D-73BB222C9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8180C37-265D-4481-803D-73BB222C9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8180C37-265D-4481-803D-73BB222C954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8180C37-265D-4481-803D-73BB222C954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8180C37-265D-4481-803D-73BB222C954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8180C37-265D-4481-803D-73BB222C954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8180C37-265D-4481-803D-73BB222C954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8180C37-265D-4481-803D-73BB222C954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8180C37-265D-4481-803D-73BB222C954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8180C37-265D-4481-803D-73BB222C954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30D96A7-F6B7-4285-B3BC-23C108D935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30D96A7-F6B7-4285-B3BC-23C108D935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30D96A7-F6B7-4285-B3BC-23C108D935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30D96A7-F6B7-4285-B3BC-23C108D935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30D96A7-F6B7-4285-B3BC-23C108D935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30D96A7-F6B7-4285-B3BC-23C108D935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30D96A7-F6B7-4285-B3BC-23C108D935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30D96A7-F6B7-4285-B3BC-23C108D9355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30D96A7-F6B7-4285-B3BC-23C108D9355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30D96A7-F6B7-4285-B3BC-23C108D9355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30D96A7-F6B7-4285-B3BC-23C108D9355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30D96A7-F6B7-4285-B3BC-23C108D9355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30D96A7-F6B7-4285-B3BC-23C108D9355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30D96A7-F6B7-4285-B3BC-23C108D9355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30D96A7-F6B7-4285-B3BC-23C108D9355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2626353-3454-485D-8472-79C1B64A54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2626353-3454-485D-8472-79C1B64A54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2626353-3454-485D-8472-79C1B64A54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2626353-3454-485D-8472-79C1B64A54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2626353-3454-485D-8472-79C1B64A54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2626353-3454-485D-8472-79C1B64A54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2626353-3454-485D-8472-79C1B64A54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2626353-3454-485D-8472-79C1B64A54E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2626353-3454-485D-8472-79C1B64A54E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2626353-3454-485D-8472-79C1B64A54E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2626353-3454-485D-8472-79C1B64A54E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2626353-3454-485D-8472-79C1B64A54E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2626353-3454-485D-8472-79C1B64A54E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2626353-3454-485D-8472-79C1B64A54E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2626353-3454-485D-8472-79C1B64A54E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5E9A180-0507-4F43-84FD-81E6C4921E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5E9A180-0507-4F43-84FD-81E6C4921E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5E9A180-0507-4F43-84FD-81E6C4921E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5E9A180-0507-4F43-84FD-81E6C4921E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5E9A180-0507-4F43-84FD-81E6C4921E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5E9A180-0507-4F43-84FD-81E6C4921E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5E9A180-0507-4F43-84FD-81E6C4921E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5E9A180-0507-4F43-84FD-81E6C4921ED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5E9A180-0507-4F43-84FD-81E6C4921ED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5E9A180-0507-4F43-84FD-81E6C4921ED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5E9A180-0507-4F43-84FD-81E6C4921ED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5E9A180-0507-4F43-84FD-81E6C4921ED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5E9A180-0507-4F43-84FD-81E6C4921ED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5E9A180-0507-4F43-84FD-81E6C4921ED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5E9A180-0507-4F43-84FD-81E6C4921ED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03EC947-E261-4609-99C7-D2EB6429A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03EC947-E261-4609-99C7-D2EB6429AE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03EC947-E261-4609-99C7-D2EB6429A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03EC947-E261-4609-99C7-D2EB6429A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03EC947-E261-4609-99C7-D2EB6429A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03EC947-E261-4609-99C7-D2EB6429A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03EC947-E261-4609-99C7-D2EB6429A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03EC947-E261-4609-99C7-D2EB6429AED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03EC947-E261-4609-99C7-D2EB6429AED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03EC947-E261-4609-99C7-D2EB6429AED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03EC947-E261-4609-99C7-D2EB6429AED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03EC947-E261-4609-99C7-D2EB6429AED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03EC947-E261-4609-99C7-D2EB6429AED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03EC947-E261-4609-99C7-D2EB6429AED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03EC947-E261-4609-99C7-D2EB6429AED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46E0B2A-DADA-4102-920A-8D17D6ABD8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46E0B2A-DADA-4102-920A-8D17D6ABD8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46E0B2A-DADA-4102-920A-8D17D6ABD8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46E0B2A-DADA-4102-920A-8D17D6ABD8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46E0B2A-DADA-4102-920A-8D17D6ABD8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46E0B2A-DADA-4102-920A-8D17D6ABD8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46E0B2A-DADA-4102-920A-8D17D6ABD8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46E0B2A-DADA-4102-920A-8D17D6ABD88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46E0B2A-DADA-4102-920A-8D17D6ABD88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46E0B2A-DADA-4102-920A-8D17D6ABD88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46E0B2A-DADA-4102-920A-8D17D6ABD88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46E0B2A-DADA-4102-920A-8D17D6ABD88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46E0B2A-DADA-4102-920A-8D17D6ABD88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46E0B2A-DADA-4102-920A-8D17D6ABD88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46E0B2A-DADA-4102-920A-8D17D6ABD88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8107417-E7C6-4E3A-8709-5DB5648E2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8107417-E7C6-4E3A-8709-5DB5648E2C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8107417-E7C6-4E3A-8709-5DB5648E2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8107417-E7C6-4E3A-8709-5DB5648E2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8107417-E7C6-4E3A-8709-5DB5648E2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8107417-E7C6-4E3A-8709-5DB5648E2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8107417-E7C6-4E3A-8709-5DB5648E2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8107417-E7C6-4E3A-8709-5DB5648E2C6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8107417-E7C6-4E3A-8709-5DB5648E2C6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8107417-E7C6-4E3A-8709-5DB5648E2C6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8107417-E7C6-4E3A-8709-5DB5648E2C6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8107417-E7C6-4E3A-8709-5DB5648E2C6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8107417-E7C6-4E3A-8709-5DB5648E2C6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8107417-E7C6-4E3A-8709-5DB5648E2C6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8107417-E7C6-4E3A-8709-5DB5648E2C6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F2A2BA0-84A2-4CE0-97AB-9429994D49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F2A2BA0-84A2-4CE0-97AB-9429994D49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F2A2BA0-84A2-4CE0-97AB-9429994D49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F2A2BA0-84A2-4CE0-97AB-9429994D49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F2A2BA0-84A2-4CE0-97AB-9429994D49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F2A2BA0-84A2-4CE0-97AB-9429994D49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F2A2BA0-84A2-4CE0-97AB-9429994D49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F2A2BA0-84A2-4CE0-97AB-9429994D498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F2A2BA0-84A2-4CE0-97AB-9429994D498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F2A2BA0-84A2-4CE0-97AB-9429994D498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F2A2BA0-84A2-4CE0-97AB-9429994D498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F2A2BA0-84A2-4CE0-97AB-9429994D498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F2A2BA0-84A2-4CE0-97AB-9429994D498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F2A2BA0-84A2-4CE0-97AB-9429994D498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F2A2BA0-84A2-4CE0-97AB-9429994D498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D7E7EC6-CE73-4880-9F00-95D2114D46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D7E7EC6-CE73-4880-9F00-95D2114D46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D7E7EC6-CE73-4880-9F00-95D2114D46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D7E7EC6-CE73-4880-9F00-95D2114D46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D7E7EC6-CE73-4880-9F00-95D2114D46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D7E7EC6-CE73-4880-9F00-95D2114D46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D7E7EC6-CE73-4880-9F00-95D2114D46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D7E7EC6-CE73-4880-9F00-95D2114D465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D7E7EC6-CE73-4880-9F00-95D2114D465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D7E7EC6-CE73-4880-9F00-95D2114D465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D7E7EC6-CE73-4880-9F00-95D2114D465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D7E7EC6-CE73-4880-9F00-95D2114D465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D7E7EC6-CE73-4880-9F00-95D2114D465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D7E7EC6-CE73-4880-9F00-95D2114D465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D7E7EC6-CE73-4880-9F00-95D2114D465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1CB22AE-2D8D-49CF-8EA5-0A85126C6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1CB22AE-2D8D-49CF-8EA5-0A85126C6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1CB22AE-2D8D-49CF-8EA5-0A85126C6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1CB22AE-2D8D-49CF-8EA5-0A85126C6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1CB22AE-2D8D-49CF-8EA5-0A85126C6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1CB22AE-2D8D-49CF-8EA5-0A85126C6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1CB22AE-2D8D-49CF-8EA5-0A85126C6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1CB22AE-2D8D-49CF-8EA5-0A85126C6D0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1CB22AE-2D8D-49CF-8EA5-0A85126C6D0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1CB22AE-2D8D-49CF-8EA5-0A85126C6D0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1CB22AE-2D8D-49CF-8EA5-0A85126C6D0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1CB22AE-2D8D-49CF-8EA5-0A85126C6D0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1CB22AE-2D8D-49CF-8EA5-0A85126C6D0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1CB22AE-2D8D-49CF-8EA5-0A85126C6D0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1CB22AE-2D8D-49CF-8EA5-0A85126C6D0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6772E4A-E0F2-459A-B42B-F95B00EE9B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6772E4A-E0F2-459A-B42B-F95B00EE9B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6772E4A-E0F2-459A-B42B-F95B00EE9B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6772E4A-E0F2-459A-B42B-F95B00EE9B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6772E4A-E0F2-459A-B42B-F95B00EE9B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6772E4A-E0F2-459A-B42B-F95B00EE9B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6772E4A-E0F2-459A-B42B-F95B00EE9B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6772E4A-E0F2-459A-B42B-F95B00EE9BD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6772E4A-E0F2-459A-B42B-F95B00EE9BD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6772E4A-E0F2-459A-B42B-F95B00EE9BD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6772E4A-E0F2-459A-B42B-F95B00EE9BD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6772E4A-E0F2-459A-B42B-F95B00EE9BD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6772E4A-E0F2-459A-B42B-F95B00EE9BD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6772E4A-E0F2-459A-B42B-F95B00EE9BD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6772E4A-E0F2-459A-B42B-F95B00EE9BD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56EF585-F484-4B37-947E-EEBCBD6CC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56EF585-F484-4B37-947E-EEBCBD6CCB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56EF585-F484-4B37-947E-EEBCBD6CC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56EF585-F484-4B37-947E-EEBCBD6CC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56EF585-F484-4B37-947E-EEBCBD6CC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56EF585-F484-4B37-947E-EEBCBD6CC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56EF585-F484-4B37-947E-EEBCBD6CC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56EF585-F484-4B37-947E-EEBCBD6CCBF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56EF585-F484-4B37-947E-EEBCBD6CCBF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56EF585-F484-4B37-947E-EEBCBD6CCBF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56EF585-F484-4B37-947E-EEBCBD6CCBF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56EF585-F484-4B37-947E-EEBCBD6CCBF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56EF585-F484-4B37-947E-EEBCBD6CCBF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56EF585-F484-4B37-947E-EEBCBD6CCBF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56EF585-F484-4B37-947E-EEBCBD6CCBF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4F329C3-4B13-473B-82FF-D9BA652CAC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4F329C3-4B13-473B-82FF-D9BA652CAC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4F329C3-4B13-473B-82FF-D9BA652CAC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4F329C3-4B13-473B-82FF-D9BA652CAC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4F329C3-4B13-473B-82FF-D9BA652CAC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4F329C3-4B13-473B-82FF-D9BA652CAC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4F329C3-4B13-473B-82FF-D9BA652CAC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4F329C3-4B13-473B-82FF-D9BA652CAC3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4F329C3-4B13-473B-82FF-D9BA652CAC3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4F329C3-4B13-473B-82FF-D9BA652CAC3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4F329C3-4B13-473B-82FF-D9BA652CAC3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4F329C3-4B13-473B-82FF-D9BA652CAC3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4F329C3-4B13-473B-82FF-D9BA652CAC3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4F329C3-4B13-473B-82FF-D9BA652CAC3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4F329C3-4B13-473B-82FF-D9BA652CAC3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619DCEB-ADF5-413A-8596-67193E9811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619DCEB-ADF5-413A-8596-67193E9811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619DCEB-ADF5-413A-8596-67193E9811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619DCEB-ADF5-413A-8596-67193E9811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619DCEB-ADF5-413A-8596-67193E9811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619DCEB-ADF5-413A-8596-67193E9811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619DCEB-ADF5-413A-8596-67193E9811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619DCEB-ADF5-413A-8596-67193E98116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619DCEB-ADF5-413A-8596-67193E98116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619DCEB-ADF5-413A-8596-67193E98116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619DCEB-ADF5-413A-8596-67193E98116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619DCEB-ADF5-413A-8596-67193E98116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619DCEB-ADF5-413A-8596-67193E98116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619DCEB-ADF5-413A-8596-67193E98116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619DCEB-ADF5-413A-8596-67193E98116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D369FAE-D3CA-4E1C-A1A9-C3D530EE4A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D369FAE-D3CA-4E1C-A1A9-C3D530EE4A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D369FAE-D3CA-4E1C-A1A9-C3D530EE4A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D369FAE-D3CA-4E1C-A1A9-C3D530EE4A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D369FAE-D3CA-4E1C-A1A9-C3D530EE4A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D369FAE-D3CA-4E1C-A1A9-C3D530EE4A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D369FAE-D3CA-4E1C-A1A9-C3D530EE4A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D369FAE-D3CA-4E1C-A1A9-C3D530EE4A9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D369FAE-D3CA-4E1C-A1A9-C3D530EE4A9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D369FAE-D3CA-4E1C-A1A9-C3D530EE4A9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D369FAE-D3CA-4E1C-A1A9-C3D530EE4A9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D369FAE-D3CA-4E1C-A1A9-C3D530EE4A9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D369FAE-D3CA-4E1C-A1A9-C3D530EE4A9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D369FAE-D3CA-4E1C-A1A9-C3D530EE4A9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D369FAE-D3CA-4E1C-A1A9-C3D530EE4A9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21E4C08-12A9-4CCD-B17D-1D800A0F64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21E4C08-12A9-4CCD-B17D-1D800A0F64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21E4C08-12A9-4CCD-B17D-1D800A0F64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21E4C08-12A9-4CCD-B17D-1D800A0F64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21E4C08-12A9-4CCD-B17D-1D800A0F64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21E4C08-12A9-4CCD-B17D-1D800A0F64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21E4C08-12A9-4CCD-B17D-1D800A0F64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21E4C08-12A9-4CCD-B17D-1D800A0F648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21E4C08-12A9-4CCD-B17D-1D800A0F648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21E4C08-12A9-4CCD-B17D-1D800A0F648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21E4C08-12A9-4CCD-B17D-1D800A0F648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21E4C08-12A9-4CCD-B17D-1D800A0F648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21E4C08-12A9-4CCD-B17D-1D800A0F648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21E4C08-12A9-4CCD-B17D-1D800A0F648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21E4C08-12A9-4CCD-B17D-1D800A0F648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4E49786-B8C3-44AE-9403-A220841F1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4E49786-B8C3-44AE-9403-A220841F1C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4E49786-B8C3-44AE-9403-A220841F1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4E49786-B8C3-44AE-9403-A220841F1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4E49786-B8C3-44AE-9403-A220841F1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4E49786-B8C3-44AE-9403-A220841F1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4E49786-B8C3-44AE-9403-A220841F1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4E49786-B8C3-44AE-9403-A220841F1CE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4E49786-B8C3-44AE-9403-A220841F1CE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4E49786-B8C3-44AE-9403-A220841F1CE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4E49786-B8C3-44AE-9403-A220841F1CE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4E49786-B8C3-44AE-9403-A220841F1CE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4E49786-B8C3-44AE-9403-A220841F1CE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4E49786-B8C3-44AE-9403-A220841F1CE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4E49786-B8C3-44AE-9403-A220841F1CE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AEA6250-2D52-4F0B-921C-89D8C0BA8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AEA6250-2D52-4F0B-921C-89D8C0BA82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AEA6250-2D52-4F0B-921C-89D8C0BA8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AEA6250-2D52-4F0B-921C-89D8C0BA8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AEA6250-2D52-4F0B-921C-89D8C0BA8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AEA6250-2D52-4F0B-921C-89D8C0BA8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AEA6250-2D52-4F0B-921C-89D8C0BA8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AEA6250-2D52-4F0B-921C-89D8C0BA820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AEA6250-2D52-4F0B-921C-89D8C0BA820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AEA6250-2D52-4F0B-921C-89D8C0BA820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AEA6250-2D52-4F0B-921C-89D8C0BA820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AEA6250-2D52-4F0B-921C-89D8C0BA820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AEA6250-2D52-4F0B-921C-89D8C0BA820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AEA6250-2D52-4F0B-921C-89D8C0BA820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AEA6250-2D52-4F0B-921C-89D8C0BA820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A34B9F4-094E-42CB-8D95-64522341E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A34B9F4-094E-42CB-8D95-64522341EE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A34B9F4-094E-42CB-8D95-64522341E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A34B9F4-094E-42CB-8D95-64522341E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A34B9F4-094E-42CB-8D95-64522341E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A34B9F4-094E-42CB-8D95-64522341E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A34B9F4-094E-42CB-8D95-64522341E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A34B9F4-094E-42CB-8D95-64522341EE6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A34B9F4-094E-42CB-8D95-64522341EE6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A34B9F4-094E-42CB-8D95-64522341EE6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A34B9F4-094E-42CB-8D95-64522341EE6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A34B9F4-094E-42CB-8D95-64522341EE6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A34B9F4-094E-42CB-8D95-64522341EE6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A34B9F4-094E-42CB-8D95-64522341EE6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A34B9F4-094E-42CB-8D95-64522341EE6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7172" y="-16100"/>
            <a:ext cx="12226344" cy="6914858"/>
            <a:chOff x="-17172" y="-16100"/>
            <a:chExt cx="12226344" cy="691485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  <p:sp>
        <p:nvSpPr>
          <p:cNvPr id="16" name="Flowchart: Alternate Process 15">
            <a:extLst>
              <a:ext uri="{FF2B5EF4-FFF2-40B4-BE49-F238E27FC236}">
                <a16:creationId xmlns:a16="http://schemas.microsoft.com/office/drawing/2014/main" xmlns="" id="{39820B3C-2CC8-4CF5-B33D-1AF2FC178C07}"/>
              </a:ext>
            </a:extLst>
          </p:cNvPr>
          <p:cNvSpPr/>
          <p:nvPr/>
        </p:nvSpPr>
        <p:spPr>
          <a:xfrm>
            <a:off x="3409950" y="448466"/>
            <a:ext cx="5372100" cy="1303499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8000" b="1" dirty="0">
              <a:ln w="12700">
                <a:solidFill>
                  <a:srgbClr val="FFFF00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85750" y="1725225"/>
            <a:ext cx="11677650" cy="1235299"/>
            <a:chOff x="285750" y="1725225"/>
            <a:chExt cx="11677650" cy="1235299"/>
          </a:xfrm>
        </p:grpSpPr>
        <p:sp>
          <p:nvSpPr>
            <p:cNvPr id="5" name="TextBox 4"/>
            <p:cNvSpPr txBox="1"/>
            <p:nvPr/>
          </p:nvSpPr>
          <p:spPr>
            <a:xfrm>
              <a:off x="2581275" y="2022157"/>
              <a:ext cx="9372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মানুষের তৈরি এমন </a:t>
              </a:r>
              <a:r>
                <a:rPr lang="bn-IN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১০টি পরিবেশের </a:t>
              </a:r>
              <a:r>
                <a:rPr lang="bn-IN" sz="36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উপাদানের নাম লেখ?  </a:t>
              </a:r>
              <a:endPara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85750" y="1794803"/>
              <a:ext cx="2057400" cy="1165721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400" b="1" u="sng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 দলঃ</a:t>
              </a:r>
              <a:endParaRPr lang="en-US" sz="4400" dirty="0"/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590550" y="1725225"/>
              <a:ext cx="11372850" cy="1219200"/>
            </a:xfrm>
            <a:prstGeom prst="rightArrow">
              <a:avLst>
                <a:gd name="adj1" fmla="val 65910"/>
                <a:gd name="adj2" fmla="val 98863"/>
              </a:avLst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85750" y="3611584"/>
            <a:ext cx="12192000" cy="1235299"/>
            <a:chOff x="285750" y="3611584"/>
            <a:chExt cx="12192000" cy="1235299"/>
          </a:xfrm>
        </p:grpSpPr>
        <p:sp>
          <p:nvSpPr>
            <p:cNvPr id="18" name="TextBox 17"/>
            <p:cNvSpPr txBox="1"/>
            <p:nvPr/>
          </p:nvSpPr>
          <p:spPr>
            <a:xfrm>
              <a:off x="2571750" y="3911873"/>
              <a:ext cx="990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মানুষের </a:t>
              </a:r>
              <a:r>
                <a:rPr lang="bn-IN" sz="36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তৈরি নয় এমন </a:t>
              </a:r>
              <a:r>
                <a:rPr lang="bn-IN" sz="360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১০টি </a:t>
              </a:r>
              <a:r>
                <a:rPr lang="bn-IN" sz="360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পরিবেশের উপাদানের </a:t>
              </a:r>
              <a:r>
                <a:rPr lang="bn-IN" sz="36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নাম লেখ?  </a:t>
              </a:r>
              <a:endPara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85750" y="3681162"/>
              <a:ext cx="2057400" cy="1165721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400" b="1" u="sng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 </a:t>
              </a:r>
              <a:r>
                <a:rPr lang="bn-IN" sz="4400" b="1" u="sng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দলঃ</a:t>
              </a:r>
              <a:endParaRPr lang="en-US" sz="4400" dirty="0">
                <a:solidFill>
                  <a:srgbClr val="00B050"/>
                </a:solidFill>
              </a:endParaRPr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590550" y="3611584"/>
              <a:ext cx="11372850" cy="1219200"/>
            </a:xfrm>
            <a:prstGeom prst="rightArrow">
              <a:avLst>
                <a:gd name="adj1" fmla="val 65910"/>
                <a:gd name="adj2" fmla="val 98863"/>
              </a:avLst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5208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4BB59633-90E6-41C5-84FF-A3D02DDA83D9}"/>
              </a:ext>
            </a:extLst>
          </p:cNvPr>
          <p:cNvSpPr txBox="1"/>
          <p:nvPr/>
        </p:nvSpPr>
        <p:spPr>
          <a:xfrm>
            <a:off x="3048000" y="75349"/>
            <a:ext cx="6096000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সংযোগ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4BB59633-90E6-41C5-84FF-A3D02DDA83D9}"/>
              </a:ext>
            </a:extLst>
          </p:cNvPr>
          <p:cNvSpPr txBox="1"/>
          <p:nvPr/>
        </p:nvSpPr>
        <p:spPr>
          <a:xfrm>
            <a:off x="2171700" y="5540815"/>
            <a:ext cx="7848600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</a:t>
            </a:r>
            <a:r>
              <a:rPr lang="bn-IN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 ও ৪ পৃষ্ঠা নিরবে পড়।  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17172" y="-16100"/>
            <a:ext cx="12226344" cy="6914858"/>
            <a:chOff x="-17172" y="-16100"/>
            <a:chExt cx="12226344" cy="691485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2438400" y="930919"/>
            <a:ext cx="7010400" cy="4593848"/>
            <a:chOff x="3074894" y="1456652"/>
            <a:chExt cx="5582429" cy="3658112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4894" y="1456653"/>
              <a:ext cx="2800741" cy="365811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5635" y="1456652"/>
              <a:ext cx="2781688" cy="365811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07796834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7172" y="-16100"/>
            <a:ext cx="12226344" cy="6914858"/>
            <a:chOff x="-17172" y="-16100"/>
            <a:chExt cx="12226344" cy="6914858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  <p:sp>
        <p:nvSpPr>
          <p:cNvPr id="12" name="Flowchart: Alternate Process 11">
            <a:extLst>
              <a:ext uri="{FF2B5EF4-FFF2-40B4-BE49-F238E27FC236}">
                <a16:creationId xmlns:a16="http://schemas.microsoft.com/office/drawing/2014/main" xmlns="" id="{39820B3C-2CC8-4CF5-B33D-1AF2FC178C07}"/>
              </a:ext>
            </a:extLst>
          </p:cNvPr>
          <p:cNvSpPr/>
          <p:nvPr/>
        </p:nvSpPr>
        <p:spPr>
          <a:xfrm>
            <a:off x="3409950" y="448466"/>
            <a:ext cx="5372100" cy="1303499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8000" b="1" dirty="0">
              <a:ln w="12700">
                <a:solidFill>
                  <a:srgbClr val="FFFF00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2057400"/>
            <a:ext cx="10972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শূন্যস্থান পূরণ কর।</a:t>
            </a:r>
          </a:p>
          <a:p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(১) আমাদের চারপাশের সবকিছু নিয়ে তৈরি হয়েছে আমাদের ................. । </a:t>
            </a:r>
          </a:p>
          <a:p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(২) পরিবেশকে ................ পরিবেশ এবং ....................... পরিবেশে ভাগ করা যায়।</a:t>
            </a:r>
          </a:p>
          <a:p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(৩) গাছপালা, পাখি ও বায়ু ................... পরিবেশের উপাদান।</a:t>
            </a:r>
          </a:p>
          <a:p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(৪) মানুষের তৈরি উপাদান নিয়ে তৈরি হয় ...................... পরিবেশ।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20200" y="2514600"/>
            <a:ext cx="1619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04386" y="3075057"/>
            <a:ext cx="2308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 তৈরি 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19400" y="3075057"/>
            <a:ext cx="1619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86300" y="4191000"/>
            <a:ext cx="1619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72323" y="4719163"/>
            <a:ext cx="2308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 তৈরি 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95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17" grpId="0"/>
      <p:bldP spid="18" grpId="0"/>
      <p:bldP spid="19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7172" y="-16100"/>
            <a:ext cx="12226344" cy="6914858"/>
            <a:chOff x="-17172" y="-16100"/>
            <a:chExt cx="12226344" cy="6914858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xmlns="" id="{39820B3C-2CC8-4CF5-B33D-1AF2FC178C07}"/>
              </a:ext>
            </a:extLst>
          </p:cNvPr>
          <p:cNvSpPr/>
          <p:nvPr/>
        </p:nvSpPr>
        <p:spPr>
          <a:xfrm>
            <a:off x="3409950" y="134788"/>
            <a:ext cx="5372100" cy="1303499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8000" b="1" dirty="0">
              <a:ln w="12700">
                <a:solidFill>
                  <a:srgbClr val="FFFF00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362200" y="1752600"/>
                <a:ext cx="7810500" cy="4139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২। সঠিক উত্তরটিতে টিক (</a:t>
                </a:r>
                <a14:m>
                  <m:oMath xmlns:m="http://schemas.openxmlformats.org/officeDocument/2006/math">
                    <m:r>
                      <a:rPr lang="bn-IN" sz="4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√</m:t>
                    </m:r>
                  </m:oMath>
                </a14:m>
                <a:r>
                  <a:rPr lang="bn-IN" sz="4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)চিহ্ন দাও।</a:t>
                </a:r>
              </a:p>
              <a:p>
                <a:r>
                  <a:rPr lang="bn-IN" sz="36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bn-IN" sz="36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১) কোনটি প্রাকৃতিক পরিবেশের উপাদান?</a:t>
                </a:r>
              </a:p>
              <a:p>
                <a:r>
                  <a:rPr lang="bn-IN" sz="36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bn-IN" sz="36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ক. গাছ			খ. টেবিল</a:t>
                </a:r>
              </a:p>
              <a:p>
                <a:r>
                  <a:rPr lang="bn-IN" sz="36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bn-IN" sz="36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গ. কলম			ঘ. চেয়ার</a:t>
                </a:r>
              </a:p>
              <a:p>
                <a:r>
                  <a:rPr lang="bn-IN" sz="36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bn-IN" sz="36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২) কোনটি মানুষের তৈরি পরিবেশের উপাদান?</a:t>
                </a:r>
              </a:p>
              <a:p>
                <a:r>
                  <a:rPr lang="bn-IN" sz="36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bn-IN" sz="36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ক. পাখি 			খ. পাহাড়</a:t>
                </a:r>
              </a:p>
              <a:p>
                <a:r>
                  <a:rPr lang="bn-IN" sz="36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bn-IN" sz="36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গ. মাছ 			ঘ. ঘরবাড়ি                                </a:t>
                </a:r>
                <a:r>
                  <a:rPr lang="bn-IN" sz="4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endParaRPr lang="en-US" sz="4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752600"/>
                <a:ext cx="7810500" cy="4139338"/>
              </a:xfrm>
              <a:prstGeom prst="rect">
                <a:avLst/>
              </a:prstGeom>
              <a:blipFill rotWithShape="0">
                <a:blip r:embed="rId3"/>
                <a:stretch>
                  <a:fillRect l="-2810" t="-1178" r="-33099" b="-5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629400" y="5026177"/>
                <a:ext cx="971550" cy="886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√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5026177"/>
                <a:ext cx="971550" cy="88614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409950" y="2747817"/>
                <a:ext cx="971550" cy="886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√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950" y="2747817"/>
                <a:ext cx="971550" cy="88614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678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7172" y="-16100"/>
            <a:ext cx="12226344" cy="6914858"/>
            <a:chOff x="-17172" y="-16100"/>
            <a:chExt cx="12226344" cy="6914858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xmlns="" id="{39820B3C-2CC8-4CF5-B33D-1AF2FC178C07}"/>
              </a:ext>
            </a:extLst>
          </p:cNvPr>
          <p:cNvSpPr/>
          <p:nvPr/>
        </p:nvSpPr>
        <p:spPr>
          <a:xfrm>
            <a:off x="3409950" y="134788"/>
            <a:ext cx="5372100" cy="1303499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8000" b="1" dirty="0">
              <a:ln w="12700">
                <a:solidFill>
                  <a:srgbClr val="FFFF00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1401924"/>
            <a:ext cx="960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4. বাক্সে লেখা উপাদানগুলোকে নিচের ছকে সাজাও। 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495549" y="2472844"/>
            <a:ext cx="7191375" cy="1339538"/>
            <a:chOff x="1981199" y="2285723"/>
            <a:chExt cx="7191375" cy="1339538"/>
          </a:xfrm>
        </p:grpSpPr>
        <p:sp>
          <p:nvSpPr>
            <p:cNvPr id="14" name="Rectangle 13"/>
            <p:cNvSpPr/>
            <p:nvPr/>
          </p:nvSpPr>
          <p:spPr>
            <a:xfrm>
              <a:off x="1981199" y="2285723"/>
              <a:ext cx="7191375" cy="1339538"/>
            </a:xfrm>
            <a:prstGeom prst="rect">
              <a:avLst/>
            </a:prstGeom>
            <a:noFill/>
            <a:ln w="38100" cmpd="thinThick">
              <a:solidFill>
                <a:schemeClr val="bg1"/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71700" y="2301822"/>
              <a:ext cx="67818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চেয়ার, নদী, বাড়ি, ডিম, মাটি, আসবাবপত্র, </a:t>
              </a:r>
            </a:p>
            <a:p>
              <a:pPr algn="ctr"/>
              <a:r>
                <a:rPr lang="bn-IN" sz="40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গাছ,</a:t>
              </a:r>
              <a:r>
                <a:rPr lang="bn-IN" sz="4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0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নৌকা, পাহাড়, জামা,বিদ্যালয়, ফুল  </a:t>
              </a:r>
              <a:endPara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608951"/>
              </p:ext>
            </p:extLst>
          </p:nvPr>
        </p:nvGraphicFramePr>
        <p:xfrm>
          <a:off x="1295400" y="4419600"/>
          <a:ext cx="9906000" cy="1554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953000"/>
                <a:gridCol w="4953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প্রাকৃতিক</a:t>
                      </a:r>
                      <a:r>
                        <a:rPr lang="bn-IN" sz="3600" baseline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পরিবেশের উপাদান </a:t>
                      </a:r>
                      <a:endParaRPr lang="en-US" sz="36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মানুষের</a:t>
                      </a:r>
                      <a:r>
                        <a:rPr lang="bn-IN" sz="3600" baseline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তৈরি পরিবেশের উপাদান </a:t>
                      </a:r>
                      <a:endParaRPr lang="en-US" sz="36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bn-IN" dirty="0" smtClean="0"/>
                    </a:p>
                    <a:p>
                      <a:endParaRPr lang="bn-IN" dirty="0" smtClean="0"/>
                    </a:p>
                    <a:p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300163" y="4400550"/>
          <a:ext cx="4957762" cy="1657350"/>
        </p:xfrm>
        <a:graphic>
          <a:graphicData uri="http://schemas.openxmlformats.org/drawingml/2006/table">
            <a:tbl>
              <a:tblPr/>
              <a:tblGrid>
                <a:gridCol w="4957762"/>
              </a:tblGrid>
              <a:tr h="16573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13809"/>
              </p:ext>
            </p:extLst>
          </p:nvPr>
        </p:nvGraphicFramePr>
        <p:xfrm>
          <a:off x="1295399" y="4389372"/>
          <a:ext cx="9972675" cy="1628775"/>
        </p:xfrm>
        <a:graphic>
          <a:graphicData uri="http://schemas.openxmlformats.org/drawingml/2006/table">
            <a:tbl>
              <a:tblPr/>
              <a:tblGrid>
                <a:gridCol w="9972675"/>
              </a:tblGrid>
              <a:tr h="16287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29" name="Group 28"/>
          <p:cNvGrpSpPr/>
          <p:nvPr/>
        </p:nvGrpSpPr>
        <p:grpSpPr>
          <a:xfrm>
            <a:off x="1295400" y="4419600"/>
            <a:ext cx="9906000" cy="1524000"/>
            <a:chOff x="1304925" y="4419600"/>
            <a:chExt cx="9906000" cy="1524000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11201400" y="4419600"/>
              <a:ext cx="0" cy="15240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/>
            <p:cNvGrpSpPr/>
            <p:nvPr/>
          </p:nvGrpSpPr>
          <p:grpSpPr>
            <a:xfrm>
              <a:off x="1304925" y="4419600"/>
              <a:ext cx="9906000" cy="1524000"/>
              <a:chOff x="1295400" y="4419600"/>
              <a:chExt cx="9906000" cy="1524000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1295400" y="4419600"/>
                <a:ext cx="990600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295400" y="5943600"/>
                <a:ext cx="990600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295400" y="5029200"/>
                <a:ext cx="9906000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1295400" y="4419600"/>
                <a:ext cx="0" cy="152400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6081712" y="4419600"/>
                <a:ext cx="0" cy="152400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81660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057400" y="2286000"/>
            <a:ext cx="9296400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b="1" dirty="0" smtClean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পরিবেশ বলতে কী বুঝ?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পরিবেশের ৫টি উপাদানের নাম লেখ।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এবং মানুষের তৈরি পরিবেশের মধ্যে তিনটি পার্থক্য লেখ।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en-US" sz="4000" b="1" dirty="0">
              <a:ln/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17172" y="-16100"/>
            <a:ext cx="12226344" cy="6914858"/>
            <a:chOff x="-17172" y="-16100"/>
            <a:chExt cx="12226344" cy="691485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  <p:sp>
        <p:nvSpPr>
          <p:cNvPr id="16" name="Flowchart: Alternate Process 15">
            <a:extLst>
              <a:ext uri="{FF2B5EF4-FFF2-40B4-BE49-F238E27FC236}">
                <a16:creationId xmlns:a16="http://schemas.microsoft.com/office/drawing/2014/main" xmlns="" id="{39820B3C-2CC8-4CF5-B33D-1AF2FC178C07}"/>
              </a:ext>
            </a:extLst>
          </p:cNvPr>
          <p:cNvSpPr/>
          <p:nvPr/>
        </p:nvSpPr>
        <p:spPr>
          <a:xfrm>
            <a:off x="3581400" y="405610"/>
            <a:ext cx="4551384" cy="134982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80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89975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2" y="16048"/>
            <a:ext cx="12192000" cy="68580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-17172" y="-16100"/>
            <a:ext cx="12226344" cy="6914858"/>
            <a:chOff x="-17172" y="-16100"/>
            <a:chExt cx="12226344" cy="6914858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  <p:sp>
        <p:nvSpPr>
          <p:cNvPr id="12" name="Flowchart: Alternate Process 11">
            <a:extLst>
              <a:ext uri="{FF2B5EF4-FFF2-40B4-BE49-F238E27FC236}">
                <a16:creationId xmlns:a16="http://schemas.microsoft.com/office/drawing/2014/main" xmlns="" id="{39820B3C-2CC8-4CF5-B33D-1AF2FC178C07}"/>
              </a:ext>
            </a:extLst>
          </p:cNvPr>
          <p:cNvSpPr/>
          <p:nvPr/>
        </p:nvSpPr>
        <p:spPr>
          <a:xfrm>
            <a:off x="2209800" y="1828800"/>
            <a:ext cx="8187176" cy="146494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>
                <a:gd name="adj" fmla="val 7897108"/>
              </a:avLst>
            </a:prstTxWarp>
          </a:bodyPr>
          <a:lstStyle/>
          <a:p>
            <a:pPr algn="ctr"/>
            <a:r>
              <a:rPr lang="bn-IN" sz="115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 </a:t>
            </a:r>
            <a:endParaRPr lang="en-US" sz="115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5" y="762000"/>
            <a:ext cx="1950574" cy="19505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086" y="853513"/>
            <a:ext cx="1950574" cy="195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958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6" y="-771"/>
            <a:ext cx="12178554" cy="68217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055" y="1867725"/>
            <a:ext cx="2466391" cy="32866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968996" y="208068"/>
            <a:ext cx="5352492" cy="1107996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87865" y="1557043"/>
            <a:ext cx="703181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বকুল ইসলাম</a:t>
            </a:r>
          </a:p>
          <a:p>
            <a:pPr algn="ctr"/>
            <a:r>
              <a:rPr lang="bn-IN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algn="ctr"/>
            <a:r>
              <a:rPr lang="bn-IN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নূরুল্যাবাদ সরকারি প্রাথমিক বিদ্যালয়</a:t>
            </a:r>
          </a:p>
          <a:p>
            <a:pPr algn="ctr"/>
            <a:r>
              <a:rPr lang="bn-I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মান্দা,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নওগাঁ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3600" b="1" spc="50" dirty="0" err="1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6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01723501035</a:t>
            </a:r>
          </a:p>
          <a:p>
            <a:r>
              <a:rPr lang="en-US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E-mail: bislam.k</a:t>
            </a:r>
            <a:r>
              <a:rPr lang="en-US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NikoshBAN" panose="02000000000000000000" pitchFamily="2" charset="0"/>
              </a:rPr>
              <a:t>98</a:t>
            </a:r>
            <a:r>
              <a:rPr lang="en-US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en-US" sz="32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200403" y="249827"/>
            <a:ext cx="7896860" cy="1008167"/>
            <a:chOff x="2300923" y="261723"/>
            <a:chExt cx="7896860" cy="1008167"/>
          </a:xfrm>
        </p:grpSpPr>
        <p:grpSp>
          <p:nvGrpSpPr>
            <p:cNvPr id="10" name="Group 9"/>
            <p:cNvGrpSpPr/>
            <p:nvPr/>
          </p:nvGrpSpPr>
          <p:grpSpPr>
            <a:xfrm>
              <a:off x="2318063" y="261723"/>
              <a:ext cx="7879720" cy="1008167"/>
              <a:chOff x="2318063" y="261723"/>
              <a:chExt cx="7879720" cy="1008167"/>
            </a:xfrm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scene3d>
              <a:camera prst="obliqueTopRight"/>
              <a:lightRig rig="threePt" dir="t"/>
            </a:scene3d>
          </p:grpSpPr>
          <p:sp>
            <p:nvSpPr>
              <p:cNvPr id="6" name="Flowchart: Predefined Process 5"/>
              <p:cNvSpPr/>
              <p:nvPr/>
            </p:nvSpPr>
            <p:spPr>
              <a:xfrm>
                <a:off x="2318063" y="261723"/>
                <a:ext cx="7805738" cy="979764"/>
              </a:xfrm>
              <a:prstGeom prst="flowChartPredefinedProcess">
                <a:avLst/>
              </a:prstGeom>
              <a:noFill/>
              <a:ln w="38100">
                <a:solidFill>
                  <a:schemeClr val="accent6">
                    <a:lumMod val="50000"/>
                  </a:schemeClr>
                </a:solidFill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lowchart: Predefined Process 12"/>
              <p:cNvSpPr/>
              <p:nvPr/>
            </p:nvSpPr>
            <p:spPr>
              <a:xfrm>
                <a:off x="2392045" y="290126"/>
                <a:ext cx="7805738" cy="979764"/>
              </a:xfrm>
              <a:prstGeom prst="flowChartPredefinedProcess">
                <a:avLst/>
              </a:prstGeom>
              <a:noFill/>
              <a:ln w="38100">
                <a:solidFill>
                  <a:schemeClr val="accent6">
                    <a:lumMod val="50000"/>
                  </a:schemeClr>
                </a:solidFill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0923" y="336648"/>
              <a:ext cx="1066800" cy="93048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0983" y="308719"/>
              <a:ext cx="1066800" cy="93048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8" name="Group 37"/>
          <p:cNvGrpSpPr/>
          <p:nvPr/>
        </p:nvGrpSpPr>
        <p:grpSpPr>
          <a:xfrm>
            <a:off x="22411" y="-771"/>
            <a:ext cx="12226344" cy="6914858"/>
            <a:chOff x="-17172" y="-16100"/>
            <a:chExt cx="12226344" cy="6914858"/>
          </a:xfrm>
        </p:grpSpPr>
        <p:sp>
          <p:nvSpPr>
            <p:cNvPr id="39" name="Rectangle 3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129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351916"/>
            <a:ext cx="7086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IN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BD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IN" sz="400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পাঠের শিরোনামঃ</a:t>
            </a:r>
            <a:r>
              <a:rPr lang="bn-IN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বিভিন্ন ধরনের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>
                <a:solidFill>
                  <a:srgbClr val="08909E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4000" b="1" dirty="0">
                <a:solidFill>
                  <a:srgbClr val="08909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solidFill>
                  <a:srgbClr val="08909E"/>
                </a:solidFill>
                <a:latin typeface="NikoshBAN" pitchFamily="2" charset="0"/>
                <a:cs typeface="NikoshBAN" pitchFamily="2" charset="0"/>
              </a:rPr>
              <a:t>পরিবেশের.....</a:t>
            </a:r>
            <a:r>
              <a:rPr lang="en-US" sz="4000" b="1" dirty="0" smtClean="0">
                <a:solidFill>
                  <a:srgbClr val="08909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solidFill>
                  <a:srgbClr val="08909E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b="1" dirty="0" smtClean="0">
                <a:solidFill>
                  <a:srgbClr val="08909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8909E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000" b="1" dirty="0" smtClean="0">
                <a:solidFill>
                  <a:srgbClr val="08909E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solidFill>
                <a:srgbClr val="08909E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0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নম্বরঃ</a:t>
            </a:r>
            <a:r>
              <a:rPr lang="en-US" sz="40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 ও ৪ </a:t>
            </a:r>
            <a:r>
              <a:rPr lang="en-US" sz="40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40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bn-IN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৪৫</a:t>
            </a:r>
            <a:r>
              <a:rPr lang="bn-BD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bn-IN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95400" y="434611"/>
            <a:ext cx="7161315" cy="1228651"/>
            <a:chOff x="1677885" y="521697"/>
            <a:chExt cx="7598872" cy="1205900"/>
          </a:xfrm>
        </p:grpSpPr>
        <p:sp>
          <p:nvSpPr>
            <p:cNvPr id="15" name="TextBox 14"/>
            <p:cNvSpPr txBox="1"/>
            <p:nvPr/>
          </p:nvSpPr>
          <p:spPr>
            <a:xfrm>
              <a:off x="1677885" y="521697"/>
              <a:ext cx="7598872" cy="1190306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prstTxWarp prst="textCanDown">
                <a:avLst>
                  <a:gd name="adj" fmla="val 25106"/>
                </a:avLst>
              </a:prstTxWarp>
              <a:spAutoFit/>
            </a:bodyPr>
            <a:lstStyle/>
            <a:p>
              <a:pPr algn="ctr"/>
              <a:r>
                <a:rPr lang="en-US" sz="72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72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72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পরিচি</a:t>
              </a:r>
              <a:r>
                <a:rPr lang="bn-IN" sz="72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72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 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1762298" y="1727597"/>
              <a:ext cx="7430046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-17172" y="-16100"/>
            <a:ext cx="12226344" cy="6914858"/>
            <a:chOff x="-17172" y="-16100"/>
            <a:chExt cx="12226344" cy="691485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954887"/>
            <a:ext cx="3581400" cy="4693805"/>
          </a:xfrm>
          <a:prstGeom prst="roundRect">
            <a:avLst>
              <a:gd name="adj" fmla="val 14039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3291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7172" y="-16100"/>
            <a:ext cx="12226344" cy="6914858"/>
            <a:chOff x="-17172" y="-16100"/>
            <a:chExt cx="12226344" cy="6914858"/>
          </a:xfrm>
        </p:grpSpPr>
        <p:sp>
          <p:nvSpPr>
            <p:cNvPr id="31" name="Rectangle 3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  <p:sp>
        <p:nvSpPr>
          <p:cNvPr id="40" name="TextBox 39"/>
          <p:cNvSpPr txBox="1"/>
          <p:nvPr/>
        </p:nvSpPr>
        <p:spPr>
          <a:xfrm>
            <a:off x="1905000" y="1863308"/>
            <a:ext cx="9067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-----</a:t>
            </a:r>
          </a:p>
          <a:p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lvl="0" defTabSz="1211486"/>
            <a:r>
              <a:rPr lang="bn-BD" sz="3600" dirty="0" smtClean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 smtClean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dirty="0" smtClean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3600" dirty="0" smtClean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বিভিন্ন ধরনের পরিবেশ চিহ্নিত করতে </a:t>
            </a:r>
            <a:r>
              <a:rPr lang="bn-BD" sz="3600" dirty="0" smtClean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3600" dirty="0">
              <a:ln w="11430">
                <a:solidFill>
                  <a:prstClr val="black"/>
                </a:solidFill>
              </a:ln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 defTabSz="1211486"/>
            <a:r>
              <a:rPr lang="bn-BD" sz="3600" dirty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৩</a:t>
            </a:r>
            <a:r>
              <a:rPr lang="en-US" sz="3600" dirty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২ </a:t>
            </a:r>
            <a:r>
              <a:rPr lang="bn-IN" sz="3600" dirty="0" smtClean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পর্যবেক্ষনের </a:t>
            </a:r>
            <a:r>
              <a:rPr lang="bn-BD" sz="3600" dirty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মাধ্যমে প্রাকৃতিক পরিবেশ ও মানুষের</a:t>
            </a:r>
            <a:endParaRPr lang="en-US" sz="3600" dirty="0">
              <a:ln w="11430">
                <a:solidFill>
                  <a:prstClr val="black"/>
                </a:solidFill>
              </a:ln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 defTabSz="1211486"/>
            <a:r>
              <a:rPr lang="en-US" sz="3600" dirty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3600" dirty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তৈরি </a:t>
            </a:r>
            <a:r>
              <a:rPr lang="bn-BD" sz="3600" dirty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পরিবেশের মধ্যে পার্থক্য নির্ণয় করতে পার</a:t>
            </a:r>
            <a:r>
              <a:rPr lang="en-US" sz="3600" dirty="0" err="1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3600" dirty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  <a:p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3804097" y="417439"/>
            <a:ext cx="4648200" cy="1024423"/>
            <a:chOff x="1677885" y="521697"/>
            <a:chExt cx="7598872" cy="1205900"/>
          </a:xfrm>
        </p:grpSpPr>
        <p:sp>
          <p:nvSpPr>
            <p:cNvPr id="42" name="TextBox 41"/>
            <p:cNvSpPr txBox="1"/>
            <p:nvPr/>
          </p:nvSpPr>
          <p:spPr>
            <a:xfrm>
              <a:off x="1677885" y="521697"/>
              <a:ext cx="7598872" cy="1190306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prstTxWarp prst="textCanDown">
                <a:avLst>
                  <a:gd name="adj" fmla="val 25106"/>
                </a:avLst>
              </a:prstTxWarp>
              <a:spAutoFit/>
            </a:bodyPr>
            <a:lstStyle/>
            <a:p>
              <a:pPr algn="ctr"/>
              <a:r>
                <a:rPr lang="bn-IN" sz="72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6">
                      <a:lumMod val="75000"/>
                    </a:schemeClr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শিখনফল </a:t>
              </a:r>
              <a:endParaRPr 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1762298" y="1727597"/>
              <a:ext cx="7430046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7172" y="-16100"/>
            <a:ext cx="12226344" cy="6914858"/>
            <a:chOff x="-17172" y="-16100"/>
            <a:chExt cx="12226344" cy="6914858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xmlns="" id="{39820B3C-2CC8-4CF5-B33D-1AF2FC178C07}"/>
              </a:ext>
            </a:extLst>
          </p:cNvPr>
          <p:cNvSpPr/>
          <p:nvPr/>
        </p:nvSpPr>
        <p:spPr>
          <a:xfrm>
            <a:off x="3843807" y="434611"/>
            <a:ext cx="4504386" cy="134982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ln w="635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 </a:t>
            </a:r>
            <a:endParaRPr lang="en-US" sz="6000" b="1" dirty="0">
              <a:ln w="635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43807" y="2151727"/>
            <a:ext cx="6477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pPr marL="571500" lvl="0" indent="-571500" defTabSz="1211486">
              <a:buFont typeface="Wingdings" panose="05000000000000000000" pitchFamily="2" charset="2"/>
              <a:buChar char="v"/>
            </a:pPr>
            <a:r>
              <a:rPr lang="bn-IN" sz="4000" dirty="0" smtClean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পরিবেশ কী?</a:t>
            </a:r>
          </a:p>
          <a:p>
            <a:pPr marL="571500" lvl="0" indent="-571500" defTabSz="1211486">
              <a:buFont typeface="Wingdings" panose="05000000000000000000" pitchFamily="2" charset="2"/>
              <a:buChar char="v"/>
            </a:pPr>
            <a:r>
              <a:rPr lang="bn-IN" sz="4000" dirty="0" smtClean="0">
                <a:ln w="11430"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পরিবেশের উপাদানগুলো কী কী? </a:t>
            </a:r>
            <a:endParaRPr lang="en-US" sz="4000" dirty="0"/>
          </a:p>
          <a:p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21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7172" y="-16100"/>
            <a:ext cx="12226344" cy="6914858"/>
            <a:chOff x="-17172" y="-16100"/>
            <a:chExt cx="12226344" cy="6914858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76" y="2286000"/>
            <a:ext cx="5181600" cy="33562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0" name="TextBox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EA427A91-A896-4DC9-B8E6-72671FCBADC5}"/>
              </a:ext>
            </a:extLst>
          </p:cNvPr>
          <p:cNvSpPr txBox="1"/>
          <p:nvPr/>
        </p:nvSpPr>
        <p:spPr>
          <a:xfrm>
            <a:off x="1358264" y="197878"/>
            <a:ext cx="9634596" cy="10156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দেখো এবং চিন্তা কর...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599" y="2286000"/>
            <a:ext cx="5268237" cy="33562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" name="TextBox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EA427A91-A896-4DC9-B8E6-72671FCBADC5}"/>
              </a:ext>
            </a:extLst>
          </p:cNvPr>
          <p:cNvSpPr txBox="1"/>
          <p:nvPr/>
        </p:nvSpPr>
        <p:spPr>
          <a:xfrm>
            <a:off x="1898276" y="5679654"/>
            <a:ext cx="2590800" cy="10156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গাছপালা 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EA427A91-A896-4DC9-B8E6-72671FCBADC5}"/>
              </a:ext>
            </a:extLst>
          </p:cNvPr>
          <p:cNvSpPr txBox="1"/>
          <p:nvPr/>
        </p:nvSpPr>
        <p:spPr>
          <a:xfrm>
            <a:off x="7295653" y="5679654"/>
            <a:ext cx="3326128" cy="10156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চেয়ার-টেবিল  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EA427A91-A896-4DC9-B8E6-72671FCBADC5}"/>
              </a:ext>
            </a:extLst>
          </p:cNvPr>
          <p:cNvSpPr txBox="1"/>
          <p:nvPr/>
        </p:nvSpPr>
        <p:spPr>
          <a:xfrm>
            <a:off x="457200" y="868393"/>
            <a:ext cx="11436724" cy="10156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দুইটির মধ্যে কী কোনো পার্থক্য দেখা যাচ্ছে? 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EA427A91-A896-4DC9-B8E6-72671FCBADC5}"/>
              </a:ext>
            </a:extLst>
          </p:cNvPr>
          <p:cNvSpPr txBox="1"/>
          <p:nvPr/>
        </p:nvSpPr>
        <p:spPr>
          <a:xfrm>
            <a:off x="440028" y="466152"/>
            <a:ext cx="11436724" cy="156966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 তোমরা ঠিকই বলেছো, ছবির </a:t>
            </a:r>
            <a:r>
              <a:rPr lang="bn-IN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চেয়ার-টেবিল</a:t>
            </a:r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মানুষ তৈরি করতে পারে, আর </a:t>
            </a:r>
            <a:r>
              <a:rPr lang="bn-IN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গাছপালা</a:t>
            </a:r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মানুষ তৈরি করতে পারে না। 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35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21" grpId="0"/>
      <p:bldP spid="22" grpId="0"/>
      <p:bldP spid="23" grpId="0"/>
      <p:bldP spid="23" grpId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2143" y="1143000"/>
            <a:ext cx="6858000" cy="5935212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6600" b="1" i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আজকের পাঠ</a:t>
            </a:r>
            <a:r>
              <a:rPr lang="bn-BD" sz="6600" b="1" i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i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17172" y="-16100"/>
            <a:ext cx="12226344" cy="6914858"/>
            <a:chOff x="-17172" y="-16100"/>
            <a:chExt cx="12226344" cy="691485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  <p:sp>
        <p:nvSpPr>
          <p:cNvPr id="17" name="Flowchart: Alternate Process 16">
            <a:extLst>
              <a:ext uri="{FF2B5EF4-FFF2-40B4-BE49-F238E27FC236}">
                <a16:creationId xmlns:a16="http://schemas.microsoft.com/office/drawing/2014/main" xmlns="" id="{39820B3C-2CC8-4CF5-B33D-1AF2FC178C07}"/>
              </a:ext>
            </a:extLst>
          </p:cNvPr>
          <p:cNvSpPr/>
          <p:nvPr/>
        </p:nvSpPr>
        <p:spPr>
          <a:xfrm>
            <a:off x="1440027" y="3516604"/>
            <a:ext cx="9122229" cy="134982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ধরনের পরিবেশ </a:t>
            </a:r>
            <a:endParaRPr lang="en-US" sz="8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2589315" y="838200"/>
            <a:ext cx="7469085" cy="1149192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Alternate Process 13">
            <a:extLst>
              <a:ext uri="{FF2B5EF4-FFF2-40B4-BE49-F238E27FC236}">
                <a16:creationId xmlns:a16="http://schemas.microsoft.com/office/drawing/2014/main" xmlns="" id="{39820B3C-2CC8-4CF5-B33D-1AF2FC178C07}"/>
              </a:ext>
            </a:extLst>
          </p:cNvPr>
          <p:cNvSpPr/>
          <p:nvPr/>
        </p:nvSpPr>
        <p:spPr>
          <a:xfrm>
            <a:off x="133742" y="2150678"/>
            <a:ext cx="11734800" cy="134982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তাহলে বলতো বন্ধুরা আমাদের আজকের পাঠ কী হতে পারে? </a:t>
            </a:r>
            <a:endParaRPr lang="en-US" sz="80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69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4" grpId="0"/>
      <p:bldP spid="1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7172" y="-16100"/>
            <a:ext cx="12226344" cy="6914858"/>
            <a:chOff x="-17172" y="-16100"/>
            <a:chExt cx="12226344" cy="6914858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0" y="0"/>
              <a:ext cx="12192000" cy="6858000"/>
            </a:xfrm>
            <a:prstGeom prst="round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-16099"/>
              <a:ext cx="474372" cy="45071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172" y="6423337"/>
              <a:ext cx="474372" cy="4507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6448047"/>
              <a:ext cx="474372" cy="45071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34800" y="-16100"/>
              <a:ext cx="474372" cy="450711"/>
            </a:xfrm>
            <a:prstGeom prst="rect">
              <a:avLst/>
            </a:prstGeom>
          </p:spPr>
        </p:pic>
      </p:grpSp>
      <p:sp>
        <p:nvSpPr>
          <p:cNvPr id="13" name="TextBox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EA427A91-A896-4DC9-B8E6-72671FCBADC5}"/>
              </a:ext>
            </a:extLst>
          </p:cNvPr>
          <p:cNvSpPr txBox="1"/>
          <p:nvPr/>
        </p:nvSpPr>
        <p:spPr>
          <a:xfrm>
            <a:off x="159124" y="3383665"/>
            <a:ext cx="11811000" cy="7694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পরিবেশকে এর </a:t>
            </a:r>
            <a:r>
              <a:rPr lang="bn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bn-IN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অনুসারে আমরা </a:t>
            </a:r>
            <a:r>
              <a:rPr lang="bn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bn-IN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ভাগে ভাগ করতে পারি। 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EA427A91-A896-4DC9-B8E6-72671FCBADC5}"/>
              </a:ext>
            </a:extLst>
          </p:cNvPr>
          <p:cNvSpPr txBox="1"/>
          <p:nvPr/>
        </p:nvSpPr>
        <p:spPr>
          <a:xfrm>
            <a:off x="3119907" y="4545876"/>
            <a:ext cx="5952186" cy="7694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 প্রাকৃতিক পরিবেশ</a:t>
            </a:r>
          </a:p>
        </p:txBody>
      </p:sp>
      <p:sp>
        <p:nvSpPr>
          <p:cNvPr id="15" name="TextBox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EA427A91-A896-4DC9-B8E6-72671FCBADC5}"/>
              </a:ext>
            </a:extLst>
          </p:cNvPr>
          <p:cNvSpPr txBox="1"/>
          <p:nvPr/>
        </p:nvSpPr>
        <p:spPr>
          <a:xfrm>
            <a:off x="3088531" y="5331416"/>
            <a:ext cx="5952186" cy="7694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মানুষের তৈরি পরিবেশ । </a:t>
            </a:r>
            <a:endParaRPr lang="en-US" sz="4400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678771"/>
            <a:ext cx="10515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 উপাদানগুলোকে আমরা দুই ভাগে ভাগ করতে পারি। যেগুলো মানুষের তৈরি নয় সেগুলো 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উপাদান </a:t>
            </a:r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যেগুলো মানুষের তৈরি সেগুলো 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 তৈরি উপাদান</a:t>
            </a:r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5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8037</TotalTime>
  <Words>549</Words>
  <Application>Microsoft Office PowerPoint</Application>
  <PresentationFormat>Widescreen</PresentationFormat>
  <Paragraphs>124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DPE</dc:creator>
  <cp:lastModifiedBy>USET</cp:lastModifiedBy>
  <cp:revision>502</cp:revision>
  <dcterms:created xsi:type="dcterms:W3CDTF">2006-08-16T00:00:00Z</dcterms:created>
  <dcterms:modified xsi:type="dcterms:W3CDTF">2021-09-06T15:18:26Z</dcterms:modified>
</cp:coreProperties>
</file>