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9" r:id="rId3"/>
    <p:sldId id="304" r:id="rId4"/>
    <p:sldId id="263" r:id="rId5"/>
    <p:sldId id="300" r:id="rId6"/>
    <p:sldId id="288" r:id="rId7"/>
    <p:sldId id="303" r:id="rId8"/>
    <p:sldId id="291" r:id="rId9"/>
    <p:sldId id="269" r:id="rId10"/>
    <p:sldId id="301" r:id="rId11"/>
    <p:sldId id="293" r:id="rId12"/>
    <p:sldId id="271" r:id="rId13"/>
    <p:sldId id="272" r:id="rId14"/>
    <p:sldId id="273" r:id="rId15"/>
    <p:sldId id="302" r:id="rId16"/>
    <p:sldId id="297" r:id="rId17"/>
    <p:sldId id="298" r:id="rId18"/>
    <p:sldId id="295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200" y="-33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gif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g"/></Relationships>
</file>

<file path=ppt/diagrams/_rels/data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g"/></Relationships>
</file>

<file path=ppt/diagrams/_rels/data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ata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gif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g"/></Relationships>
</file>

<file path=ppt/diagrams/_rels/drawing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g"/></Relationships>
</file>

<file path=ppt/diagrams/_rels/drawing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rawing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400" dirty="0" err="1" smtClean="0"/>
            <a:t>গ্রাম</a:t>
          </a:r>
          <a:r>
            <a:rPr lang="en-US" sz="2400" dirty="0" smtClean="0"/>
            <a:t> </a:t>
          </a:r>
          <a:r>
            <a:rPr lang="en-US" sz="2400" dirty="0" err="1" smtClean="0"/>
            <a:t>থেকে</a:t>
          </a:r>
          <a:r>
            <a:rPr lang="en-US" sz="2400" dirty="0" smtClean="0"/>
            <a:t> </a:t>
          </a:r>
          <a:endParaRPr lang="en-US" sz="2400" dirty="0"/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</dgm:pt>
    <dgm:pt modelId="{4A4831C8-AD49-43C5-83AC-FE22B473E742}" type="pres">
      <dgm:prSet presAssocID="{8BC2CDFB-34B3-4D32-8E88-2B6202BCE1BD}" presName="pictRect" presStyleLbl="node1" presStyleIdx="0" presStyleCnt="1" custScaleX="14025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 custScaleX="140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4D63E03D-218D-4468-A866-6F6EF422EFBA}" type="presOf" srcId="{2DA6850E-0B44-4A92-8B7D-0379BB50F506}" destId="{66988C4E-C1B6-4036-9D6C-2619AD281B0A}" srcOrd="0" destOrd="0" presId="urn:microsoft.com/office/officeart/2005/8/layout/pList1"/>
    <dgm:cxn modelId="{AC2E66D8-6A37-443A-8D76-8873FF219BE2}" type="presOf" srcId="{8BC2CDFB-34B3-4D32-8E88-2B6202BCE1BD}" destId="{51E8A28D-ACE1-44C7-AC71-75CB43D1FF99}" srcOrd="0" destOrd="0" presId="urn:microsoft.com/office/officeart/2005/8/layout/pList1"/>
    <dgm:cxn modelId="{54187E5C-DAFF-44B4-9641-0E1048E701A1}" type="presParOf" srcId="{66988C4E-C1B6-4036-9D6C-2619AD281B0A}" destId="{371CAA69-E66B-499E-A3B3-01B47978D7D4}" srcOrd="0" destOrd="0" presId="urn:microsoft.com/office/officeart/2005/8/layout/pList1"/>
    <dgm:cxn modelId="{44AFB1BB-EAB1-435E-AB71-6C6A7F1F2D18}" type="presParOf" srcId="{371CAA69-E66B-499E-A3B3-01B47978D7D4}" destId="{4A4831C8-AD49-43C5-83AC-FE22B473E742}" srcOrd="0" destOrd="0" presId="urn:microsoft.com/office/officeart/2005/8/layout/pList1"/>
    <dgm:cxn modelId="{E084BD43-91C7-47F5-9DC8-4BB100837776}" type="presParOf" srcId="{371CAA69-E66B-499E-A3B3-01B47978D7D4}" destId="{51E8A28D-ACE1-44C7-AC71-75CB43D1FF9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/>
            <a:t>গাছ</a:t>
          </a:r>
          <a:r>
            <a:rPr lang="en-US" dirty="0" smtClean="0"/>
            <a:t>  </a:t>
          </a:r>
          <a:r>
            <a:rPr lang="en-US" dirty="0" err="1" smtClean="0"/>
            <a:t>থেকে</a:t>
          </a:r>
          <a:r>
            <a:rPr lang="en-US" dirty="0" smtClean="0"/>
            <a:t> </a:t>
          </a:r>
          <a:r>
            <a:rPr lang="en-US" dirty="0" err="1" smtClean="0"/>
            <a:t>কাঠ</a:t>
          </a:r>
          <a:endParaRPr lang="en-US" dirty="0"/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ScaleX="149020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65739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solidFill>
            <a:schemeClr val="tx1"/>
          </a:solidFill>
        </a:ln>
      </dgm:spPr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6573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1C2FDF-8AD9-4BE0-9AA1-A36195CC71A4}" type="presOf" srcId="{D01FC568-ECE5-42A4-BB2B-8090862E9EB5}" destId="{A11F5B73-CA28-4233-915B-0C8B8F89A7E1}" srcOrd="0" destOrd="0" presId="urn:microsoft.com/office/officeart/2008/layout/CaptionedPictures"/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EEFF52FA-5AC6-4B00-A0E4-91E383F00B02}" type="presOf" srcId="{B78156D9-8E95-460A-AE47-087109A90EDA}" destId="{0B50CF0D-A90E-4F24-AF7F-4464C5786D96}" srcOrd="0" destOrd="0" presId="urn:microsoft.com/office/officeart/2008/layout/CaptionedPictures"/>
    <dgm:cxn modelId="{AF73D7A5-EE9B-4361-8BA6-6FDC8E3FF090}" type="presParOf" srcId="{0B50CF0D-A90E-4F24-AF7F-4464C5786D96}" destId="{0FB05C06-94B8-4B76-8B93-EA356A862B8D}" srcOrd="0" destOrd="0" presId="urn:microsoft.com/office/officeart/2008/layout/CaptionedPictures"/>
    <dgm:cxn modelId="{D3ED05D4-E0D2-4DE5-9598-1A3F956F9131}" type="presParOf" srcId="{0FB05C06-94B8-4B76-8B93-EA356A862B8D}" destId="{E83BE652-8076-45C8-88D2-673A6DC60CD2}" srcOrd="0" destOrd="0" presId="urn:microsoft.com/office/officeart/2008/layout/CaptionedPictures"/>
    <dgm:cxn modelId="{E7A42C46-018F-4C7A-ABE4-258AD2D2B95F}" type="presParOf" srcId="{0FB05C06-94B8-4B76-8B93-EA356A862B8D}" destId="{FA0188EA-7214-46D4-9F17-5E575F59785E}" srcOrd="1" destOrd="0" presId="urn:microsoft.com/office/officeart/2008/layout/CaptionedPictures"/>
    <dgm:cxn modelId="{1F990BAC-D004-4DD2-99D1-36BAC8D9F527}" type="presParOf" srcId="{0FB05C06-94B8-4B76-8B93-EA356A862B8D}" destId="{7B2E89ED-68FD-48F4-920C-23979CD1F363}" srcOrd="2" destOrd="0" presId="urn:microsoft.com/office/officeart/2008/layout/CaptionedPictures"/>
    <dgm:cxn modelId="{241479A5-DF8C-4F92-89E0-5748CE06590F}" type="presParOf" srcId="{7B2E89ED-68FD-48F4-920C-23979CD1F363}" destId="{D402537C-58E5-4409-B4D7-2B2696E22514}" srcOrd="0" destOrd="0" presId="urn:microsoft.com/office/officeart/2008/layout/CaptionedPictures"/>
    <dgm:cxn modelId="{138745DD-A528-4276-AF08-6F0370166B15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/>
            <a:t>কাঠ</a:t>
          </a:r>
          <a:r>
            <a:rPr lang="en-US" dirty="0" smtClean="0"/>
            <a:t> </a:t>
          </a:r>
          <a:r>
            <a:rPr lang="en-US" dirty="0" err="1" smtClean="0"/>
            <a:t>থেকে</a:t>
          </a:r>
          <a:r>
            <a:rPr lang="en-US" dirty="0" smtClean="0"/>
            <a:t> </a:t>
          </a:r>
          <a:r>
            <a:rPr lang="en-US" smtClean="0"/>
            <a:t>আসবাবপত্র</a:t>
          </a:r>
          <a:endParaRPr lang="en-US" dirty="0"/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ScaleX="152941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6993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solidFill>
            <a:schemeClr val="tx1"/>
          </a:solidFill>
        </a:ln>
      </dgm:spPr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7010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D8D3FDB5-9971-4C95-93AF-B11E2B135A29}" type="presOf" srcId="{B78156D9-8E95-460A-AE47-087109A90EDA}" destId="{0B50CF0D-A90E-4F24-AF7F-4464C5786D96}" srcOrd="0" destOrd="0" presId="urn:microsoft.com/office/officeart/2008/layout/CaptionedPictures"/>
    <dgm:cxn modelId="{1532B466-B08D-47AD-B9D5-F598E296C9AD}" type="presOf" srcId="{D01FC568-ECE5-42A4-BB2B-8090862E9EB5}" destId="{A11F5B73-CA28-4233-915B-0C8B8F89A7E1}" srcOrd="0" destOrd="0" presId="urn:microsoft.com/office/officeart/2008/layout/CaptionedPictures"/>
    <dgm:cxn modelId="{0F0E167A-CE9A-4D0F-8A41-72910F464EC1}" type="presParOf" srcId="{0B50CF0D-A90E-4F24-AF7F-4464C5786D96}" destId="{0FB05C06-94B8-4B76-8B93-EA356A862B8D}" srcOrd="0" destOrd="0" presId="urn:microsoft.com/office/officeart/2008/layout/CaptionedPictures"/>
    <dgm:cxn modelId="{8FABEE6F-D035-4D63-AA3A-084280029465}" type="presParOf" srcId="{0FB05C06-94B8-4B76-8B93-EA356A862B8D}" destId="{E83BE652-8076-45C8-88D2-673A6DC60CD2}" srcOrd="0" destOrd="0" presId="urn:microsoft.com/office/officeart/2008/layout/CaptionedPictures"/>
    <dgm:cxn modelId="{4F73F4B0-D033-46A9-BB56-2DC53D877EB2}" type="presParOf" srcId="{0FB05C06-94B8-4B76-8B93-EA356A862B8D}" destId="{FA0188EA-7214-46D4-9F17-5E575F59785E}" srcOrd="1" destOrd="0" presId="urn:microsoft.com/office/officeart/2008/layout/CaptionedPictures"/>
    <dgm:cxn modelId="{CA4A6018-7C06-4AFF-B17D-720E92671FD4}" type="presParOf" srcId="{0FB05C06-94B8-4B76-8B93-EA356A862B8D}" destId="{7B2E89ED-68FD-48F4-920C-23979CD1F363}" srcOrd="2" destOrd="0" presId="urn:microsoft.com/office/officeart/2008/layout/CaptionedPictures"/>
    <dgm:cxn modelId="{473F2094-B873-4464-B05F-7499607CED87}" type="presParOf" srcId="{7B2E89ED-68FD-48F4-920C-23979CD1F363}" destId="{D402537C-58E5-4409-B4D7-2B2696E22514}" srcOrd="0" destOrd="0" presId="urn:microsoft.com/office/officeart/2008/layout/CaptionedPictures"/>
    <dgm:cxn modelId="{0642A8FA-76A0-4E54-8392-0C8DAB991BBF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/>
            <a:t>গাছ</a:t>
          </a:r>
          <a:r>
            <a:rPr lang="en-US" dirty="0" smtClean="0"/>
            <a:t> </a:t>
          </a:r>
          <a:r>
            <a:rPr lang="en-US" dirty="0" err="1" smtClean="0"/>
            <a:t>থেকে</a:t>
          </a:r>
          <a:r>
            <a:rPr lang="en-US" dirty="0" smtClean="0"/>
            <a:t> </a:t>
          </a:r>
          <a:r>
            <a:rPr lang="en-US" dirty="0" err="1" smtClean="0"/>
            <a:t>তুলা</a:t>
          </a:r>
          <a:r>
            <a:rPr lang="en-US" dirty="0" smtClean="0"/>
            <a:t> </a:t>
          </a:r>
          <a:endParaRPr lang="en-US" dirty="0"/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ScaleX="154158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66779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solidFill>
            <a:schemeClr val="tx1"/>
          </a:solidFill>
        </a:ln>
      </dgm:spPr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6677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FD6FC179-B5E1-4058-9F7D-6652842B17DC}" type="presOf" srcId="{B78156D9-8E95-460A-AE47-087109A90EDA}" destId="{0B50CF0D-A90E-4F24-AF7F-4464C5786D96}" srcOrd="0" destOrd="0" presId="urn:microsoft.com/office/officeart/2008/layout/CaptionedPictures"/>
    <dgm:cxn modelId="{7C0B17EC-AD8A-404E-8542-FB97EC0CD32B}" type="presOf" srcId="{D01FC568-ECE5-42A4-BB2B-8090862E9EB5}" destId="{A11F5B73-CA28-4233-915B-0C8B8F89A7E1}" srcOrd="0" destOrd="0" presId="urn:microsoft.com/office/officeart/2008/layout/CaptionedPictures"/>
    <dgm:cxn modelId="{CAD2EAC1-5456-4966-B624-AC535DE5CDF6}" type="presParOf" srcId="{0B50CF0D-A90E-4F24-AF7F-4464C5786D96}" destId="{0FB05C06-94B8-4B76-8B93-EA356A862B8D}" srcOrd="0" destOrd="0" presId="urn:microsoft.com/office/officeart/2008/layout/CaptionedPictures"/>
    <dgm:cxn modelId="{5A378076-F63F-4F91-ADA5-2133512BEB00}" type="presParOf" srcId="{0FB05C06-94B8-4B76-8B93-EA356A862B8D}" destId="{E83BE652-8076-45C8-88D2-673A6DC60CD2}" srcOrd="0" destOrd="0" presId="urn:microsoft.com/office/officeart/2008/layout/CaptionedPictures"/>
    <dgm:cxn modelId="{564DAAA3-9CC2-4D6B-961B-B083E4085F91}" type="presParOf" srcId="{0FB05C06-94B8-4B76-8B93-EA356A862B8D}" destId="{FA0188EA-7214-46D4-9F17-5E575F59785E}" srcOrd="1" destOrd="0" presId="urn:microsoft.com/office/officeart/2008/layout/CaptionedPictures"/>
    <dgm:cxn modelId="{89A61CA0-AA07-4C52-9633-1B2C901974A1}" type="presParOf" srcId="{0FB05C06-94B8-4B76-8B93-EA356A862B8D}" destId="{7B2E89ED-68FD-48F4-920C-23979CD1F363}" srcOrd="2" destOrd="0" presId="urn:microsoft.com/office/officeart/2008/layout/CaptionedPictures"/>
    <dgm:cxn modelId="{6FBA1F81-26F2-430E-BD28-D74AE6E7DCD6}" type="presParOf" srcId="{7B2E89ED-68FD-48F4-920C-23979CD1F363}" destId="{D402537C-58E5-4409-B4D7-2B2696E22514}" srcOrd="0" destOrd="0" presId="urn:microsoft.com/office/officeart/2008/layout/CaptionedPictures"/>
    <dgm:cxn modelId="{3261CC7F-8045-421D-8C2B-88C7E6DBF544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/>
            <a:t>তুলা</a:t>
          </a:r>
          <a:r>
            <a:rPr lang="en-US" dirty="0" smtClean="0"/>
            <a:t> </a:t>
          </a:r>
          <a:r>
            <a:rPr lang="en-US" dirty="0" err="1" smtClean="0"/>
            <a:t>থেকে</a:t>
          </a:r>
          <a:r>
            <a:rPr lang="en-US" dirty="0" smtClean="0"/>
            <a:t> </a:t>
          </a:r>
          <a:r>
            <a:rPr lang="en-US" dirty="0" err="1" smtClean="0"/>
            <a:t>সুতা</a:t>
          </a:r>
          <a:r>
            <a:rPr lang="en-US" dirty="0" smtClean="0"/>
            <a:t> </a:t>
          </a:r>
          <a:endParaRPr lang="en-US" dirty="0"/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ScaleX="152487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6943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>
          <a:solidFill>
            <a:schemeClr val="tx1"/>
          </a:solidFill>
        </a:ln>
      </dgm:spPr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6943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0A2A5D-6D6D-4401-808E-EDE94ED0D3A8}" type="presOf" srcId="{D01FC568-ECE5-42A4-BB2B-8090862E9EB5}" destId="{A11F5B73-CA28-4233-915B-0C8B8F89A7E1}" srcOrd="0" destOrd="0" presId="urn:microsoft.com/office/officeart/2008/layout/CaptionedPictures"/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59FCDCFC-8617-4858-A935-079BCB10A3DE}" type="presOf" srcId="{B78156D9-8E95-460A-AE47-087109A90EDA}" destId="{0B50CF0D-A90E-4F24-AF7F-4464C5786D96}" srcOrd="0" destOrd="0" presId="urn:microsoft.com/office/officeart/2008/layout/CaptionedPictures"/>
    <dgm:cxn modelId="{169E3B96-CF72-4C9B-B556-892A88603F77}" type="presParOf" srcId="{0B50CF0D-A90E-4F24-AF7F-4464C5786D96}" destId="{0FB05C06-94B8-4B76-8B93-EA356A862B8D}" srcOrd="0" destOrd="0" presId="urn:microsoft.com/office/officeart/2008/layout/CaptionedPictures"/>
    <dgm:cxn modelId="{9287330B-0285-47A1-9C75-92AA011A4D48}" type="presParOf" srcId="{0FB05C06-94B8-4B76-8B93-EA356A862B8D}" destId="{E83BE652-8076-45C8-88D2-673A6DC60CD2}" srcOrd="0" destOrd="0" presId="urn:microsoft.com/office/officeart/2008/layout/CaptionedPictures"/>
    <dgm:cxn modelId="{E99C9628-0DDD-4E59-B3EB-AF8C132398BB}" type="presParOf" srcId="{0FB05C06-94B8-4B76-8B93-EA356A862B8D}" destId="{FA0188EA-7214-46D4-9F17-5E575F59785E}" srcOrd="1" destOrd="0" presId="urn:microsoft.com/office/officeart/2008/layout/CaptionedPictures"/>
    <dgm:cxn modelId="{682ADACD-9364-4162-B5F7-E9B433553968}" type="presParOf" srcId="{0FB05C06-94B8-4B76-8B93-EA356A862B8D}" destId="{7B2E89ED-68FD-48F4-920C-23979CD1F363}" srcOrd="2" destOrd="0" presId="urn:microsoft.com/office/officeart/2008/layout/CaptionedPictures"/>
    <dgm:cxn modelId="{65DB7434-FB1C-44CA-973B-40B892A00913}" type="presParOf" srcId="{7B2E89ED-68FD-48F4-920C-23979CD1F363}" destId="{D402537C-58E5-4409-B4D7-2B2696E22514}" srcOrd="0" destOrd="0" presId="urn:microsoft.com/office/officeart/2008/layout/CaptionedPictures"/>
    <dgm:cxn modelId="{094576B0-0347-49E4-9A9E-2DC6BB2214E0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/>
            <a:t>সুতা</a:t>
          </a:r>
          <a:r>
            <a:rPr lang="en-US" dirty="0" smtClean="0"/>
            <a:t> </a:t>
          </a:r>
          <a:r>
            <a:rPr lang="en-US" dirty="0" err="1" smtClean="0"/>
            <a:t>থেকে</a:t>
          </a:r>
          <a:r>
            <a:rPr lang="en-US" dirty="0" smtClean="0"/>
            <a:t> </a:t>
          </a:r>
          <a:r>
            <a:rPr lang="en-US" dirty="0" err="1" smtClean="0"/>
            <a:t>কাপর</a:t>
          </a:r>
          <a:endParaRPr lang="en-US" dirty="0"/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LinFactX="-200000" custLinFactY="-57625" custLinFactNeighborX="-236985" custLinFactNeighborY="-100000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7740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7740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DC8437-88DE-4FF1-98C6-03C22C8EA2C4}" type="presOf" srcId="{D01FC568-ECE5-42A4-BB2B-8090862E9EB5}" destId="{A11F5B73-CA28-4233-915B-0C8B8F89A7E1}" srcOrd="0" destOrd="0" presId="urn:microsoft.com/office/officeart/2008/layout/CaptionedPictures"/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D5FE57D2-61C2-4430-A8B1-753147112994}" type="presOf" srcId="{B78156D9-8E95-460A-AE47-087109A90EDA}" destId="{0B50CF0D-A90E-4F24-AF7F-4464C5786D96}" srcOrd="0" destOrd="0" presId="urn:microsoft.com/office/officeart/2008/layout/CaptionedPictures"/>
    <dgm:cxn modelId="{22230895-6966-4085-93F8-10659308572E}" type="presParOf" srcId="{0B50CF0D-A90E-4F24-AF7F-4464C5786D96}" destId="{0FB05C06-94B8-4B76-8B93-EA356A862B8D}" srcOrd="0" destOrd="0" presId="urn:microsoft.com/office/officeart/2008/layout/CaptionedPictures"/>
    <dgm:cxn modelId="{AB8A344A-9763-4353-8CBA-6B63166660F1}" type="presParOf" srcId="{0FB05C06-94B8-4B76-8B93-EA356A862B8D}" destId="{E83BE652-8076-45C8-88D2-673A6DC60CD2}" srcOrd="0" destOrd="0" presId="urn:microsoft.com/office/officeart/2008/layout/CaptionedPictures"/>
    <dgm:cxn modelId="{853A66BA-4833-496C-B889-D11A9A153FD5}" type="presParOf" srcId="{0FB05C06-94B8-4B76-8B93-EA356A862B8D}" destId="{FA0188EA-7214-46D4-9F17-5E575F59785E}" srcOrd="1" destOrd="0" presId="urn:microsoft.com/office/officeart/2008/layout/CaptionedPictures"/>
    <dgm:cxn modelId="{0A4D143E-1DC7-4D9C-A973-6C1FDAEF5B66}" type="presParOf" srcId="{0FB05C06-94B8-4B76-8B93-EA356A862B8D}" destId="{7B2E89ED-68FD-48F4-920C-23979CD1F363}" srcOrd="2" destOrd="0" presId="urn:microsoft.com/office/officeart/2008/layout/CaptionedPictures"/>
    <dgm:cxn modelId="{25D98A52-B8DC-47A6-9167-59C336AA8541}" type="presParOf" srcId="{7B2E89ED-68FD-48F4-920C-23979CD1F363}" destId="{D402537C-58E5-4409-B4D7-2B2696E22514}" srcOrd="0" destOrd="0" presId="urn:microsoft.com/office/officeart/2008/layout/CaptionedPictures"/>
    <dgm:cxn modelId="{0CAEC3B0-CC7C-48CD-8A6B-EB1B58839A80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/>
            <a:t>রাজশাহী</a:t>
          </a:r>
          <a:r>
            <a:rPr lang="en-US" dirty="0" smtClean="0"/>
            <a:t> </a:t>
          </a:r>
          <a:r>
            <a:rPr lang="en-US" dirty="0" err="1" smtClean="0"/>
            <a:t>থেকে</a:t>
          </a:r>
          <a:r>
            <a:rPr lang="en-US" dirty="0" smtClean="0"/>
            <a:t>  </a:t>
          </a:r>
          <a:r>
            <a:rPr lang="bn-BD" dirty="0" smtClean="0"/>
            <a:t> </a:t>
          </a:r>
          <a:endParaRPr lang="en-US" dirty="0"/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</dgm:pt>
    <dgm:pt modelId="{4A4831C8-AD49-43C5-83AC-FE22B473E742}" type="pres">
      <dgm:prSet presAssocID="{8BC2CDFB-34B3-4D32-8E88-2B6202BCE1BD}" presName="pictRect" presStyleLbl="node1" presStyleIdx="0" presStyleCnt="1" custScaleX="1356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 custScaleX="135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83F65C9B-5A73-4E17-ADB4-23A98EEC60E2}" type="presOf" srcId="{2DA6850E-0B44-4A92-8B7D-0379BB50F506}" destId="{66988C4E-C1B6-4036-9D6C-2619AD281B0A}" srcOrd="0" destOrd="0" presId="urn:microsoft.com/office/officeart/2005/8/layout/pList1"/>
    <dgm:cxn modelId="{978BBE1C-6CF3-445E-ADDC-1FE8BD3CB6AF}" type="presOf" srcId="{8BC2CDFB-34B3-4D32-8E88-2B6202BCE1BD}" destId="{51E8A28D-ACE1-44C7-AC71-75CB43D1FF99}" srcOrd="0" destOrd="0" presId="urn:microsoft.com/office/officeart/2005/8/layout/pList1"/>
    <dgm:cxn modelId="{7C3E0649-3D9D-4A57-A5FA-A621098E1A89}" type="presParOf" srcId="{66988C4E-C1B6-4036-9D6C-2619AD281B0A}" destId="{371CAA69-E66B-499E-A3B3-01B47978D7D4}" srcOrd="0" destOrd="0" presId="urn:microsoft.com/office/officeart/2005/8/layout/pList1"/>
    <dgm:cxn modelId="{C7364F4F-E9C7-4247-8048-D8618D39AB75}" type="presParOf" srcId="{371CAA69-E66B-499E-A3B3-01B47978D7D4}" destId="{4A4831C8-AD49-43C5-83AC-FE22B473E742}" srcOrd="0" destOrd="0" presId="urn:microsoft.com/office/officeart/2005/8/layout/pList1"/>
    <dgm:cxn modelId="{0AF052C2-4127-49B4-82DB-4777B2867789}" type="presParOf" srcId="{371CAA69-E66B-499E-A3B3-01B47978D7D4}" destId="{51E8A28D-ACE1-44C7-AC71-75CB43D1FF9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400" dirty="0" err="1" smtClean="0"/>
            <a:t>আম</a:t>
          </a:r>
          <a:r>
            <a:rPr lang="en-US" sz="2400" dirty="0" smtClean="0"/>
            <a:t> </a:t>
          </a:r>
          <a:r>
            <a:rPr lang="en-US" sz="2400" dirty="0" err="1" smtClean="0"/>
            <a:t>কিনে</a:t>
          </a:r>
          <a:r>
            <a:rPr lang="en-US" sz="2400" dirty="0" smtClean="0"/>
            <a:t>   </a:t>
          </a:r>
          <a:r>
            <a:rPr lang="bn-BD" sz="2400" dirty="0" smtClean="0"/>
            <a:t> </a:t>
          </a:r>
          <a:endParaRPr lang="en-US" sz="2400" dirty="0"/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</dgm:pt>
    <dgm:pt modelId="{4A4831C8-AD49-43C5-83AC-FE22B473E742}" type="pres">
      <dgm:prSet presAssocID="{8BC2CDFB-34B3-4D32-8E88-2B6202BCE1BD}" presName="pictRect" presStyleLbl="node1" presStyleIdx="0" presStyleCnt="1" custScaleX="16274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 custScaleX="163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2BF54A10-61EE-4206-8791-663DBFF6D8FC}" type="presOf" srcId="{8BC2CDFB-34B3-4D32-8E88-2B6202BCE1BD}" destId="{51E8A28D-ACE1-44C7-AC71-75CB43D1FF99}" srcOrd="0" destOrd="0" presId="urn:microsoft.com/office/officeart/2005/8/layout/pList1"/>
    <dgm:cxn modelId="{DB4D8018-876E-4BEC-98DF-7D33B05BC3B7}" type="presOf" srcId="{2DA6850E-0B44-4A92-8B7D-0379BB50F506}" destId="{66988C4E-C1B6-4036-9D6C-2619AD281B0A}" srcOrd="0" destOrd="0" presId="urn:microsoft.com/office/officeart/2005/8/layout/pList1"/>
    <dgm:cxn modelId="{73985FB4-9EF6-4127-8774-3D2FE0EFF27F}" type="presParOf" srcId="{66988C4E-C1B6-4036-9D6C-2619AD281B0A}" destId="{371CAA69-E66B-499E-A3B3-01B47978D7D4}" srcOrd="0" destOrd="0" presId="urn:microsoft.com/office/officeart/2005/8/layout/pList1"/>
    <dgm:cxn modelId="{C5C45A88-8954-4538-9C2C-90AD89CE6DE8}" type="presParOf" srcId="{371CAA69-E66B-499E-A3B3-01B47978D7D4}" destId="{4A4831C8-AD49-43C5-83AC-FE22B473E742}" srcOrd="0" destOrd="0" presId="urn:microsoft.com/office/officeart/2005/8/layout/pList1"/>
    <dgm:cxn modelId="{BE7F2648-DA1A-4E5D-B06B-F1B20EC99AD5}" type="presParOf" srcId="{371CAA69-E66B-499E-A3B3-01B47978D7D4}" destId="{51E8A28D-ACE1-44C7-AC71-75CB43D1FF9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/>
            <a:t>ঢাকা</a:t>
          </a:r>
          <a:r>
            <a:rPr lang="en-US" dirty="0" smtClean="0"/>
            <a:t> </a:t>
          </a:r>
          <a:r>
            <a:rPr lang="en-US" dirty="0" err="1" smtClean="0"/>
            <a:t>শহরে</a:t>
          </a:r>
          <a:r>
            <a:rPr lang="en-US" dirty="0" smtClean="0"/>
            <a:t> </a:t>
          </a:r>
          <a:r>
            <a:rPr lang="en-US" dirty="0" err="1" smtClean="0"/>
            <a:t>বিক্রি</a:t>
          </a:r>
          <a:r>
            <a:rPr lang="en-US" dirty="0" smtClean="0"/>
            <a:t>  </a:t>
          </a:r>
          <a:r>
            <a:rPr lang="bn-BD" dirty="0" smtClean="0"/>
            <a:t> </a:t>
          </a:r>
          <a:endParaRPr lang="en-US" dirty="0"/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</dgm:pt>
    <dgm:pt modelId="{4A4831C8-AD49-43C5-83AC-FE22B473E742}" type="pres">
      <dgm:prSet presAssocID="{8BC2CDFB-34B3-4D32-8E88-2B6202BCE1BD}" presName="pictRect" presStyleLbl="node1" presStyleIdx="0" presStyleCnt="1" custScaleX="13562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 custScaleX="135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98F5308D-B033-4283-B068-C078DDCD00FB}" type="presOf" srcId="{8BC2CDFB-34B3-4D32-8E88-2B6202BCE1BD}" destId="{51E8A28D-ACE1-44C7-AC71-75CB43D1FF99}" srcOrd="0" destOrd="0" presId="urn:microsoft.com/office/officeart/2005/8/layout/pList1"/>
    <dgm:cxn modelId="{34AFDCC9-8B98-4F7B-9BB5-ADB164AF9849}" type="presOf" srcId="{2DA6850E-0B44-4A92-8B7D-0379BB50F506}" destId="{66988C4E-C1B6-4036-9D6C-2619AD281B0A}" srcOrd="0" destOrd="0" presId="urn:microsoft.com/office/officeart/2005/8/layout/pList1"/>
    <dgm:cxn modelId="{CD684F6A-B389-4FD6-8AB9-53348177F679}" type="presParOf" srcId="{66988C4E-C1B6-4036-9D6C-2619AD281B0A}" destId="{371CAA69-E66B-499E-A3B3-01B47978D7D4}" srcOrd="0" destOrd="0" presId="urn:microsoft.com/office/officeart/2005/8/layout/pList1"/>
    <dgm:cxn modelId="{543A9D04-E8F9-4E24-945E-CB9745A9E9CD}" type="presParOf" srcId="{371CAA69-E66B-499E-A3B3-01B47978D7D4}" destId="{4A4831C8-AD49-43C5-83AC-FE22B473E742}" srcOrd="0" destOrd="0" presId="urn:microsoft.com/office/officeart/2005/8/layout/pList1"/>
    <dgm:cxn modelId="{12FC67C8-177F-408B-B10F-E04D8D90F8DE}" type="presParOf" srcId="{371CAA69-E66B-499E-A3B3-01B47978D7D4}" destId="{51E8A28D-ACE1-44C7-AC71-75CB43D1FF9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400" dirty="0" err="1" smtClean="0"/>
            <a:t>গ্রাম</a:t>
          </a:r>
          <a:r>
            <a:rPr lang="en-US" sz="2400" dirty="0" smtClean="0"/>
            <a:t> </a:t>
          </a:r>
          <a:r>
            <a:rPr lang="en-US" sz="2400" dirty="0" err="1" smtClean="0"/>
            <a:t>থেকে</a:t>
          </a:r>
          <a:r>
            <a:rPr lang="en-US" sz="2400" dirty="0" smtClean="0"/>
            <a:t> </a:t>
          </a:r>
          <a:endParaRPr lang="en-US" sz="2400" dirty="0"/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</dgm:pt>
    <dgm:pt modelId="{4A4831C8-AD49-43C5-83AC-FE22B473E742}" type="pres">
      <dgm:prSet presAssocID="{8BC2CDFB-34B3-4D32-8E88-2B6202BCE1BD}" presName="pictRect" presStyleLbl="node1" presStyleIdx="0" presStyleCnt="1" custScaleX="14025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 custScaleX="140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E526F19A-6CFC-4C0E-AD00-44794DBFCCA1}" type="presOf" srcId="{2DA6850E-0B44-4A92-8B7D-0379BB50F506}" destId="{66988C4E-C1B6-4036-9D6C-2619AD281B0A}" srcOrd="0" destOrd="0" presId="urn:microsoft.com/office/officeart/2005/8/layout/pList1"/>
    <dgm:cxn modelId="{05EFF853-C398-411D-8CB4-21134A79BA8E}" type="presOf" srcId="{8BC2CDFB-34B3-4D32-8E88-2B6202BCE1BD}" destId="{51E8A28D-ACE1-44C7-AC71-75CB43D1FF99}" srcOrd="0" destOrd="0" presId="urn:microsoft.com/office/officeart/2005/8/layout/pList1"/>
    <dgm:cxn modelId="{A27E7026-6C42-48CE-B939-426E6B1D102A}" type="presParOf" srcId="{66988C4E-C1B6-4036-9D6C-2619AD281B0A}" destId="{371CAA69-E66B-499E-A3B3-01B47978D7D4}" srcOrd="0" destOrd="0" presId="urn:microsoft.com/office/officeart/2005/8/layout/pList1"/>
    <dgm:cxn modelId="{47B0FB1D-5871-4AF3-B842-754CEFE26B0E}" type="presParOf" srcId="{371CAA69-E66B-499E-A3B3-01B47978D7D4}" destId="{4A4831C8-AD49-43C5-83AC-FE22B473E742}" srcOrd="0" destOrd="0" presId="urn:microsoft.com/office/officeart/2005/8/layout/pList1"/>
    <dgm:cxn modelId="{F14C9E9E-D5B5-40EB-A17F-3A81D5BDF73C}" type="presParOf" srcId="{371CAA69-E66B-499E-A3B3-01B47978D7D4}" destId="{51E8A28D-ACE1-44C7-AC71-75CB43D1FF9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/>
            <a:t>শাক-সবজ্বি</a:t>
          </a:r>
          <a:r>
            <a:rPr lang="en-US" dirty="0" smtClean="0"/>
            <a:t> </a:t>
          </a:r>
          <a:r>
            <a:rPr lang="en-US" dirty="0" err="1" smtClean="0"/>
            <a:t>কিনে</a:t>
          </a:r>
          <a:r>
            <a:rPr lang="en-US" dirty="0" smtClean="0"/>
            <a:t>   </a:t>
          </a:r>
          <a:r>
            <a:rPr lang="bn-BD" dirty="0" smtClean="0"/>
            <a:t> </a:t>
          </a:r>
          <a:endParaRPr lang="en-US" dirty="0"/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</dgm:pt>
    <dgm:pt modelId="{4A4831C8-AD49-43C5-83AC-FE22B473E742}" type="pres">
      <dgm:prSet presAssocID="{8BC2CDFB-34B3-4D32-8E88-2B6202BCE1BD}" presName="pictRect" presStyleLbl="node1" presStyleIdx="0" presStyleCnt="1" custScaleX="1402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 custScaleX="140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6359CBFD-D774-4ADE-8A94-934C7360A4E4}" type="presOf" srcId="{2DA6850E-0B44-4A92-8B7D-0379BB50F506}" destId="{66988C4E-C1B6-4036-9D6C-2619AD281B0A}" srcOrd="0" destOrd="0" presId="urn:microsoft.com/office/officeart/2005/8/layout/pList1"/>
    <dgm:cxn modelId="{A6068113-A2E6-43DC-B693-4FF26360A215}" type="presOf" srcId="{8BC2CDFB-34B3-4D32-8E88-2B6202BCE1BD}" destId="{51E8A28D-ACE1-44C7-AC71-75CB43D1FF99}" srcOrd="0" destOrd="0" presId="urn:microsoft.com/office/officeart/2005/8/layout/pList1"/>
    <dgm:cxn modelId="{F84CCBBF-4A04-45C1-9F71-4FA0D9A49249}" type="presParOf" srcId="{66988C4E-C1B6-4036-9D6C-2619AD281B0A}" destId="{371CAA69-E66B-499E-A3B3-01B47978D7D4}" srcOrd="0" destOrd="0" presId="urn:microsoft.com/office/officeart/2005/8/layout/pList1"/>
    <dgm:cxn modelId="{10BFA6E3-2F1A-4F5B-9DCA-06DCFC2BEF36}" type="presParOf" srcId="{371CAA69-E66B-499E-A3B3-01B47978D7D4}" destId="{4A4831C8-AD49-43C5-83AC-FE22B473E742}" srcOrd="0" destOrd="0" presId="urn:microsoft.com/office/officeart/2005/8/layout/pList1"/>
    <dgm:cxn modelId="{C95B112E-808A-4C0D-9E0D-57D890370EE5}" type="presParOf" srcId="{371CAA69-E66B-499E-A3B3-01B47978D7D4}" destId="{51E8A28D-ACE1-44C7-AC71-75CB43D1FF9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/>
            <a:t>শাক-সবজ্বি</a:t>
          </a:r>
          <a:r>
            <a:rPr lang="en-US" dirty="0" smtClean="0"/>
            <a:t> </a:t>
          </a:r>
          <a:r>
            <a:rPr lang="en-US" dirty="0" err="1" smtClean="0"/>
            <a:t>কিনে</a:t>
          </a:r>
          <a:r>
            <a:rPr lang="en-US" dirty="0" smtClean="0"/>
            <a:t>   </a:t>
          </a:r>
          <a:r>
            <a:rPr lang="bn-BD" dirty="0" smtClean="0"/>
            <a:t> </a:t>
          </a:r>
          <a:endParaRPr lang="en-US" dirty="0"/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</dgm:pt>
    <dgm:pt modelId="{4A4831C8-AD49-43C5-83AC-FE22B473E742}" type="pres">
      <dgm:prSet presAssocID="{8BC2CDFB-34B3-4D32-8E88-2B6202BCE1BD}" presName="pictRect" presStyleLbl="node1" presStyleIdx="0" presStyleCnt="1" custScaleX="1402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 custScaleX="140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2DE50CFB-8708-4F8C-8733-EC5C4EA337FD}" type="presOf" srcId="{2DA6850E-0B44-4A92-8B7D-0379BB50F506}" destId="{66988C4E-C1B6-4036-9D6C-2619AD281B0A}" srcOrd="0" destOrd="0" presId="urn:microsoft.com/office/officeart/2005/8/layout/pList1"/>
    <dgm:cxn modelId="{CBF78B67-8B85-4F32-83A8-D5E0EA4A037D}" type="presOf" srcId="{8BC2CDFB-34B3-4D32-8E88-2B6202BCE1BD}" destId="{51E8A28D-ACE1-44C7-AC71-75CB43D1FF99}" srcOrd="0" destOrd="0" presId="urn:microsoft.com/office/officeart/2005/8/layout/pList1"/>
    <dgm:cxn modelId="{0C3BADAD-DB64-4247-AEEC-D0B1D74087DE}" type="presParOf" srcId="{66988C4E-C1B6-4036-9D6C-2619AD281B0A}" destId="{371CAA69-E66B-499E-A3B3-01B47978D7D4}" srcOrd="0" destOrd="0" presId="urn:microsoft.com/office/officeart/2005/8/layout/pList1"/>
    <dgm:cxn modelId="{7834B483-999E-4F0B-8ECF-0D7C24B42DF4}" type="presParOf" srcId="{371CAA69-E66B-499E-A3B3-01B47978D7D4}" destId="{4A4831C8-AD49-43C5-83AC-FE22B473E742}" srcOrd="0" destOrd="0" presId="urn:microsoft.com/office/officeart/2005/8/layout/pList1"/>
    <dgm:cxn modelId="{5AF83F00-D203-42E1-9FF7-5482D39C95A6}" type="presParOf" srcId="{371CAA69-E66B-499E-A3B3-01B47978D7D4}" destId="{51E8A28D-ACE1-44C7-AC71-75CB43D1FF9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400" dirty="0" err="1" smtClean="0"/>
            <a:t>শহরে</a:t>
          </a:r>
          <a:r>
            <a:rPr lang="en-US" sz="2400" dirty="0" smtClean="0"/>
            <a:t> </a:t>
          </a:r>
          <a:r>
            <a:rPr lang="en-US" sz="2400" dirty="0" err="1" smtClean="0"/>
            <a:t>বিক্রি</a:t>
          </a:r>
          <a:r>
            <a:rPr lang="en-US" sz="2400" dirty="0" smtClean="0"/>
            <a:t>  </a:t>
          </a:r>
          <a:r>
            <a:rPr lang="bn-BD" sz="2400" dirty="0" smtClean="0"/>
            <a:t> </a:t>
          </a:r>
          <a:endParaRPr lang="en-US" sz="2400" dirty="0"/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</dgm:pt>
    <dgm:pt modelId="{4A4831C8-AD49-43C5-83AC-FE22B473E742}" type="pres">
      <dgm:prSet presAssocID="{8BC2CDFB-34B3-4D32-8E88-2B6202BCE1BD}" presName="pictRect" presStyleLbl="node1" presStyleIdx="0" presStyleCnt="1" custScaleX="1402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 custScaleX="140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24DA929E-6723-4AF8-8FE8-9393F0F0F216}" type="presOf" srcId="{8BC2CDFB-34B3-4D32-8E88-2B6202BCE1BD}" destId="{51E8A28D-ACE1-44C7-AC71-75CB43D1FF99}" srcOrd="0" destOrd="0" presId="urn:microsoft.com/office/officeart/2005/8/layout/pList1"/>
    <dgm:cxn modelId="{D96F5085-7E91-4C77-A704-8BBBAB1385F4}" type="presOf" srcId="{2DA6850E-0B44-4A92-8B7D-0379BB50F506}" destId="{66988C4E-C1B6-4036-9D6C-2619AD281B0A}" srcOrd="0" destOrd="0" presId="urn:microsoft.com/office/officeart/2005/8/layout/pList1"/>
    <dgm:cxn modelId="{6A8CB36F-90FC-44A3-818F-367B6B2923B1}" type="presParOf" srcId="{66988C4E-C1B6-4036-9D6C-2619AD281B0A}" destId="{371CAA69-E66B-499E-A3B3-01B47978D7D4}" srcOrd="0" destOrd="0" presId="urn:microsoft.com/office/officeart/2005/8/layout/pList1"/>
    <dgm:cxn modelId="{4B95048C-51FD-4BE2-8C87-1F35BBA11560}" type="presParOf" srcId="{371CAA69-E66B-499E-A3B3-01B47978D7D4}" destId="{4A4831C8-AD49-43C5-83AC-FE22B473E742}" srcOrd="0" destOrd="0" presId="urn:microsoft.com/office/officeart/2005/8/layout/pList1"/>
    <dgm:cxn modelId="{572FDE30-F08D-4032-BB5F-A4B6727A1AB9}" type="presParOf" srcId="{371CAA69-E66B-499E-A3B3-01B47978D7D4}" destId="{51E8A28D-ACE1-44C7-AC71-75CB43D1FF9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 custT="1"/>
      <dgm:spPr/>
      <dgm:t>
        <a:bodyPr/>
        <a:lstStyle/>
        <a:p>
          <a:r>
            <a:rPr lang="en-US" sz="2400" dirty="0" err="1" smtClean="0"/>
            <a:t>আলু</a:t>
          </a:r>
          <a:r>
            <a:rPr lang="en-US" sz="2400" dirty="0" smtClean="0"/>
            <a:t> </a:t>
          </a:r>
          <a:r>
            <a:rPr lang="en-US" sz="2400" dirty="0" err="1" smtClean="0"/>
            <a:t>ক্ষেত</a:t>
          </a:r>
          <a:r>
            <a:rPr lang="en-US" sz="2400" dirty="0" smtClean="0"/>
            <a:t>  </a:t>
          </a:r>
          <a:r>
            <a:rPr lang="bn-BD" sz="2400" dirty="0" smtClean="0"/>
            <a:t> </a:t>
          </a:r>
          <a:endParaRPr lang="en-US" sz="2400" dirty="0"/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  <dgm:t>
        <a:bodyPr/>
        <a:lstStyle/>
        <a:p>
          <a:endParaRPr lang="en-US"/>
        </a:p>
      </dgm:t>
    </dgm:pt>
    <dgm:pt modelId="{4A4831C8-AD49-43C5-83AC-FE22B473E742}" type="pres">
      <dgm:prSet presAssocID="{8BC2CDFB-34B3-4D32-8E88-2B6202BCE1BD}" presName="pictRect" presStyleLbl="node1" presStyleIdx="0" presStyleCnt="1" custScaleX="14522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81BF82B4-AFD6-4E85-B067-A86D555B4944}" type="presOf" srcId="{2DA6850E-0B44-4A92-8B7D-0379BB50F506}" destId="{66988C4E-C1B6-4036-9D6C-2619AD281B0A}" srcOrd="0" destOrd="0" presId="urn:microsoft.com/office/officeart/2005/8/layout/pList1"/>
    <dgm:cxn modelId="{7396E1D1-1E5C-42AB-AC28-6F5AC234BD0A}" type="presOf" srcId="{8BC2CDFB-34B3-4D32-8E88-2B6202BCE1BD}" destId="{51E8A28D-ACE1-44C7-AC71-75CB43D1FF99}" srcOrd="0" destOrd="0" presId="urn:microsoft.com/office/officeart/2005/8/layout/pList1"/>
    <dgm:cxn modelId="{672115BE-A29D-40E5-AA3A-091C5EFA382C}" type="presParOf" srcId="{66988C4E-C1B6-4036-9D6C-2619AD281B0A}" destId="{371CAA69-E66B-499E-A3B3-01B47978D7D4}" srcOrd="0" destOrd="0" presId="urn:microsoft.com/office/officeart/2005/8/layout/pList1"/>
    <dgm:cxn modelId="{6E8FA478-22E9-4934-951F-5E740A874C9C}" type="presParOf" srcId="{371CAA69-E66B-499E-A3B3-01B47978D7D4}" destId="{4A4831C8-AD49-43C5-83AC-FE22B473E742}" srcOrd="0" destOrd="0" presId="urn:microsoft.com/office/officeart/2005/8/layout/pList1"/>
    <dgm:cxn modelId="{60F2A59E-836E-4640-B84F-0F088028F3D7}" type="presParOf" srcId="{371CAA69-E66B-499E-A3B3-01B47978D7D4}" destId="{51E8A28D-ACE1-44C7-AC71-75CB43D1FF99}" srcOrd="1" destOrd="0" presId="urn:microsoft.com/office/officeart/2005/8/layout/pList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  </a:t>
          </a:r>
          <a:r>
            <a:rPr lang="bn-BD" dirty="0" smtClean="0"/>
            <a:t> </a:t>
          </a:r>
          <a:r>
            <a:rPr lang="en-US" dirty="0" err="1" smtClean="0"/>
            <a:t>পিয়াজের</a:t>
          </a:r>
          <a:r>
            <a:rPr lang="en-US" dirty="0" smtClean="0"/>
            <a:t> </a:t>
          </a:r>
          <a:r>
            <a:rPr lang="en-US" dirty="0" err="1" smtClean="0"/>
            <a:t>ক্ষেত</a:t>
          </a:r>
          <a:r>
            <a:rPr lang="en-US" dirty="0" smtClean="0"/>
            <a:t> </a:t>
          </a:r>
          <a:endParaRPr lang="en-US" dirty="0"/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</dgm:pt>
    <dgm:pt modelId="{4A4831C8-AD49-43C5-83AC-FE22B473E742}" type="pres">
      <dgm:prSet presAssocID="{8BC2CDFB-34B3-4D32-8E88-2B6202BCE1BD}" presName="pictRect" presStyleLbl="node1" presStyleIdx="0" presStyleCnt="1" custScaleX="1398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 custScaleX="131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0D39F839-8169-414D-8B2E-537AAB7A2EFF}" type="presOf" srcId="{2DA6850E-0B44-4A92-8B7D-0379BB50F506}" destId="{66988C4E-C1B6-4036-9D6C-2619AD281B0A}" srcOrd="0" destOrd="0" presId="urn:microsoft.com/office/officeart/2005/8/layout/pList1"/>
    <dgm:cxn modelId="{BAD23A44-F98C-4CE9-8AEC-7285D5B17AAD}" type="presOf" srcId="{8BC2CDFB-34B3-4D32-8E88-2B6202BCE1BD}" destId="{51E8A28D-ACE1-44C7-AC71-75CB43D1FF99}" srcOrd="0" destOrd="0" presId="urn:microsoft.com/office/officeart/2005/8/layout/pList1"/>
    <dgm:cxn modelId="{A7FA0107-33C6-4D19-BEC0-35CA7C8E6AAC}" type="presParOf" srcId="{66988C4E-C1B6-4036-9D6C-2619AD281B0A}" destId="{371CAA69-E66B-499E-A3B3-01B47978D7D4}" srcOrd="0" destOrd="0" presId="urn:microsoft.com/office/officeart/2005/8/layout/pList1"/>
    <dgm:cxn modelId="{DC8F3637-6796-4CB3-9C9F-535020D15263}" type="presParOf" srcId="{371CAA69-E66B-499E-A3B3-01B47978D7D4}" destId="{4A4831C8-AD49-43C5-83AC-FE22B473E742}" srcOrd="0" destOrd="0" presId="urn:microsoft.com/office/officeart/2005/8/layout/pList1"/>
    <dgm:cxn modelId="{29180B01-F575-4BCA-9160-9A1F28236D65}" type="presParOf" srcId="{371CAA69-E66B-499E-A3B3-01B47978D7D4}" destId="{51E8A28D-ACE1-44C7-AC71-75CB43D1FF99}" srcOrd="1" destOrd="0" presId="urn:microsoft.com/office/officeart/2005/8/layout/pList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 custT="1"/>
      <dgm:spPr/>
      <dgm:t>
        <a:bodyPr/>
        <a:lstStyle/>
        <a:p>
          <a:r>
            <a:rPr lang="en-US" sz="2400" dirty="0" err="1" smtClean="0"/>
            <a:t>আলুর</a:t>
          </a:r>
          <a:r>
            <a:rPr lang="en-US" sz="2400" dirty="0" smtClean="0"/>
            <a:t> </a:t>
          </a:r>
          <a:r>
            <a:rPr lang="en-US" sz="2400" dirty="0" err="1" smtClean="0"/>
            <a:t>তোলার</a:t>
          </a:r>
          <a:r>
            <a:rPr lang="en-US" sz="2400" dirty="0" smtClean="0"/>
            <a:t> </a:t>
          </a:r>
          <a:r>
            <a:rPr lang="en-US" sz="2400" dirty="0" err="1" smtClean="0"/>
            <a:t>মৌসুম</a:t>
          </a:r>
          <a:r>
            <a:rPr lang="en-US" sz="2400" dirty="0" smtClean="0"/>
            <a:t> </a:t>
          </a:r>
          <a:endParaRPr lang="en-US" sz="2400" dirty="0"/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</dgm:pt>
    <dgm:pt modelId="{4A4831C8-AD49-43C5-83AC-FE22B473E742}" type="pres">
      <dgm:prSet presAssocID="{8BC2CDFB-34B3-4D32-8E88-2B6202BCE1BD}" presName="pictRect" presStyleLbl="node1" presStyleIdx="0" presStyleCnt="1" custScaleX="17708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 custScaleX="159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66177475-58FB-463C-91ED-27CBBA7751C0}" type="presOf" srcId="{8BC2CDFB-34B3-4D32-8E88-2B6202BCE1BD}" destId="{51E8A28D-ACE1-44C7-AC71-75CB43D1FF99}" srcOrd="0" destOrd="0" presId="urn:microsoft.com/office/officeart/2005/8/layout/pList1"/>
    <dgm:cxn modelId="{98FA1312-47BD-4302-BFA3-0F339449BA73}" type="presOf" srcId="{2DA6850E-0B44-4A92-8B7D-0379BB50F506}" destId="{66988C4E-C1B6-4036-9D6C-2619AD281B0A}" srcOrd="0" destOrd="0" presId="urn:microsoft.com/office/officeart/2005/8/layout/pList1"/>
    <dgm:cxn modelId="{26F6C38D-17C5-4153-B4F3-C8E1DF1C5030}" type="presParOf" srcId="{66988C4E-C1B6-4036-9D6C-2619AD281B0A}" destId="{371CAA69-E66B-499E-A3B3-01B47978D7D4}" srcOrd="0" destOrd="0" presId="urn:microsoft.com/office/officeart/2005/8/layout/pList1"/>
    <dgm:cxn modelId="{3544C439-AE88-40CA-8461-63AA508BFB74}" type="presParOf" srcId="{371CAA69-E66B-499E-A3B3-01B47978D7D4}" destId="{4A4831C8-AD49-43C5-83AC-FE22B473E742}" srcOrd="0" destOrd="0" presId="urn:microsoft.com/office/officeart/2005/8/layout/pList1"/>
    <dgm:cxn modelId="{718B4275-B564-48A2-ADB6-9ADFA2E58E15}" type="presParOf" srcId="{371CAA69-E66B-499E-A3B3-01B47978D7D4}" destId="{51E8A28D-ACE1-44C7-AC71-75CB43D1FF99}" srcOrd="1" destOrd="0" presId="urn:microsoft.com/office/officeart/2005/8/layout/pList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/>
      <dgm:spPr/>
      <dgm:t>
        <a:bodyPr/>
        <a:lstStyle/>
        <a:p>
          <a:r>
            <a:rPr lang="en-US" dirty="0" smtClean="0"/>
            <a:t>  </a:t>
          </a:r>
          <a:r>
            <a:rPr lang="en-US" dirty="0" err="1" smtClean="0"/>
            <a:t>মৌসুম</a:t>
          </a:r>
          <a:r>
            <a:rPr lang="en-US" dirty="0" smtClean="0"/>
            <a:t> </a:t>
          </a:r>
          <a:r>
            <a:rPr lang="en-US" dirty="0" err="1" smtClean="0"/>
            <a:t>শেষে</a:t>
          </a:r>
          <a:r>
            <a:rPr lang="en-US" dirty="0" smtClean="0"/>
            <a:t> </a:t>
          </a:r>
          <a:r>
            <a:rPr lang="en-US" dirty="0" err="1" smtClean="0"/>
            <a:t>বিক্রি</a:t>
          </a:r>
          <a:endParaRPr lang="en-US" dirty="0"/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</dgm:pt>
    <dgm:pt modelId="{4A4831C8-AD49-43C5-83AC-FE22B473E742}" type="pres">
      <dgm:prSet presAssocID="{8BC2CDFB-34B3-4D32-8E88-2B6202BCE1BD}" presName="pictRect" presStyleLbl="node1" presStyleIdx="0" presStyleCnt="1" custScaleX="14522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 custScaleX="124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FDE8A70B-ADC4-4CD7-A195-2E204C76BF54}" type="presOf" srcId="{8BC2CDFB-34B3-4D32-8E88-2B6202BCE1BD}" destId="{51E8A28D-ACE1-44C7-AC71-75CB43D1FF99}" srcOrd="0" destOrd="0" presId="urn:microsoft.com/office/officeart/2005/8/layout/pList1"/>
    <dgm:cxn modelId="{5118212C-62F2-4867-AE02-65005AB47ADC}" type="presOf" srcId="{2DA6850E-0B44-4A92-8B7D-0379BB50F506}" destId="{66988C4E-C1B6-4036-9D6C-2619AD281B0A}" srcOrd="0" destOrd="0" presId="urn:microsoft.com/office/officeart/2005/8/layout/pList1"/>
    <dgm:cxn modelId="{78D493FF-B7C4-466B-9D3F-8C7C5FC1B3D4}" type="presParOf" srcId="{66988C4E-C1B6-4036-9D6C-2619AD281B0A}" destId="{371CAA69-E66B-499E-A3B3-01B47978D7D4}" srcOrd="0" destOrd="0" presId="urn:microsoft.com/office/officeart/2005/8/layout/pList1"/>
    <dgm:cxn modelId="{847A91CB-64FB-4874-B22E-D4316932CA56}" type="presParOf" srcId="{371CAA69-E66B-499E-A3B3-01B47978D7D4}" destId="{4A4831C8-AD49-43C5-83AC-FE22B473E742}" srcOrd="0" destOrd="0" presId="urn:microsoft.com/office/officeart/2005/8/layout/pList1"/>
    <dgm:cxn modelId="{32129FA4-61DF-4D9D-ABA9-8EABD2499663}" type="presParOf" srcId="{371CAA69-E66B-499E-A3B3-01B47978D7D4}" destId="{51E8A28D-ACE1-44C7-AC71-75CB43D1FF99}" srcOrd="1" destOrd="0" presId="urn:microsoft.com/office/officeart/2005/8/layout/pList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  </a:t>
          </a:r>
          <a:r>
            <a:rPr lang="bn-BD" dirty="0" smtClean="0"/>
            <a:t> </a:t>
          </a:r>
          <a:r>
            <a:rPr lang="en-US" dirty="0" err="1" smtClean="0"/>
            <a:t>পিয়াজ</a:t>
          </a:r>
          <a:r>
            <a:rPr lang="en-US" dirty="0" smtClean="0"/>
            <a:t> </a:t>
          </a:r>
          <a:r>
            <a:rPr lang="en-US" dirty="0" err="1" smtClean="0"/>
            <a:t>তোলার</a:t>
          </a:r>
          <a:r>
            <a:rPr lang="en-US" dirty="0" smtClean="0"/>
            <a:t> </a:t>
          </a:r>
          <a:r>
            <a:rPr lang="en-US" dirty="0" err="1" smtClean="0"/>
            <a:t>মৌসুম</a:t>
          </a:r>
          <a:r>
            <a:rPr lang="en-US" dirty="0" smtClean="0"/>
            <a:t> </a:t>
          </a:r>
          <a:endParaRPr lang="en-US" dirty="0"/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</dgm:pt>
    <dgm:pt modelId="{4A4831C8-AD49-43C5-83AC-FE22B473E742}" type="pres">
      <dgm:prSet presAssocID="{8BC2CDFB-34B3-4D32-8E88-2B6202BCE1BD}" presName="pictRect" presStyleLbl="node1" presStyleIdx="0" presStyleCnt="1" custScaleX="15970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 custScaleX="150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A5E139F6-8AF7-45A2-89EC-5B95559D9CC9}" type="presOf" srcId="{8BC2CDFB-34B3-4D32-8E88-2B6202BCE1BD}" destId="{51E8A28D-ACE1-44C7-AC71-75CB43D1FF99}" srcOrd="0" destOrd="0" presId="urn:microsoft.com/office/officeart/2005/8/layout/pList1"/>
    <dgm:cxn modelId="{DFB9B55F-82FE-401B-9CA1-86CF0CE40D95}" type="presOf" srcId="{2DA6850E-0B44-4A92-8B7D-0379BB50F506}" destId="{66988C4E-C1B6-4036-9D6C-2619AD281B0A}" srcOrd="0" destOrd="0" presId="urn:microsoft.com/office/officeart/2005/8/layout/pList1"/>
    <dgm:cxn modelId="{794FD1FC-0753-41D2-A1A7-853249DEDF44}" type="presParOf" srcId="{66988C4E-C1B6-4036-9D6C-2619AD281B0A}" destId="{371CAA69-E66B-499E-A3B3-01B47978D7D4}" srcOrd="0" destOrd="0" presId="urn:microsoft.com/office/officeart/2005/8/layout/pList1"/>
    <dgm:cxn modelId="{83830D95-B318-45BB-A82D-4E1307424F7F}" type="presParOf" srcId="{371CAA69-E66B-499E-A3B3-01B47978D7D4}" destId="{4A4831C8-AD49-43C5-83AC-FE22B473E742}" srcOrd="0" destOrd="0" presId="urn:microsoft.com/office/officeart/2005/8/layout/pList1"/>
    <dgm:cxn modelId="{0F6D66CD-468D-4A17-B619-066D2B561F2A}" type="presParOf" srcId="{371CAA69-E66B-499E-A3B3-01B47978D7D4}" destId="{51E8A28D-ACE1-44C7-AC71-75CB43D1FF99}" srcOrd="1" destOrd="0" presId="urn:microsoft.com/office/officeart/2005/8/layout/pList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  </a:t>
          </a:r>
          <a:r>
            <a:rPr lang="bn-BD" dirty="0" smtClean="0"/>
            <a:t> </a:t>
          </a:r>
          <a:r>
            <a:rPr lang="en-US" dirty="0" err="1" smtClean="0"/>
            <a:t>মৌসুম</a:t>
          </a:r>
          <a:r>
            <a:rPr lang="en-US" dirty="0" smtClean="0"/>
            <a:t> </a:t>
          </a:r>
          <a:r>
            <a:rPr lang="en-US" dirty="0" err="1" smtClean="0"/>
            <a:t>শেষে</a:t>
          </a:r>
          <a:r>
            <a:rPr lang="en-US" dirty="0" smtClean="0"/>
            <a:t> </a:t>
          </a:r>
          <a:r>
            <a:rPr lang="en-US" dirty="0" err="1" smtClean="0"/>
            <a:t>বিক্রি</a:t>
          </a:r>
          <a:r>
            <a:rPr lang="en-US" dirty="0" smtClean="0"/>
            <a:t> </a:t>
          </a:r>
          <a:endParaRPr lang="en-US" dirty="0"/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</dgm:pt>
    <dgm:pt modelId="{4A4831C8-AD49-43C5-83AC-FE22B473E742}" type="pres">
      <dgm:prSet presAssocID="{8BC2CDFB-34B3-4D32-8E88-2B6202BCE1BD}" presName="pictRect" presStyleLbl="node1" presStyleIdx="0" presStyleCnt="1" custScaleX="1393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 custScaleX="131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B9780F6F-20C4-4976-ABD1-8E85ED953E26}" type="presOf" srcId="{2DA6850E-0B44-4A92-8B7D-0379BB50F506}" destId="{66988C4E-C1B6-4036-9D6C-2619AD281B0A}" srcOrd="0" destOrd="0" presId="urn:microsoft.com/office/officeart/2005/8/layout/pList1"/>
    <dgm:cxn modelId="{036640D6-CC0D-41BE-9E92-B4052A72D8A0}" type="presOf" srcId="{8BC2CDFB-34B3-4D32-8E88-2B6202BCE1BD}" destId="{51E8A28D-ACE1-44C7-AC71-75CB43D1FF99}" srcOrd="0" destOrd="0" presId="urn:microsoft.com/office/officeart/2005/8/layout/pList1"/>
    <dgm:cxn modelId="{9BBA78DF-AEA4-406C-9E7C-135943370F99}" type="presParOf" srcId="{66988C4E-C1B6-4036-9D6C-2619AD281B0A}" destId="{371CAA69-E66B-499E-A3B3-01B47978D7D4}" srcOrd="0" destOrd="0" presId="urn:microsoft.com/office/officeart/2005/8/layout/pList1"/>
    <dgm:cxn modelId="{1BFC489E-85A1-4E13-AA4F-045269960CD5}" type="presParOf" srcId="{371CAA69-E66B-499E-A3B3-01B47978D7D4}" destId="{4A4831C8-AD49-43C5-83AC-FE22B473E742}" srcOrd="0" destOrd="0" presId="urn:microsoft.com/office/officeart/2005/8/layout/pList1"/>
    <dgm:cxn modelId="{9574C65F-C2F9-4064-B0B7-BBAF449AE7E6}" type="presParOf" srcId="{371CAA69-E66B-499E-A3B3-01B47978D7D4}" destId="{51E8A28D-ACE1-44C7-AC71-75CB43D1FF99}" srcOrd="1" destOrd="0" presId="urn:microsoft.com/office/officeart/2005/8/layout/pList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/>
            <a:t>একজন</a:t>
          </a:r>
          <a:r>
            <a:rPr lang="en-US" dirty="0" smtClean="0"/>
            <a:t> </a:t>
          </a:r>
          <a:r>
            <a:rPr lang="en-US" dirty="0" err="1" smtClean="0"/>
            <a:t>শিক্ষক</a:t>
          </a:r>
          <a:r>
            <a:rPr lang="bn-BD" dirty="0" smtClean="0"/>
            <a:t> </a:t>
          </a:r>
          <a:endParaRPr lang="en-US" dirty="0" smtClean="0"/>
        </a:p>
        <a:p>
          <a:r>
            <a:rPr lang="bn-BD" dirty="0" smtClean="0"/>
            <a:t>শিক্ষা</a:t>
          </a:r>
          <a:r>
            <a:rPr lang="en-US" dirty="0" smtClean="0"/>
            <a:t> </a:t>
          </a:r>
          <a:r>
            <a:rPr lang="en-US" dirty="0" err="1" smtClean="0"/>
            <a:t>দানের</a:t>
          </a:r>
          <a:r>
            <a:rPr lang="en-US" dirty="0" smtClean="0"/>
            <a:t> </a:t>
          </a:r>
          <a:r>
            <a:rPr lang="en-US" dirty="0" err="1" smtClean="0"/>
            <a:t>মাধ্যমে</a:t>
          </a:r>
          <a:r>
            <a:rPr lang="en-US" dirty="0" smtClean="0"/>
            <a:t> </a:t>
          </a:r>
          <a:r>
            <a:rPr lang="en-US" dirty="0" err="1" smtClean="0"/>
            <a:t>উপযোগ</a:t>
          </a:r>
          <a:r>
            <a:rPr lang="en-US" dirty="0" smtClean="0"/>
            <a:t> </a:t>
          </a:r>
          <a:r>
            <a:rPr lang="en-US" dirty="0" err="1" smtClean="0"/>
            <a:t>সৃষ্টি</a:t>
          </a:r>
          <a:r>
            <a:rPr lang="en-US" dirty="0" smtClean="0"/>
            <a:t> </a:t>
          </a:r>
          <a:r>
            <a:rPr lang="en-US" dirty="0" err="1" smtClean="0"/>
            <a:t>করেন</a:t>
          </a:r>
          <a:r>
            <a:rPr lang="en-US" dirty="0" smtClean="0"/>
            <a:t> </a:t>
          </a:r>
          <a:r>
            <a:rPr lang="bn-BD" dirty="0" smtClean="0"/>
            <a:t> </a:t>
          </a:r>
          <a:endParaRPr lang="en-US" dirty="0"/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ScaleY="117230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11111" custLinFactNeighborX="2575" custLinFactNeighborY="-2259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solidFill>
            <a:schemeClr val="tx1"/>
          </a:solidFill>
        </a:ln>
      </dgm:spPr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11111" custScaleY="18505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D8148E-2B07-4CC5-90B1-0C120D13DD4F}" type="presOf" srcId="{D01FC568-ECE5-42A4-BB2B-8090862E9EB5}" destId="{A11F5B73-CA28-4233-915B-0C8B8F89A7E1}" srcOrd="0" destOrd="0" presId="urn:microsoft.com/office/officeart/2008/layout/CaptionedPictures"/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AE6CED82-6838-4944-94F6-E0AE96B130B5}" type="presOf" srcId="{B78156D9-8E95-460A-AE47-087109A90EDA}" destId="{0B50CF0D-A90E-4F24-AF7F-4464C5786D96}" srcOrd="0" destOrd="0" presId="urn:microsoft.com/office/officeart/2008/layout/CaptionedPictures"/>
    <dgm:cxn modelId="{306CE497-E810-4778-8169-6C1458383213}" type="presParOf" srcId="{0B50CF0D-A90E-4F24-AF7F-4464C5786D96}" destId="{0FB05C06-94B8-4B76-8B93-EA356A862B8D}" srcOrd="0" destOrd="0" presId="urn:microsoft.com/office/officeart/2008/layout/CaptionedPictures"/>
    <dgm:cxn modelId="{29142DB1-2D92-4167-B96F-011FE7AE83ED}" type="presParOf" srcId="{0FB05C06-94B8-4B76-8B93-EA356A862B8D}" destId="{E83BE652-8076-45C8-88D2-673A6DC60CD2}" srcOrd="0" destOrd="0" presId="urn:microsoft.com/office/officeart/2008/layout/CaptionedPictures"/>
    <dgm:cxn modelId="{3F87C05A-4F09-447C-8CCE-5933989BF143}" type="presParOf" srcId="{0FB05C06-94B8-4B76-8B93-EA356A862B8D}" destId="{FA0188EA-7214-46D4-9F17-5E575F59785E}" srcOrd="1" destOrd="0" presId="urn:microsoft.com/office/officeart/2008/layout/CaptionedPictures"/>
    <dgm:cxn modelId="{6BA923A8-FF10-4378-84B9-4EEB3C861676}" type="presParOf" srcId="{0FB05C06-94B8-4B76-8B93-EA356A862B8D}" destId="{7B2E89ED-68FD-48F4-920C-23979CD1F363}" srcOrd="2" destOrd="0" presId="urn:microsoft.com/office/officeart/2008/layout/CaptionedPictures"/>
    <dgm:cxn modelId="{DE621137-6713-4D5F-A543-4DFB078C3502}" type="presParOf" srcId="{7B2E89ED-68FD-48F4-920C-23979CD1F363}" destId="{D402537C-58E5-4409-B4D7-2B2696E22514}" srcOrd="0" destOrd="0" presId="urn:microsoft.com/office/officeart/2008/layout/CaptionedPictures"/>
    <dgm:cxn modelId="{0764236E-B21E-422F-9B82-2FFC39A424F1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400" dirty="0" err="1" smtClean="0"/>
            <a:t>একজন</a:t>
          </a:r>
          <a:r>
            <a:rPr lang="en-US" sz="2400" dirty="0" smtClean="0"/>
            <a:t> </a:t>
          </a:r>
          <a:r>
            <a:rPr lang="en-US" sz="2400" dirty="0" err="1" smtClean="0"/>
            <a:t>নার্স</a:t>
          </a:r>
          <a:r>
            <a:rPr lang="bn-BD" sz="2400" dirty="0" smtClean="0"/>
            <a:t> সেবা</a:t>
          </a:r>
          <a:r>
            <a:rPr lang="en-US" sz="2400" dirty="0" smtClean="0"/>
            <a:t>র</a:t>
          </a:r>
        </a:p>
        <a:p>
          <a:r>
            <a:rPr lang="en-US" sz="2400" dirty="0" err="1" smtClean="0"/>
            <a:t>দানের</a:t>
          </a:r>
          <a:r>
            <a:rPr lang="en-US" sz="2400" dirty="0" smtClean="0"/>
            <a:t> </a:t>
          </a:r>
          <a:r>
            <a:rPr lang="en-US" sz="2400" dirty="0" err="1" smtClean="0"/>
            <a:t>মাধ্যমে</a:t>
          </a:r>
          <a:r>
            <a:rPr lang="en-US" sz="2400" dirty="0" smtClean="0"/>
            <a:t> </a:t>
          </a:r>
          <a:r>
            <a:rPr lang="en-US" sz="2400" dirty="0" err="1" smtClean="0"/>
            <a:t>উপযোগ</a:t>
          </a:r>
          <a:r>
            <a:rPr lang="en-US" sz="2400" dirty="0" smtClean="0"/>
            <a:t> </a:t>
          </a:r>
          <a:r>
            <a:rPr lang="en-US" sz="2400" dirty="0" err="1" smtClean="0"/>
            <a:t>সৃষ্টি</a:t>
          </a:r>
          <a:r>
            <a:rPr lang="en-US" sz="2400" dirty="0" smtClean="0"/>
            <a:t> </a:t>
          </a:r>
          <a:r>
            <a:rPr lang="en-US" sz="2400" dirty="0" err="1" smtClean="0"/>
            <a:t>করেন</a:t>
          </a:r>
          <a:r>
            <a:rPr lang="en-US" sz="2400" dirty="0" smtClean="0"/>
            <a:t> </a:t>
          </a:r>
          <a:r>
            <a:rPr lang="bn-BD" sz="2400" dirty="0" smtClean="0"/>
            <a:t> </a:t>
          </a:r>
          <a:endParaRPr lang="en-US" sz="2400" dirty="0"/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ScaleY="117230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11111" custLinFactNeighborX="2575" custLinFactNeighborY="-1940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solidFill>
            <a:schemeClr val="tx1"/>
          </a:solidFill>
        </a:ln>
      </dgm:spPr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11111" custScaleY="18547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DCFCE2-5B2E-417C-A524-A1688DCDE730}" type="presOf" srcId="{D01FC568-ECE5-42A4-BB2B-8090862E9EB5}" destId="{A11F5B73-CA28-4233-915B-0C8B8F89A7E1}" srcOrd="0" destOrd="0" presId="urn:microsoft.com/office/officeart/2008/layout/CaptionedPictures"/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0AC77D9F-734A-47F1-9868-6FCEBD38E972}" type="presOf" srcId="{B78156D9-8E95-460A-AE47-087109A90EDA}" destId="{0B50CF0D-A90E-4F24-AF7F-4464C5786D96}" srcOrd="0" destOrd="0" presId="urn:microsoft.com/office/officeart/2008/layout/CaptionedPictures"/>
    <dgm:cxn modelId="{74581A56-1ABA-47B7-A72A-90DBF3146AB9}" type="presParOf" srcId="{0B50CF0D-A90E-4F24-AF7F-4464C5786D96}" destId="{0FB05C06-94B8-4B76-8B93-EA356A862B8D}" srcOrd="0" destOrd="0" presId="urn:microsoft.com/office/officeart/2008/layout/CaptionedPictures"/>
    <dgm:cxn modelId="{D160FA21-A55E-4A39-B87C-C4A0AB54510F}" type="presParOf" srcId="{0FB05C06-94B8-4B76-8B93-EA356A862B8D}" destId="{E83BE652-8076-45C8-88D2-673A6DC60CD2}" srcOrd="0" destOrd="0" presId="urn:microsoft.com/office/officeart/2008/layout/CaptionedPictures"/>
    <dgm:cxn modelId="{F52AA825-2F09-49F4-91B3-728297E383A7}" type="presParOf" srcId="{0FB05C06-94B8-4B76-8B93-EA356A862B8D}" destId="{FA0188EA-7214-46D4-9F17-5E575F59785E}" srcOrd="1" destOrd="0" presId="urn:microsoft.com/office/officeart/2008/layout/CaptionedPictures"/>
    <dgm:cxn modelId="{D7C4A991-3701-4259-B134-DF1A1CD1F83C}" type="presParOf" srcId="{0FB05C06-94B8-4B76-8B93-EA356A862B8D}" destId="{7B2E89ED-68FD-48F4-920C-23979CD1F363}" srcOrd="2" destOrd="0" presId="urn:microsoft.com/office/officeart/2008/layout/CaptionedPictures"/>
    <dgm:cxn modelId="{19A10098-C18F-403C-96FB-EDDED45CB26C}" type="presParOf" srcId="{7B2E89ED-68FD-48F4-920C-23979CD1F363}" destId="{D402537C-58E5-4409-B4D7-2B2696E22514}" srcOrd="0" destOrd="0" presId="urn:microsoft.com/office/officeart/2008/layout/CaptionedPictures"/>
    <dgm:cxn modelId="{2A15C46D-2C38-43B3-B6C9-E690016661AC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/>
            <a:t>একজন</a:t>
          </a:r>
          <a:r>
            <a:rPr lang="en-US" dirty="0" smtClean="0"/>
            <a:t> </a:t>
          </a:r>
          <a:r>
            <a:rPr lang="en-US" dirty="0" err="1" smtClean="0"/>
            <a:t>গায়ক</a:t>
          </a:r>
          <a:r>
            <a:rPr lang="en-US" dirty="0" smtClean="0"/>
            <a:t> </a:t>
          </a:r>
          <a:r>
            <a:rPr lang="en-US" dirty="0" err="1" smtClean="0"/>
            <a:t>গানের</a:t>
          </a:r>
          <a:r>
            <a:rPr lang="en-US" dirty="0" smtClean="0"/>
            <a:t> </a:t>
          </a:r>
        </a:p>
        <a:p>
          <a:r>
            <a:rPr lang="en-US" dirty="0" err="1" smtClean="0"/>
            <a:t>মাধ্যমে</a:t>
          </a:r>
          <a:r>
            <a:rPr lang="en-US" dirty="0" smtClean="0"/>
            <a:t> </a:t>
          </a:r>
          <a:r>
            <a:rPr lang="en-US" dirty="0" err="1" smtClean="0"/>
            <a:t>উপযোগ</a:t>
          </a:r>
          <a:r>
            <a:rPr lang="en-US" dirty="0" smtClean="0"/>
            <a:t> </a:t>
          </a:r>
          <a:r>
            <a:rPr lang="en-US" dirty="0" err="1" smtClean="0"/>
            <a:t>সৃষ্টি</a:t>
          </a:r>
          <a:r>
            <a:rPr lang="en-US" dirty="0" smtClean="0"/>
            <a:t> </a:t>
          </a:r>
          <a:r>
            <a:rPr lang="en-US" dirty="0" err="1" smtClean="0"/>
            <a:t>করেন</a:t>
          </a:r>
          <a:r>
            <a:rPr lang="en-US" dirty="0" smtClean="0"/>
            <a:t> </a:t>
          </a:r>
          <a:r>
            <a:rPr lang="bn-BD" dirty="0" smtClean="0"/>
            <a:t> </a:t>
          </a:r>
          <a:endParaRPr lang="en-US" dirty="0"/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ScaleY="121376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11111" custLinFactNeighborX="-136" custLinFactNeighborY="-1940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solidFill>
            <a:schemeClr val="tx1"/>
          </a:solidFill>
        </a:ln>
      </dgm:spPr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11111" custScaleY="20041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A2E8EC-3503-4931-B8AE-B0E70D9A085C}" type="presOf" srcId="{B78156D9-8E95-460A-AE47-087109A90EDA}" destId="{0B50CF0D-A90E-4F24-AF7F-4464C5786D96}" srcOrd="0" destOrd="0" presId="urn:microsoft.com/office/officeart/2008/layout/CaptionedPictures"/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D63AAA97-6692-4744-A213-2CD346FF1506}" type="presOf" srcId="{D01FC568-ECE5-42A4-BB2B-8090862E9EB5}" destId="{A11F5B73-CA28-4233-915B-0C8B8F89A7E1}" srcOrd="0" destOrd="0" presId="urn:microsoft.com/office/officeart/2008/layout/CaptionedPictures"/>
    <dgm:cxn modelId="{DD3EC911-F99A-4B2F-B599-647EE236A13E}" type="presParOf" srcId="{0B50CF0D-A90E-4F24-AF7F-4464C5786D96}" destId="{0FB05C06-94B8-4B76-8B93-EA356A862B8D}" srcOrd="0" destOrd="0" presId="urn:microsoft.com/office/officeart/2008/layout/CaptionedPictures"/>
    <dgm:cxn modelId="{E3570BA1-BF20-4DC0-9D16-CB11CB39A4B2}" type="presParOf" srcId="{0FB05C06-94B8-4B76-8B93-EA356A862B8D}" destId="{E83BE652-8076-45C8-88D2-673A6DC60CD2}" srcOrd="0" destOrd="0" presId="urn:microsoft.com/office/officeart/2008/layout/CaptionedPictures"/>
    <dgm:cxn modelId="{633777CB-7EBA-4C5E-AB3F-CE5404ED1044}" type="presParOf" srcId="{0FB05C06-94B8-4B76-8B93-EA356A862B8D}" destId="{FA0188EA-7214-46D4-9F17-5E575F59785E}" srcOrd="1" destOrd="0" presId="urn:microsoft.com/office/officeart/2008/layout/CaptionedPictures"/>
    <dgm:cxn modelId="{97F05F63-3C2A-4052-A62D-6068BDC32747}" type="presParOf" srcId="{0FB05C06-94B8-4B76-8B93-EA356A862B8D}" destId="{7B2E89ED-68FD-48F4-920C-23979CD1F363}" srcOrd="2" destOrd="0" presId="urn:microsoft.com/office/officeart/2008/layout/CaptionedPictures"/>
    <dgm:cxn modelId="{A60431D0-4E03-4454-BC93-29D31F3E49D4}" type="presParOf" srcId="{7B2E89ED-68FD-48F4-920C-23979CD1F363}" destId="{D402537C-58E5-4409-B4D7-2B2696E22514}" srcOrd="0" destOrd="0" presId="urn:microsoft.com/office/officeart/2008/layout/CaptionedPictures"/>
    <dgm:cxn modelId="{4AA77CB8-BFA2-4EA6-BDA3-B9691B066F7D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400" dirty="0" err="1" smtClean="0"/>
            <a:t>শহরে</a:t>
          </a:r>
          <a:r>
            <a:rPr lang="en-US" sz="2400" dirty="0" smtClean="0"/>
            <a:t> </a:t>
          </a:r>
          <a:r>
            <a:rPr lang="en-US" sz="2400" dirty="0" err="1" smtClean="0"/>
            <a:t>বিক্রি</a:t>
          </a:r>
          <a:r>
            <a:rPr lang="en-US" sz="2400" dirty="0" smtClean="0"/>
            <a:t>  </a:t>
          </a:r>
          <a:r>
            <a:rPr lang="bn-BD" sz="2400" dirty="0" smtClean="0"/>
            <a:t> </a:t>
          </a:r>
          <a:endParaRPr lang="en-US" sz="2400" dirty="0"/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</dgm:pt>
    <dgm:pt modelId="{4A4831C8-AD49-43C5-83AC-FE22B473E742}" type="pres">
      <dgm:prSet presAssocID="{8BC2CDFB-34B3-4D32-8E88-2B6202BCE1BD}" presName="pictRect" presStyleLbl="node1" presStyleIdx="0" presStyleCnt="1" custScaleX="1402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 custScaleX="140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6904F634-D6D2-4739-9F88-83003870A1DE}" type="presOf" srcId="{8BC2CDFB-34B3-4D32-8E88-2B6202BCE1BD}" destId="{51E8A28D-ACE1-44C7-AC71-75CB43D1FF99}" srcOrd="0" destOrd="0" presId="urn:microsoft.com/office/officeart/2005/8/layout/pList1"/>
    <dgm:cxn modelId="{3D929912-FE04-4F3E-A13C-26C27E902DA6}" type="presOf" srcId="{2DA6850E-0B44-4A92-8B7D-0379BB50F506}" destId="{66988C4E-C1B6-4036-9D6C-2619AD281B0A}" srcOrd="0" destOrd="0" presId="urn:microsoft.com/office/officeart/2005/8/layout/pList1"/>
    <dgm:cxn modelId="{8BFF0BDD-FE17-44E5-A7BD-2C4D8A869274}" type="presParOf" srcId="{66988C4E-C1B6-4036-9D6C-2619AD281B0A}" destId="{371CAA69-E66B-499E-A3B3-01B47978D7D4}" srcOrd="0" destOrd="0" presId="urn:microsoft.com/office/officeart/2005/8/layout/pList1"/>
    <dgm:cxn modelId="{4F4F5E92-7883-457F-94E7-47B5158811F7}" type="presParOf" srcId="{371CAA69-E66B-499E-A3B3-01B47978D7D4}" destId="{4A4831C8-AD49-43C5-83AC-FE22B473E742}" srcOrd="0" destOrd="0" presId="urn:microsoft.com/office/officeart/2005/8/layout/pList1"/>
    <dgm:cxn modelId="{C93C9494-EBA8-49CA-B06B-7E2664619E8F}" type="presParOf" srcId="{371CAA69-E66B-499E-A3B3-01B47978D7D4}" destId="{51E8A28D-ACE1-44C7-AC71-75CB43D1FF9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839EC50-8B67-4F24-AE27-A3B029FD2DA9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532A3B-51E9-4FB8-932C-0CD7F9BDB695}">
      <dgm:prSet phldrT="[Text]" custT="1"/>
      <dgm:spPr/>
      <dgm:t>
        <a:bodyPr/>
        <a:lstStyle/>
        <a:p>
          <a:pPr algn="ctr"/>
          <a:r>
            <a:rPr lang="en-US" sz="2800" dirty="0" smtClean="0"/>
            <a:t> </a:t>
          </a:r>
          <a:r>
            <a:rPr lang="en-US" sz="2800" dirty="0" err="1" smtClean="0"/>
            <a:t>পুরাতন</a:t>
          </a:r>
          <a:r>
            <a:rPr lang="en-US" sz="2800" dirty="0" smtClean="0"/>
            <a:t> </a:t>
          </a:r>
          <a:r>
            <a:rPr lang="en-US" sz="2800" dirty="0" err="1" smtClean="0"/>
            <a:t>বাড়ি</a:t>
          </a:r>
          <a:endParaRPr lang="en-US" sz="2800" dirty="0"/>
        </a:p>
      </dgm:t>
    </dgm:pt>
    <dgm:pt modelId="{BF9AC85C-621F-49E7-8BC8-34612A2CCD84}" type="parTrans" cxnId="{F96F8343-0853-49DB-9C1E-4914DCE80429}">
      <dgm:prSet/>
      <dgm:spPr/>
      <dgm:t>
        <a:bodyPr/>
        <a:lstStyle/>
        <a:p>
          <a:endParaRPr lang="en-US"/>
        </a:p>
      </dgm:t>
    </dgm:pt>
    <dgm:pt modelId="{759396D3-4AD1-4EAE-9D88-4D06FB992635}" type="sibTrans" cxnId="{F96F8343-0853-49DB-9C1E-4914DCE80429}">
      <dgm:prSet/>
      <dgm:spPr/>
      <dgm:t>
        <a:bodyPr/>
        <a:lstStyle/>
        <a:p>
          <a:endParaRPr lang="en-US"/>
        </a:p>
      </dgm:t>
    </dgm:pt>
    <dgm:pt modelId="{D9EE07F9-05DF-4839-94ED-B2F96BA62461}" type="pres">
      <dgm:prSet presAssocID="{E839EC50-8B67-4F24-AE27-A3B029FD2DA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97813C9-68C9-421E-88CB-BC124A31E0A7}" type="pres">
      <dgm:prSet presAssocID="{CF532A3B-51E9-4FB8-932C-0CD7F9BDB695}" presName="composite" presStyleCnt="0"/>
      <dgm:spPr/>
    </dgm:pt>
    <dgm:pt modelId="{94CF72AA-242F-4B17-A181-C21F473BE8BD}" type="pres">
      <dgm:prSet presAssocID="{CF532A3B-51E9-4FB8-932C-0CD7F9BDB695}" presName="ParentAccentShape" presStyleLbl="trBgShp" presStyleIdx="0" presStyleCnt="1" custScaleX="22006" custScaleY="49087" custLinFactX="15051" custLinFactNeighborX="100000" custLinFactNeighborY="-5532"/>
      <dgm:spPr/>
    </dgm:pt>
    <dgm:pt modelId="{67CBD225-8FF5-46B7-B6D1-A84FCBD1B50B}" type="pres">
      <dgm:prSet presAssocID="{CF532A3B-51E9-4FB8-932C-0CD7F9BDB695}" presName="ParentText" presStyleLbl="revTx" presStyleIdx="0" presStyleCnt="2" custScaleX="225387" custScaleY="690554" custLinFactY="100000" custLinFactNeighborX="1003" custLinFactNeighborY="1239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FDFAA-5064-412F-B96C-29432B2D5C0F}" type="pres">
      <dgm:prSet presAssocID="{CF532A3B-51E9-4FB8-932C-0CD7F9BDB695}" presName="ChildText" presStyleLbl="revTx" presStyleIdx="1" presStyleCnt="2" custLinFactX="36041" custLinFactNeighborX="100000" custLinFactNeighborY="475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42024BE-8341-4474-A722-D03C085C7DBF}" type="pres">
      <dgm:prSet presAssocID="{CF532A3B-51E9-4FB8-932C-0CD7F9BDB695}" presName="ChildAccentShape" presStyleLbl="trBgShp" presStyleIdx="0" presStyleCnt="1"/>
      <dgm:spPr/>
    </dgm:pt>
    <dgm:pt modelId="{14ADD128-6D2F-4112-8BB1-7F1016EBAE47}" type="pres">
      <dgm:prSet presAssocID="{CF532A3B-51E9-4FB8-932C-0CD7F9BDB695}" presName="Image" presStyleLbl="alignImgPlace1" presStyleIdx="0" presStyleCnt="1" custScaleX="220286" custLinFactNeighborX="3055" custLinFactNeighborY="-2237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</dgm:ptLst>
  <dgm:cxnLst>
    <dgm:cxn modelId="{241CB0A5-D94C-410F-9820-CF7D854D41B5}" type="presOf" srcId="{E839EC50-8B67-4F24-AE27-A3B029FD2DA9}" destId="{D9EE07F9-05DF-4839-94ED-B2F96BA62461}" srcOrd="0" destOrd="0" presId="urn:microsoft.com/office/officeart/2009/3/layout/SnapshotPictureList"/>
    <dgm:cxn modelId="{DA9443E6-4CF8-4DC7-B60B-518A5D5E693E}" type="presOf" srcId="{CF532A3B-51E9-4FB8-932C-0CD7F9BDB695}" destId="{67CBD225-8FF5-46B7-B6D1-A84FCBD1B50B}" srcOrd="0" destOrd="0" presId="urn:microsoft.com/office/officeart/2009/3/layout/SnapshotPictureList"/>
    <dgm:cxn modelId="{F96F8343-0853-49DB-9C1E-4914DCE80429}" srcId="{E839EC50-8B67-4F24-AE27-A3B029FD2DA9}" destId="{CF532A3B-51E9-4FB8-932C-0CD7F9BDB695}" srcOrd="0" destOrd="0" parTransId="{BF9AC85C-621F-49E7-8BC8-34612A2CCD84}" sibTransId="{759396D3-4AD1-4EAE-9D88-4D06FB992635}"/>
    <dgm:cxn modelId="{E6FC0CA5-BCB2-4ADC-AE10-56A462DF16E5}" type="presParOf" srcId="{D9EE07F9-05DF-4839-94ED-B2F96BA62461}" destId="{697813C9-68C9-421E-88CB-BC124A31E0A7}" srcOrd="0" destOrd="0" presId="urn:microsoft.com/office/officeart/2009/3/layout/SnapshotPictureList"/>
    <dgm:cxn modelId="{0DE0524F-E094-4BD9-9959-38A5F19D3C1C}" type="presParOf" srcId="{697813C9-68C9-421E-88CB-BC124A31E0A7}" destId="{94CF72AA-242F-4B17-A181-C21F473BE8BD}" srcOrd="0" destOrd="0" presId="urn:microsoft.com/office/officeart/2009/3/layout/SnapshotPictureList"/>
    <dgm:cxn modelId="{8B08980E-073A-43C4-8B47-550EC702872E}" type="presParOf" srcId="{697813C9-68C9-421E-88CB-BC124A31E0A7}" destId="{67CBD225-8FF5-46B7-B6D1-A84FCBD1B50B}" srcOrd="1" destOrd="0" presId="urn:microsoft.com/office/officeart/2009/3/layout/SnapshotPictureList"/>
    <dgm:cxn modelId="{2DF2049F-2C8A-485E-A490-5E6B95667529}" type="presParOf" srcId="{697813C9-68C9-421E-88CB-BC124A31E0A7}" destId="{0F6FDFAA-5064-412F-B96C-29432B2D5C0F}" srcOrd="2" destOrd="0" presId="urn:microsoft.com/office/officeart/2009/3/layout/SnapshotPictureList"/>
    <dgm:cxn modelId="{223483AC-347C-46ED-8D43-1117C423E743}" type="presParOf" srcId="{697813C9-68C9-421E-88CB-BC124A31E0A7}" destId="{E42024BE-8341-4474-A722-D03C085C7DBF}" srcOrd="3" destOrd="0" presId="urn:microsoft.com/office/officeart/2009/3/layout/SnapshotPictureList"/>
    <dgm:cxn modelId="{BCF5E7BE-EA7E-4466-9B53-19F99E85D62D}" type="presParOf" srcId="{697813C9-68C9-421E-88CB-BC124A31E0A7}" destId="{14ADD128-6D2F-4112-8BB1-7F1016EBAE47}" srcOrd="4" destOrd="0" presId="urn:microsoft.com/office/officeart/2009/3/layout/SnapshotPictureList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839EC50-8B67-4F24-AE27-A3B029FD2DA9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532A3B-51E9-4FB8-932C-0CD7F9BDB695}">
      <dgm:prSet phldrT="[Text]"/>
      <dgm:spPr/>
      <dgm:t>
        <a:bodyPr/>
        <a:lstStyle/>
        <a:p>
          <a:pPr algn="ctr"/>
          <a:r>
            <a:rPr lang="en-US" dirty="0" err="1" smtClean="0"/>
            <a:t>লিজা</a:t>
          </a:r>
          <a:r>
            <a:rPr lang="en-US" dirty="0" smtClean="0"/>
            <a:t> </a:t>
          </a:r>
          <a:r>
            <a:rPr lang="en-US" dirty="0" err="1" smtClean="0"/>
            <a:t>তার</a:t>
          </a:r>
          <a:r>
            <a:rPr lang="en-US" dirty="0" smtClean="0"/>
            <a:t> </a:t>
          </a:r>
          <a:r>
            <a:rPr lang="en-US" dirty="0" err="1" smtClean="0"/>
            <a:t>পুরাতন</a:t>
          </a:r>
          <a:r>
            <a:rPr lang="en-US" dirty="0" smtClean="0"/>
            <a:t> </a:t>
          </a:r>
          <a:r>
            <a:rPr lang="en-US" dirty="0" err="1" smtClean="0"/>
            <a:t>বাড়িটি</a:t>
          </a:r>
          <a:r>
            <a:rPr lang="en-US" dirty="0" smtClean="0"/>
            <a:t> </a:t>
          </a:r>
          <a:r>
            <a:rPr lang="en-US" dirty="0" err="1" smtClean="0"/>
            <a:t>বিক্রি</a:t>
          </a:r>
          <a:r>
            <a:rPr lang="en-US" dirty="0" smtClean="0"/>
            <a:t> </a:t>
          </a:r>
          <a:r>
            <a:rPr lang="en-US" dirty="0" err="1" smtClean="0"/>
            <a:t>করেন</a:t>
          </a:r>
          <a:endParaRPr lang="en-US" dirty="0"/>
        </a:p>
      </dgm:t>
    </dgm:pt>
    <dgm:pt modelId="{BF9AC85C-621F-49E7-8BC8-34612A2CCD84}" type="parTrans" cxnId="{F96F8343-0853-49DB-9C1E-4914DCE80429}">
      <dgm:prSet/>
      <dgm:spPr/>
      <dgm:t>
        <a:bodyPr/>
        <a:lstStyle/>
        <a:p>
          <a:endParaRPr lang="en-US"/>
        </a:p>
      </dgm:t>
    </dgm:pt>
    <dgm:pt modelId="{759396D3-4AD1-4EAE-9D88-4D06FB992635}" type="sibTrans" cxnId="{F96F8343-0853-49DB-9C1E-4914DCE80429}">
      <dgm:prSet/>
      <dgm:spPr/>
      <dgm:t>
        <a:bodyPr/>
        <a:lstStyle/>
        <a:p>
          <a:endParaRPr lang="en-US"/>
        </a:p>
      </dgm:t>
    </dgm:pt>
    <dgm:pt modelId="{D9EE07F9-05DF-4839-94ED-B2F96BA62461}" type="pres">
      <dgm:prSet presAssocID="{E839EC50-8B67-4F24-AE27-A3B029FD2DA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97813C9-68C9-421E-88CB-BC124A31E0A7}" type="pres">
      <dgm:prSet presAssocID="{CF532A3B-51E9-4FB8-932C-0CD7F9BDB695}" presName="composite" presStyleCnt="0"/>
      <dgm:spPr/>
    </dgm:pt>
    <dgm:pt modelId="{94CF72AA-242F-4B17-A181-C21F473BE8BD}" type="pres">
      <dgm:prSet presAssocID="{CF532A3B-51E9-4FB8-932C-0CD7F9BDB695}" presName="ParentAccentShape" presStyleLbl="trBgShp" presStyleIdx="0" presStyleCnt="1" custScaleX="22006" custScaleY="49087" custLinFactX="15051" custLinFactNeighborX="100000" custLinFactNeighborY="-5532"/>
      <dgm:spPr/>
    </dgm:pt>
    <dgm:pt modelId="{67CBD225-8FF5-46B7-B6D1-A84FCBD1B50B}" type="pres">
      <dgm:prSet presAssocID="{CF532A3B-51E9-4FB8-932C-0CD7F9BDB695}" presName="ParentText" presStyleLbl="revTx" presStyleIdx="0" presStyleCnt="2" custScaleX="225387" custScaleY="690554" custLinFactY="100000" custLinFactNeighborX="1003" custLinFactNeighborY="1239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FDFAA-5064-412F-B96C-29432B2D5C0F}" type="pres">
      <dgm:prSet presAssocID="{CF532A3B-51E9-4FB8-932C-0CD7F9BDB695}" presName="ChildText" presStyleLbl="revTx" presStyleIdx="1" presStyleCnt="2" custLinFactX="36041" custLinFactNeighborX="100000" custLinFactNeighborY="475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42024BE-8341-4474-A722-D03C085C7DBF}" type="pres">
      <dgm:prSet presAssocID="{CF532A3B-51E9-4FB8-932C-0CD7F9BDB695}" presName="ChildAccentShape" presStyleLbl="trBgShp" presStyleIdx="0" presStyleCnt="1"/>
      <dgm:spPr/>
    </dgm:pt>
    <dgm:pt modelId="{14ADD128-6D2F-4112-8BB1-7F1016EBAE47}" type="pres">
      <dgm:prSet presAssocID="{CF532A3B-51E9-4FB8-932C-0CD7F9BDB695}" presName="Image" presStyleLbl="alignImgPlace1" presStyleIdx="0" presStyleCnt="1" custScaleX="228174" custScaleY="114516" custLinFactX="-100000" custLinFactNeighborX="-140961" custLinFactNeighborY="-1259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</dgm:ptLst>
  <dgm:cxnLst>
    <dgm:cxn modelId="{A7D6D933-CB2A-4BED-A78C-5F7FFC741F12}" type="presOf" srcId="{E839EC50-8B67-4F24-AE27-A3B029FD2DA9}" destId="{D9EE07F9-05DF-4839-94ED-B2F96BA62461}" srcOrd="0" destOrd="0" presId="urn:microsoft.com/office/officeart/2009/3/layout/SnapshotPictureList"/>
    <dgm:cxn modelId="{B65EAD9E-4C82-4CD9-B007-6FECD72DBD0E}" type="presOf" srcId="{CF532A3B-51E9-4FB8-932C-0CD7F9BDB695}" destId="{67CBD225-8FF5-46B7-B6D1-A84FCBD1B50B}" srcOrd="0" destOrd="0" presId="urn:microsoft.com/office/officeart/2009/3/layout/SnapshotPictureList"/>
    <dgm:cxn modelId="{F96F8343-0853-49DB-9C1E-4914DCE80429}" srcId="{E839EC50-8B67-4F24-AE27-A3B029FD2DA9}" destId="{CF532A3B-51E9-4FB8-932C-0CD7F9BDB695}" srcOrd="0" destOrd="0" parTransId="{BF9AC85C-621F-49E7-8BC8-34612A2CCD84}" sibTransId="{759396D3-4AD1-4EAE-9D88-4D06FB992635}"/>
    <dgm:cxn modelId="{C4FA1910-BB11-4277-9E2D-673946156D0B}" type="presParOf" srcId="{D9EE07F9-05DF-4839-94ED-B2F96BA62461}" destId="{697813C9-68C9-421E-88CB-BC124A31E0A7}" srcOrd="0" destOrd="0" presId="urn:microsoft.com/office/officeart/2009/3/layout/SnapshotPictureList"/>
    <dgm:cxn modelId="{284DF2D1-536E-4F91-AA1A-1504788D8168}" type="presParOf" srcId="{697813C9-68C9-421E-88CB-BC124A31E0A7}" destId="{94CF72AA-242F-4B17-A181-C21F473BE8BD}" srcOrd="0" destOrd="0" presId="urn:microsoft.com/office/officeart/2009/3/layout/SnapshotPictureList"/>
    <dgm:cxn modelId="{F11F20E5-57E3-4ED2-9E78-AB202F71402D}" type="presParOf" srcId="{697813C9-68C9-421E-88CB-BC124A31E0A7}" destId="{67CBD225-8FF5-46B7-B6D1-A84FCBD1B50B}" srcOrd="1" destOrd="0" presId="urn:microsoft.com/office/officeart/2009/3/layout/SnapshotPictureList"/>
    <dgm:cxn modelId="{4D7D25D2-8438-4EE3-96E7-B54D4751D5D9}" type="presParOf" srcId="{697813C9-68C9-421E-88CB-BC124A31E0A7}" destId="{0F6FDFAA-5064-412F-B96C-29432B2D5C0F}" srcOrd="2" destOrd="0" presId="urn:microsoft.com/office/officeart/2009/3/layout/SnapshotPictureList"/>
    <dgm:cxn modelId="{C41CC17E-7F16-4A08-85E2-C5801B2D6154}" type="presParOf" srcId="{697813C9-68C9-421E-88CB-BC124A31E0A7}" destId="{E42024BE-8341-4474-A722-D03C085C7DBF}" srcOrd="3" destOrd="0" presId="urn:microsoft.com/office/officeart/2009/3/layout/SnapshotPictureList"/>
    <dgm:cxn modelId="{7B291819-A121-4869-B2B8-4C5F3B1BF44D}" type="presParOf" srcId="{697813C9-68C9-421E-88CB-BC124A31E0A7}" destId="{14ADD128-6D2F-4112-8BB1-7F1016EBAE47}" srcOrd="4" destOrd="0" presId="urn:microsoft.com/office/officeart/2009/3/layout/SnapshotPictureList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839EC50-8B67-4F24-AE27-A3B029FD2DA9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532A3B-51E9-4FB8-932C-0CD7F9BDB695}">
      <dgm:prSet phldrT="[Text]"/>
      <dgm:spPr/>
      <dgm:t>
        <a:bodyPr/>
        <a:lstStyle/>
        <a:p>
          <a:pPr algn="ctr"/>
          <a:r>
            <a:rPr lang="en-US" dirty="0" err="1" smtClean="0"/>
            <a:t>অনন্যা</a:t>
          </a:r>
          <a:r>
            <a:rPr lang="en-US" dirty="0" smtClean="0"/>
            <a:t> </a:t>
          </a:r>
          <a:r>
            <a:rPr lang="en-US" dirty="0" err="1" smtClean="0"/>
            <a:t>সেই</a:t>
          </a:r>
          <a:r>
            <a:rPr lang="en-US" dirty="0" smtClean="0"/>
            <a:t> </a:t>
          </a:r>
          <a:r>
            <a:rPr lang="en-US" dirty="0" err="1" smtClean="0"/>
            <a:t>পুরাতন</a:t>
          </a:r>
          <a:r>
            <a:rPr lang="en-US" dirty="0" smtClean="0"/>
            <a:t> </a:t>
          </a:r>
          <a:r>
            <a:rPr lang="en-US" dirty="0" err="1" smtClean="0"/>
            <a:t>বাড়িটি</a:t>
          </a:r>
          <a:r>
            <a:rPr lang="en-US" dirty="0" smtClean="0"/>
            <a:t> </a:t>
          </a:r>
          <a:r>
            <a:rPr lang="en-US" dirty="0" err="1" smtClean="0"/>
            <a:t>ক্রয়</a:t>
          </a:r>
          <a:r>
            <a:rPr lang="en-US" dirty="0" smtClean="0"/>
            <a:t> </a:t>
          </a:r>
          <a:r>
            <a:rPr lang="en-US" dirty="0" err="1" smtClean="0"/>
            <a:t>করেন</a:t>
          </a:r>
          <a:endParaRPr lang="en-US" dirty="0"/>
        </a:p>
      </dgm:t>
    </dgm:pt>
    <dgm:pt modelId="{BF9AC85C-621F-49E7-8BC8-34612A2CCD84}" type="parTrans" cxnId="{F96F8343-0853-49DB-9C1E-4914DCE80429}">
      <dgm:prSet/>
      <dgm:spPr/>
      <dgm:t>
        <a:bodyPr/>
        <a:lstStyle/>
        <a:p>
          <a:endParaRPr lang="en-US"/>
        </a:p>
      </dgm:t>
    </dgm:pt>
    <dgm:pt modelId="{759396D3-4AD1-4EAE-9D88-4D06FB992635}" type="sibTrans" cxnId="{F96F8343-0853-49DB-9C1E-4914DCE80429}">
      <dgm:prSet/>
      <dgm:spPr/>
      <dgm:t>
        <a:bodyPr/>
        <a:lstStyle/>
        <a:p>
          <a:endParaRPr lang="en-US"/>
        </a:p>
      </dgm:t>
    </dgm:pt>
    <dgm:pt modelId="{D9EE07F9-05DF-4839-94ED-B2F96BA62461}" type="pres">
      <dgm:prSet presAssocID="{E839EC50-8B67-4F24-AE27-A3B029FD2DA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97813C9-68C9-421E-88CB-BC124A31E0A7}" type="pres">
      <dgm:prSet presAssocID="{CF532A3B-51E9-4FB8-932C-0CD7F9BDB695}" presName="composite" presStyleCnt="0"/>
      <dgm:spPr/>
    </dgm:pt>
    <dgm:pt modelId="{94CF72AA-242F-4B17-A181-C21F473BE8BD}" type="pres">
      <dgm:prSet presAssocID="{CF532A3B-51E9-4FB8-932C-0CD7F9BDB695}" presName="ParentAccentShape" presStyleLbl="trBgShp" presStyleIdx="0" presStyleCnt="1" custScaleX="22006" custScaleY="49087" custLinFactX="15051" custLinFactNeighborX="100000" custLinFactNeighborY="-5532"/>
      <dgm:spPr/>
    </dgm:pt>
    <dgm:pt modelId="{67CBD225-8FF5-46B7-B6D1-A84FCBD1B50B}" type="pres">
      <dgm:prSet presAssocID="{CF532A3B-51E9-4FB8-932C-0CD7F9BDB695}" presName="ParentText" presStyleLbl="revTx" presStyleIdx="0" presStyleCnt="2" custScaleX="225387" custScaleY="690554" custLinFactY="100000" custLinFactNeighborX="1003" custLinFactNeighborY="1239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FDFAA-5064-412F-B96C-29432B2D5C0F}" type="pres">
      <dgm:prSet presAssocID="{CF532A3B-51E9-4FB8-932C-0CD7F9BDB695}" presName="ChildText" presStyleLbl="revTx" presStyleIdx="1" presStyleCnt="2" custLinFactX="36041" custLinFactNeighborX="100000" custLinFactNeighborY="475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42024BE-8341-4474-A722-D03C085C7DBF}" type="pres">
      <dgm:prSet presAssocID="{CF532A3B-51E9-4FB8-932C-0CD7F9BDB695}" presName="ChildAccentShape" presStyleLbl="trBgShp" presStyleIdx="0" presStyleCnt="1"/>
      <dgm:spPr/>
    </dgm:pt>
    <dgm:pt modelId="{14ADD128-6D2F-4112-8BB1-7F1016EBAE47}" type="pres">
      <dgm:prSet presAssocID="{CF532A3B-51E9-4FB8-932C-0CD7F9BDB695}" presName="Image" presStyleLbl="alignImgPlace1" presStyleIdx="0" presStyleCnt="1" custScaleX="220286" custLinFactNeighborX="3055" custLinFactNeighborY="-2237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</dgm:ptLst>
  <dgm:cxnLst>
    <dgm:cxn modelId="{A35E29B9-D380-4915-9614-B3BB18D4A06B}" type="presOf" srcId="{E839EC50-8B67-4F24-AE27-A3B029FD2DA9}" destId="{D9EE07F9-05DF-4839-94ED-B2F96BA62461}" srcOrd="0" destOrd="0" presId="urn:microsoft.com/office/officeart/2009/3/layout/SnapshotPictureList"/>
    <dgm:cxn modelId="{F96F8343-0853-49DB-9C1E-4914DCE80429}" srcId="{E839EC50-8B67-4F24-AE27-A3B029FD2DA9}" destId="{CF532A3B-51E9-4FB8-932C-0CD7F9BDB695}" srcOrd="0" destOrd="0" parTransId="{BF9AC85C-621F-49E7-8BC8-34612A2CCD84}" sibTransId="{759396D3-4AD1-4EAE-9D88-4D06FB992635}"/>
    <dgm:cxn modelId="{052BD4EB-C0F1-4700-86F7-0C20C6FFF649}" type="presOf" srcId="{CF532A3B-51E9-4FB8-932C-0CD7F9BDB695}" destId="{67CBD225-8FF5-46B7-B6D1-A84FCBD1B50B}" srcOrd="0" destOrd="0" presId="urn:microsoft.com/office/officeart/2009/3/layout/SnapshotPictureList"/>
    <dgm:cxn modelId="{5A24E655-91B4-4017-804A-6757B37DDF78}" type="presParOf" srcId="{D9EE07F9-05DF-4839-94ED-B2F96BA62461}" destId="{697813C9-68C9-421E-88CB-BC124A31E0A7}" srcOrd="0" destOrd="0" presId="urn:microsoft.com/office/officeart/2009/3/layout/SnapshotPictureList"/>
    <dgm:cxn modelId="{8FF559E8-1183-43EE-9C3F-5A8831FD73F4}" type="presParOf" srcId="{697813C9-68C9-421E-88CB-BC124A31E0A7}" destId="{94CF72AA-242F-4B17-A181-C21F473BE8BD}" srcOrd="0" destOrd="0" presId="urn:microsoft.com/office/officeart/2009/3/layout/SnapshotPictureList"/>
    <dgm:cxn modelId="{853C9C98-81C3-44F9-AE2F-64D528B093F1}" type="presParOf" srcId="{697813C9-68C9-421E-88CB-BC124A31E0A7}" destId="{67CBD225-8FF5-46B7-B6D1-A84FCBD1B50B}" srcOrd="1" destOrd="0" presId="urn:microsoft.com/office/officeart/2009/3/layout/SnapshotPictureList"/>
    <dgm:cxn modelId="{0C202BA7-70F3-4D10-AEDA-341D2DCE8BF1}" type="presParOf" srcId="{697813C9-68C9-421E-88CB-BC124A31E0A7}" destId="{0F6FDFAA-5064-412F-B96C-29432B2D5C0F}" srcOrd="2" destOrd="0" presId="urn:microsoft.com/office/officeart/2009/3/layout/SnapshotPictureList"/>
    <dgm:cxn modelId="{564F4B75-FDFA-49BF-A456-8DA3251FA988}" type="presParOf" srcId="{697813C9-68C9-421E-88CB-BC124A31E0A7}" destId="{E42024BE-8341-4474-A722-D03C085C7DBF}" srcOrd="3" destOrd="0" presId="urn:microsoft.com/office/officeart/2009/3/layout/SnapshotPictureList"/>
    <dgm:cxn modelId="{1CD72E70-AE09-4E56-B22E-CDDD6B8F1BFE}" type="presParOf" srcId="{697813C9-68C9-421E-88CB-BC124A31E0A7}" destId="{14ADD128-6D2F-4112-8BB1-7F1016EBAE47}" srcOrd="4" destOrd="0" presId="urn:microsoft.com/office/officeart/2009/3/layout/SnapshotPictureList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dirty="0" err="1" smtClean="0"/>
            <a:t>অনন্যা</a:t>
          </a:r>
          <a:r>
            <a:rPr lang="en-US" sz="1800" dirty="0" smtClean="0"/>
            <a:t> </a:t>
          </a:r>
          <a:r>
            <a:rPr lang="en-US" sz="1800" dirty="0" err="1" smtClean="0"/>
            <a:t>তার</a:t>
          </a:r>
          <a:r>
            <a:rPr lang="en-US" sz="1800" dirty="0" smtClean="0"/>
            <a:t> </a:t>
          </a:r>
          <a:r>
            <a:rPr lang="en-US" sz="1800" dirty="0" err="1" smtClean="0"/>
            <a:t>গাড়িটি</a:t>
          </a:r>
          <a:r>
            <a:rPr lang="en-US" sz="1800" dirty="0" smtClean="0"/>
            <a:t> </a:t>
          </a:r>
        </a:p>
        <a:p>
          <a:r>
            <a:rPr lang="en-US" sz="1800" dirty="0" err="1" smtClean="0"/>
            <a:t>বিক্রি</a:t>
          </a:r>
          <a:r>
            <a:rPr lang="en-US" sz="1800" dirty="0" smtClean="0"/>
            <a:t> </a:t>
          </a:r>
          <a:r>
            <a:rPr lang="en-US" sz="1800" dirty="0" err="1" smtClean="0"/>
            <a:t>করবেন</a:t>
          </a:r>
          <a:r>
            <a:rPr lang="en-US" sz="1800" dirty="0" smtClean="0"/>
            <a:t> </a:t>
          </a:r>
          <a:endParaRPr lang="en-US" sz="1800" dirty="0"/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ScaleX="166328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84809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chemeClr val="tx1"/>
          </a:solidFill>
        </a:ln>
      </dgm:spPr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8480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0C8A88-7A7C-4693-B435-FCA2B62D1DDB}" type="presOf" srcId="{D01FC568-ECE5-42A4-BB2B-8090862E9EB5}" destId="{A11F5B73-CA28-4233-915B-0C8B8F89A7E1}" srcOrd="0" destOrd="0" presId="urn:microsoft.com/office/officeart/2008/layout/CaptionedPictures"/>
    <dgm:cxn modelId="{02AFE498-078A-4E79-A9AE-CD99EFD23E57}" type="presOf" srcId="{B78156D9-8E95-460A-AE47-087109A90EDA}" destId="{0B50CF0D-A90E-4F24-AF7F-4464C5786D96}" srcOrd="0" destOrd="0" presId="urn:microsoft.com/office/officeart/2008/layout/CaptionedPictures"/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935329F6-6A1E-45E2-A781-6D0662B12099}" type="presParOf" srcId="{0B50CF0D-A90E-4F24-AF7F-4464C5786D96}" destId="{0FB05C06-94B8-4B76-8B93-EA356A862B8D}" srcOrd="0" destOrd="0" presId="urn:microsoft.com/office/officeart/2008/layout/CaptionedPictures"/>
    <dgm:cxn modelId="{5B7AEE07-989B-4B37-9012-EDEE8D270487}" type="presParOf" srcId="{0FB05C06-94B8-4B76-8B93-EA356A862B8D}" destId="{E83BE652-8076-45C8-88D2-673A6DC60CD2}" srcOrd="0" destOrd="0" presId="urn:microsoft.com/office/officeart/2008/layout/CaptionedPictures"/>
    <dgm:cxn modelId="{9CED3B11-178F-4398-85B2-E592AA285ADF}" type="presParOf" srcId="{0FB05C06-94B8-4B76-8B93-EA356A862B8D}" destId="{FA0188EA-7214-46D4-9F17-5E575F59785E}" srcOrd="1" destOrd="0" presId="urn:microsoft.com/office/officeart/2008/layout/CaptionedPictures"/>
    <dgm:cxn modelId="{C7A58931-93AD-4674-9722-8FBD30E92986}" type="presParOf" srcId="{0FB05C06-94B8-4B76-8B93-EA356A862B8D}" destId="{7B2E89ED-68FD-48F4-920C-23979CD1F363}" srcOrd="2" destOrd="0" presId="urn:microsoft.com/office/officeart/2008/layout/CaptionedPictures"/>
    <dgm:cxn modelId="{CE829FEE-48AA-435C-9348-8C873BF38E4B}" type="presParOf" srcId="{7B2E89ED-68FD-48F4-920C-23979CD1F363}" destId="{D402537C-58E5-4409-B4D7-2B2696E22514}" srcOrd="0" destOrd="0" presId="urn:microsoft.com/office/officeart/2008/layout/CaptionedPictures"/>
    <dgm:cxn modelId="{7D88E93B-FD77-43B5-8BE7-2D56863649CD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dirty="0" err="1" smtClean="0"/>
            <a:t>লিজা</a:t>
          </a:r>
          <a:r>
            <a:rPr lang="en-US" sz="1800" dirty="0" smtClean="0"/>
            <a:t> </a:t>
          </a:r>
          <a:r>
            <a:rPr lang="en-US" sz="1800" dirty="0" err="1" smtClean="0"/>
            <a:t>পুরাতন</a:t>
          </a:r>
          <a:endParaRPr lang="en-US" sz="1800" dirty="0" smtClean="0"/>
        </a:p>
        <a:p>
          <a:r>
            <a:rPr lang="en-US" sz="1800" dirty="0" smtClean="0"/>
            <a:t> </a:t>
          </a:r>
          <a:r>
            <a:rPr lang="en-US" sz="1800" dirty="0" err="1" smtClean="0"/>
            <a:t>গাড়িটি</a:t>
          </a:r>
          <a:r>
            <a:rPr lang="en-US" sz="1800" dirty="0" smtClean="0"/>
            <a:t> </a:t>
          </a:r>
          <a:r>
            <a:rPr lang="en-US" sz="1800" dirty="0" err="1" smtClean="0"/>
            <a:t>কিনবেন</a:t>
          </a:r>
          <a:endParaRPr lang="en-US" sz="1800" dirty="0"/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ScaleX="155261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7251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chemeClr val="tx1"/>
          </a:solidFill>
        </a:ln>
      </dgm:spPr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7251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35B6F4-46F6-4A35-B968-712657D6501D}" type="presOf" srcId="{D01FC568-ECE5-42A4-BB2B-8090862E9EB5}" destId="{A11F5B73-CA28-4233-915B-0C8B8F89A7E1}" srcOrd="0" destOrd="0" presId="urn:microsoft.com/office/officeart/2008/layout/CaptionedPictures"/>
    <dgm:cxn modelId="{94A8A560-E022-4D1B-9D3C-5EB312C8B281}" type="presOf" srcId="{B78156D9-8E95-460A-AE47-087109A90EDA}" destId="{0B50CF0D-A90E-4F24-AF7F-4464C5786D96}" srcOrd="0" destOrd="0" presId="urn:microsoft.com/office/officeart/2008/layout/CaptionedPictures"/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35F030D9-C1F0-4057-9259-80BE8F6AA309}" type="presParOf" srcId="{0B50CF0D-A90E-4F24-AF7F-4464C5786D96}" destId="{0FB05C06-94B8-4B76-8B93-EA356A862B8D}" srcOrd="0" destOrd="0" presId="urn:microsoft.com/office/officeart/2008/layout/CaptionedPictures"/>
    <dgm:cxn modelId="{2C671793-33CA-41EF-804A-EB6C9FDDAB8B}" type="presParOf" srcId="{0FB05C06-94B8-4B76-8B93-EA356A862B8D}" destId="{E83BE652-8076-45C8-88D2-673A6DC60CD2}" srcOrd="0" destOrd="0" presId="urn:microsoft.com/office/officeart/2008/layout/CaptionedPictures"/>
    <dgm:cxn modelId="{1F5FEAFA-A4DB-4601-A233-71F4818501E0}" type="presParOf" srcId="{0FB05C06-94B8-4B76-8B93-EA356A862B8D}" destId="{FA0188EA-7214-46D4-9F17-5E575F59785E}" srcOrd="1" destOrd="0" presId="urn:microsoft.com/office/officeart/2008/layout/CaptionedPictures"/>
    <dgm:cxn modelId="{8BF518C5-ED70-4112-94B9-6F491617FA07}" type="presParOf" srcId="{0FB05C06-94B8-4B76-8B93-EA356A862B8D}" destId="{7B2E89ED-68FD-48F4-920C-23979CD1F363}" srcOrd="2" destOrd="0" presId="urn:microsoft.com/office/officeart/2008/layout/CaptionedPictures"/>
    <dgm:cxn modelId="{3A49843F-0034-455C-93AA-05367EE8FD94}" type="presParOf" srcId="{7B2E89ED-68FD-48F4-920C-23979CD1F363}" destId="{D402537C-58E5-4409-B4D7-2B2696E22514}" srcOrd="0" destOrd="0" presId="urn:microsoft.com/office/officeart/2008/layout/CaptionedPictures"/>
    <dgm:cxn modelId="{985F01F2-2EAB-4B27-88E0-3BB615DAA447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/>
            <a:t>গাড়ি</a:t>
          </a:r>
          <a:r>
            <a:rPr lang="en-US" dirty="0" smtClean="0"/>
            <a:t> </a:t>
          </a:r>
          <a:endParaRPr lang="en-US" dirty="0"/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ScaleX="163253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8139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chemeClr val="tx1"/>
          </a:solidFill>
        </a:ln>
      </dgm:spPr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8157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E759D9-6A03-4203-ADE7-6812309DBEA1}" type="presOf" srcId="{B78156D9-8E95-460A-AE47-087109A90EDA}" destId="{0B50CF0D-A90E-4F24-AF7F-4464C5786D96}" srcOrd="0" destOrd="0" presId="urn:microsoft.com/office/officeart/2008/layout/CaptionedPictures"/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B0D9877B-5D08-4941-AF40-AA776AE8B050}" type="presOf" srcId="{D01FC568-ECE5-42A4-BB2B-8090862E9EB5}" destId="{A11F5B73-CA28-4233-915B-0C8B8F89A7E1}" srcOrd="0" destOrd="0" presId="urn:microsoft.com/office/officeart/2008/layout/CaptionedPictures"/>
    <dgm:cxn modelId="{B91B3030-6355-4AA3-9AEB-1535D0195E03}" type="presParOf" srcId="{0B50CF0D-A90E-4F24-AF7F-4464C5786D96}" destId="{0FB05C06-94B8-4B76-8B93-EA356A862B8D}" srcOrd="0" destOrd="0" presId="urn:microsoft.com/office/officeart/2008/layout/CaptionedPictures"/>
    <dgm:cxn modelId="{2E651730-96DE-4717-91C1-2AAEDF1046DD}" type="presParOf" srcId="{0FB05C06-94B8-4B76-8B93-EA356A862B8D}" destId="{E83BE652-8076-45C8-88D2-673A6DC60CD2}" srcOrd="0" destOrd="0" presId="urn:microsoft.com/office/officeart/2008/layout/CaptionedPictures"/>
    <dgm:cxn modelId="{079ACB57-8F7A-4B54-B677-BE485CB9D922}" type="presParOf" srcId="{0FB05C06-94B8-4B76-8B93-EA356A862B8D}" destId="{FA0188EA-7214-46D4-9F17-5E575F59785E}" srcOrd="1" destOrd="0" presId="urn:microsoft.com/office/officeart/2008/layout/CaptionedPictures"/>
    <dgm:cxn modelId="{EC132D8F-9FE6-4B52-9B1E-99B63BD64A70}" type="presParOf" srcId="{0FB05C06-94B8-4B76-8B93-EA356A862B8D}" destId="{7B2E89ED-68FD-48F4-920C-23979CD1F363}" srcOrd="2" destOrd="0" presId="urn:microsoft.com/office/officeart/2008/layout/CaptionedPictures"/>
    <dgm:cxn modelId="{5D1EB731-7633-40C7-BF7F-581B4B066DB7}" type="presParOf" srcId="{7B2E89ED-68FD-48F4-920C-23979CD1F363}" destId="{D402537C-58E5-4409-B4D7-2B2696E22514}" srcOrd="0" destOrd="0" presId="urn:microsoft.com/office/officeart/2008/layout/CaptionedPictures"/>
    <dgm:cxn modelId="{A08C9FBB-6E0C-447B-8803-0EA6A76CE58D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AD4BFF5-AD64-4024-8935-356DDE1BA1AC}" type="doc">
      <dgm:prSet loTypeId="urn:microsoft.com/office/officeart/2005/8/layout/hProcess9" loCatId="process" qsTypeId="urn:microsoft.com/office/officeart/2005/8/quickstyle/3d2" qsCatId="3D" csTypeId="urn:microsoft.com/office/officeart/2005/8/colors/colorful5" csCatId="colorful" phldr="1"/>
      <dgm:spPr/>
    </dgm:pt>
    <dgm:pt modelId="{E16DF851-C15F-4FE5-861D-71412547D79A}">
      <dgm:prSet phldrT="[Text]"/>
      <dgm:spPr/>
      <dgm:t>
        <a:bodyPr/>
        <a:lstStyle/>
        <a:p>
          <a:r>
            <a:rPr lang="en-US" dirty="0" err="1" smtClean="0"/>
            <a:t>উপযোগ</a:t>
          </a:r>
          <a:endParaRPr lang="en-US" dirty="0"/>
        </a:p>
      </dgm:t>
    </dgm:pt>
    <dgm:pt modelId="{7048738F-2887-43E4-8998-E520C05F87ED}" type="parTrans" cxnId="{18426F68-04B2-4717-BD13-1D72485A3A1A}">
      <dgm:prSet/>
      <dgm:spPr/>
      <dgm:t>
        <a:bodyPr/>
        <a:lstStyle/>
        <a:p>
          <a:endParaRPr lang="en-US"/>
        </a:p>
      </dgm:t>
    </dgm:pt>
    <dgm:pt modelId="{352DBDC4-4E7F-4EF5-BE28-C533DE4180E7}" type="sibTrans" cxnId="{18426F68-04B2-4717-BD13-1D72485A3A1A}">
      <dgm:prSet/>
      <dgm:spPr/>
      <dgm:t>
        <a:bodyPr/>
        <a:lstStyle/>
        <a:p>
          <a:endParaRPr lang="en-US"/>
        </a:p>
      </dgm:t>
    </dgm:pt>
    <dgm:pt modelId="{B3CD5803-76F8-4C74-B144-CE785E9DBA76}">
      <dgm:prSet phldrT="[Text]"/>
      <dgm:spPr/>
      <dgm:t>
        <a:bodyPr/>
        <a:lstStyle/>
        <a:p>
          <a:r>
            <a:rPr lang="en-US" dirty="0" err="1" smtClean="0"/>
            <a:t>দ্রব্য</a:t>
          </a:r>
          <a:r>
            <a:rPr lang="en-US" dirty="0" smtClean="0"/>
            <a:t> ও </a:t>
          </a:r>
          <a:r>
            <a:rPr lang="en-US" dirty="0" err="1" smtClean="0"/>
            <a:t>সেবার</a:t>
          </a:r>
          <a:r>
            <a:rPr lang="en-US" dirty="0" smtClean="0"/>
            <a:t> ঐ </a:t>
          </a:r>
          <a:r>
            <a:rPr lang="en-US" dirty="0" err="1" smtClean="0"/>
            <a:t>বিশেষ</a:t>
          </a:r>
          <a:r>
            <a:rPr lang="en-US" dirty="0" smtClean="0"/>
            <a:t> </a:t>
          </a:r>
          <a:r>
            <a:rPr lang="en-US" dirty="0" err="1" smtClean="0"/>
            <a:t>গুন</a:t>
          </a:r>
          <a:r>
            <a:rPr lang="en-US" dirty="0" smtClean="0"/>
            <a:t> </a:t>
          </a:r>
          <a:endParaRPr lang="en-US" dirty="0"/>
        </a:p>
      </dgm:t>
    </dgm:pt>
    <dgm:pt modelId="{CEE12FB7-39DE-4E84-8537-785494F8ADA1}" type="parTrans" cxnId="{13011EF8-1439-45FE-A515-23D00A5D62E7}">
      <dgm:prSet/>
      <dgm:spPr/>
      <dgm:t>
        <a:bodyPr/>
        <a:lstStyle/>
        <a:p>
          <a:endParaRPr lang="en-US"/>
        </a:p>
      </dgm:t>
    </dgm:pt>
    <dgm:pt modelId="{04541A16-87D1-494F-90D7-F7ACB3ABD219}" type="sibTrans" cxnId="{13011EF8-1439-45FE-A515-23D00A5D62E7}">
      <dgm:prSet/>
      <dgm:spPr/>
      <dgm:t>
        <a:bodyPr/>
        <a:lstStyle/>
        <a:p>
          <a:endParaRPr lang="en-US"/>
        </a:p>
      </dgm:t>
    </dgm:pt>
    <dgm:pt modelId="{4EBB06D5-41FF-4081-A6C8-BF5F6E2AA618}">
      <dgm:prSet phldrT="[Text]"/>
      <dgm:spPr/>
      <dgm:t>
        <a:bodyPr/>
        <a:lstStyle/>
        <a:p>
          <a:r>
            <a:rPr lang="en-US" dirty="0" err="1" smtClean="0"/>
            <a:t>যা</a:t>
          </a:r>
          <a:r>
            <a:rPr lang="en-US" dirty="0" smtClean="0"/>
            <a:t> </a:t>
          </a:r>
          <a:r>
            <a:rPr lang="en-US" dirty="0" err="1" smtClean="0"/>
            <a:t>মানুষের</a:t>
          </a:r>
          <a:r>
            <a:rPr lang="en-US" dirty="0" smtClean="0"/>
            <a:t> </a:t>
          </a:r>
          <a:r>
            <a:rPr lang="en-US" dirty="0" err="1" smtClean="0"/>
            <a:t>অভাব</a:t>
          </a:r>
          <a:r>
            <a:rPr lang="en-US" dirty="0" smtClean="0"/>
            <a:t> </a:t>
          </a:r>
          <a:r>
            <a:rPr lang="en-US" dirty="0" err="1" smtClean="0"/>
            <a:t>পূরন</a:t>
          </a:r>
          <a:r>
            <a:rPr lang="en-US" dirty="0" smtClean="0"/>
            <a:t> </a:t>
          </a:r>
          <a:r>
            <a:rPr lang="en-US" dirty="0" err="1" smtClean="0"/>
            <a:t>করে</a:t>
          </a:r>
          <a:r>
            <a:rPr lang="en-US" dirty="0" smtClean="0"/>
            <a:t> । </a:t>
          </a:r>
          <a:endParaRPr lang="en-US" dirty="0"/>
        </a:p>
      </dgm:t>
    </dgm:pt>
    <dgm:pt modelId="{1252ED72-DD6D-4694-87CD-E31BDFAF4389}" type="parTrans" cxnId="{863F3966-FD50-4E12-ABFE-EC88942BB704}">
      <dgm:prSet/>
      <dgm:spPr/>
      <dgm:t>
        <a:bodyPr/>
        <a:lstStyle/>
        <a:p>
          <a:endParaRPr lang="en-US"/>
        </a:p>
      </dgm:t>
    </dgm:pt>
    <dgm:pt modelId="{735153FE-1CF5-4EF6-B857-402F8D2F7B65}" type="sibTrans" cxnId="{863F3966-FD50-4E12-ABFE-EC88942BB704}">
      <dgm:prSet/>
      <dgm:spPr/>
      <dgm:t>
        <a:bodyPr/>
        <a:lstStyle/>
        <a:p>
          <a:endParaRPr lang="en-US"/>
        </a:p>
      </dgm:t>
    </dgm:pt>
    <dgm:pt modelId="{9435B0FE-1DB3-4D73-8F1B-BDA33DE8F382}" type="pres">
      <dgm:prSet presAssocID="{8AD4BFF5-AD64-4024-8935-356DDE1BA1AC}" presName="CompostProcess" presStyleCnt="0">
        <dgm:presLayoutVars>
          <dgm:dir/>
          <dgm:resizeHandles val="exact"/>
        </dgm:presLayoutVars>
      </dgm:prSet>
      <dgm:spPr/>
    </dgm:pt>
    <dgm:pt modelId="{B15C8867-BE74-4186-9358-A95F00245140}" type="pres">
      <dgm:prSet presAssocID="{8AD4BFF5-AD64-4024-8935-356DDE1BA1AC}" presName="arrow" presStyleLbl="bgShp" presStyleIdx="0" presStyleCnt="1"/>
      <dgm:spPr>
        <a:solidFill>
          <a:srgbClr val="FFFF00"/>
        </a:solidFill>
      </dgm:spPr>
    </dgm:pt>
    <dgm:pt modelId="{F44AF880-37E5-42BB-AF1E-E09FB677901F}" type="pres">
      <dgm:prSet presAssocID="{8AD4BFF5-AD64-4024-8935-356DDE1BA1AC}" presName="linearProcess" presStyleCnt="0"/>
      <dgm:spPr/>
    </dgm:pt>
    <dgm:pt modelId="{A9BE85BA-C188-4379-8973-46B234422183}" type="pres">
      <dgm:prSet presAssocID="{E16DF851-C15F-4FE5-861D-71412547D79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8561A-1AC6-4667-9F65-72CB14128152}" type="pres">
      <dgm:prSet presAssocID="{352DBDC4-4E7F-4EF5-BE28-C533DE4180E7}" presName="sibTrans" presStyleCnt="0"/>
      <dgm:spPr/>
    </dgm:pt>
    <dgm:pt modelId="{BCDB7685-9DE9-4E90-9708-3A71C40128F7}" type="pres">
      <dgm:prSet presAssocID="{B3CD5803-76F8-4C74-B144-CE785E9DBA7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8E9CC-95FB-46E8-9552-D5CBE35DFA3A}" type="pres">
      <dgm:prSet presAssocID="{04541A16-87D1-494F-90D7-F7ACB3ABD219}" presName="sibTrans" presStyleCnt="0"/>
      <dgm:spPr/>
    </dgm:pt>
    <dgm:pt modelId="{AA2A706D-4F61-4B02-A536-1AF88862667E}" type="pres">
      <dgm:prSet presAssocID="{4EBB06D5-41FF-4081-A6C8-BF5F6E2AA61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6D7F49-215C-43CE-BDAD-21879E179BE9}" type="presOf" srcId="{4EBB06D5-41FF-4081-A6C8-BF5F6E2AA618}" destId="{AA2A706D-4F61-4B02-A536-1AF88862667E}" srcOrd="0" destOrd="0" presId="urn:microsoft.com/office/officeart/2005/8/layout/hProcess9"/>
    <dgm:cxn modelId="{863F3966-FD50-4E12-ABFE-EC88942BB704}" srcId="{8AD4BFF5-AD64-4024-8935-356DDE1BA1AC}" destId="{4EBB06D5-41FF-4081-A6C8-BF5F6E2AA618}" srcOrd="2" destOrd="0" parTransId="{1252ED72-DD6D-4694-87CD-E31BDFAF4389}" sibTransId="{735153FE-1CF5-4EF6-B857-402F8D2F7B65}"/>
    <dgm:cxn modelId="{82582313-B6B3-41C0-ADEB-990C104E9138}" type="presOf" srcId="{8AD4BFF5-AD64-4024-8935-356DDE1BA1AC}" destId="{9435B0FE-1DB3-4D73-8F1B-BDA33DE8F382}" srcOrd="0" destOrd="0" presId="urn:microsoft.com/office/officeart/2005/8/layout/hProcess9"/>
    <dgm:cxn modelId="{4EF9545A-6B6E-4DE2-8EF0-281E6ACCDAA7}" type="presOf" srcId="{B3CD5803-76F8-4C74-B144-CE785E9DBA76}" destId="{BCDB7685-9DE9-4E90-9708-3A71C40128F7}" srcOrd="0" destOrd="0" presId="urn:microsoft.com/office/officeart/2005/8/layout/hProcess9"/>
    <dgm:cxn modelId="{43BC9678-955C-48B3-B455-F37083227BD0}" type="presOf" srcId="{E16DF851-C15F-4FE5-861D-71412547D79A}" destId="{A9BE85BA-C188-4379-8973-46B234422183}" srcOrd="0" destOrd="0" presId="urn:microsoft.com/office/officeart/2005/8/layout/hProcess9"/>
    <dgm:cxn modelId="{13011EF8-1439-45FE-A515-23D00A5D62E7}" srcId="{8AD4BFF5-AD64-4024-8935-356DDE1BA1AC}" destId="{B3CD5803-76F8-4C74-B144-CE785E9DBA76}" srcOrd="1" destOrd="0" parTransId="{CEE12FB7-39DE-4E84-8537-785494F8ADA1}" sibTransId="{04541A16-87D1-494F-90D7-F7ACB3ABD219}"/>
    <dgm:cxn modelId="{18426F68-04B2-4717-BD13-1D72485A3A1A}" srcId="{8AD4BFF5-AD64-4024-8935-356DDE1BA1AC}" destId="{E16DF851-C15F-4FE5-861D-71412547D79A}" srcOrd="0" destOrd="0" parTransId="{7048738F-2887-43E4-8998-E520C05F87ED}" sibTransId="{352DBDC4-4E7F-4EF5-BE28-C533DE4180E7}"/>
    <dgm:cxn modelId="{C612FBA7-ADC2-4F20-B336-C00B99ED231B}" type="presParOf" srcId="{9435B0FE-1DB3-4D73-8F1B-BDA33DE8F382}" destId="{B15C8867-BE74-4186-9358-A95F00245140}" srcOrd="0" destOrd="0" presId="urn:microsoft.com/office/officeart/2005/8/layout/hProcess9"/>
    <dgm:cxn modelId="{11A32573-4256-42CF-9196-F8B7F1C1D8A1}" type="presParOf" srcId="{9435B0FE-1DB3-4D73-8F1B-BDA33DE8F382}" destId="{F44AF880-37E5-42BB-AF1E-E09FB677901F}" srcOrd="1" destOrd="0" presId="urn:microsoft.com/office/officeart/2005/8/layout/hProcess9"/>
    <dgm:cxn modelId="{C47A0597-6F55-4401-985C-96F98A0A60A4}" type="presParOf" srcId="{F44AF880-37E5-42BB-AF1E-E09FB677901F}" destId="{A9BE85BA-C188-4379-8973-46B234422183}" srcOrd="0" destOrd="0" presId="urn:microsoft.com/office/officeart/2005/8/layout/hProcess9"/>
    <dgm:cxn modelId="{FEA7D329-4EE9-4852-84E4-5D56D4AFE9EF}" type="presParOf" srcId="{F44AF880-37E5-42BB-AF1E-E09FB677901F}" destId="{F1F8561A-1AC6-4667-9F65-72CB14128152}" srcOrd="1" destOrd="0" presId="urn:microsoft.com/office/officeart/2005/8/layout/hProcess9"/>
    <dgm:cxn modelId="{7E189DC6-ED6A-4F0C-BE23-5D210080CE36}" type="presParOf" srcId="{F44AF880-37E5-42BB-AF1E-E09FB677901F}" destId="{BCDB7685-9DE9-4E90-9708-3A71C40128F7}" srcOrd="2" destOrd="0" presId="urn:microsoft.com/office/officeart/2005/8/layout/hProcess9"/>
    <dgm:cxn modelId="{9406E28C-AB60-4835-A389-5EBB2299F953}" type="presParOf" srcId="{F44AF880-37E5-42BB-AF1E-E09FB677901F}" destId="{A0F8E9CC-95FB-46E8-9552-D5CBE35DFA3A}" srcOrd="3" destOrd="0" presId="urn:microsoft.com/office/officeart/2005/8/layout/hProcess9"/>
    <dgm:cxn modelId="{FE185E07-7B24-4AFE-B4C0-942BFD7D7017}" type="presParOf" srcId="{F44AF880-37E5-42BB-AF1E-E09FB677901F}" destId="{AA2A706D-4F61-4B02-A536-1AF88862667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B34383E-CA71-4D25-A6B7-D1E81C3BE4BA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AF2DDF-4239-4809-864A-7A6CEA12C57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800" dirty="0" err="1" smtClean="0"/>
            <a:t>উপযোগের</a:t>
          </a:r>
          <a:r>
            <a:rPr lang="en-US" sz="2800" dirty="0" smtClean="0"/>
            <a:t> </a:t>
          </a:r>
          <a:r>
            <a:rPr lang="en-US" sz="2800" dirty="0" err="1" smtClean="0"/>
            <a:t>শ্রেণিবিভাগ</a:t>
          </a:r>
          <a:r>
            <a:rPr lang="en-US" sz="2800" dirty="0" smtClean="0"/>
            <a:t> </a:t>
          </a:r>
          <a:endParaRPr lang="en-US" sz="2800" dirty="0"/>
        </a:p>
      </dgm:t>
    </dgm:pt>
    <dgm:pt modelId="{6B6116F1-6110-4D01-896F-CB2EC08A5A8B}" type="parTrans" cxnId="{549B2930-8A64-4A2B-981D-581B9DAEC425}">
      <dgm:prSet/>
      <dgm:spPr/>
      <dgm:t>
        <a:bodyPr/>
        <a:lstStyle/>
        <a:p>
          <a:endParaRPr lang="en-US"/>
        </a:p>
      </dgm:t>
    </dgm:pt>
    <dgm:pt modelId="{6665543C-ED78-4560-B654-C6D56D158A72}" type="sibTrans" cxnId="{549B2930-8A64-4A2B-981D-581B9DAEC425}">
      <dgm:prSet/>
      <dgm:spPr/>
      <dgm:t>
        <a:bodyPr/>
        <a:lstStyle/>
        <a:p>
          <a:endParaRPr lang="en-US"/>
        </a:p>
      </dgm:t>
    </dgm:pt>
    <dgm:pt modelId="{EF067381-D9B1-42B8-AEDC-585F2F8BE516}">
      <dgm:prSet phldrT="[Text]" custT="1"/>
      <dgm:spPr/>
      <dgm:t>
        <a:bodyPr/>
        <a:lstStyle/>
        <a:p>
          <a:r>
            <a:rPr lang="en-US" sz="2400" dirty="0" err="1" smtClean="0"/>
            <a:t>রুপগত</a:t>
          </a:r>
          <a:r>
            <a:rPr lang="en-US" sz="2400" dirty="0" smtClean="0"/>
            <a:t> </a:t>
          </a:r>
          <a:r>
            <a:rPr lang="en-US" sz="2400" dirty="0" err="1" smtClean="0"/>
            <a:t>উপযোগ</a:t>
          </a:r>
          <a:endParaRPr lang="en-US" sz="2400" dirty="0"/>
        </a:p>
      </dgm:t>
    </dgm:pt>
    <dgm:pt modelId="{ABFF7E28-5724-4087-9607-CBA6F832220B}" type="parTrans" cxnId="{2626546A-C270-4042-A06D-13E87FDF2E04}">
      <dgm:prSet/>
      <dgm:spPr/>
      <dgm:t>
        <a:bodyPr/>
        <a:lstStyle/>
        <a:p>
          <a:endParaRPr lang="en-US"/>
        </a:p>
      </dgm:t>
    </dgm:pt>
    <dgm:pt modelId="{8B313EC0-3E60-4AEF-A8C7-037F633E19AA}" type="sibTrans" cxnId="{2626546A-C270-4042-A06D-13E87FDF2E04}">
      <dgm:prSet/>
      <dgm:spPr/>
      <dgm:t>
        <a:bodyPr/>
        <a:lstStyle/>
        <a:p>
          <a:endParaRPr lang="en-US"/>
        </a:p>
      </dgm:t>
    </dgm:pt>
    <dgm:pt modelId="{7B67DB6D-3B3D-408E-9048-F75A7D66B314}">
      <dgm:prSet phldrT="[Text]" custT="1"/>
      <dgm:spPr/>
      <dgm:t>
        <a:bodyPr/>
        <a:lstStyle/>
        <a:p>
          <a:r>
            <a:rPr lang="en-US" sz="2400" dirty="0" err="1" smtClean="0"/>
            <a:t>স্থানগত</a:t>
          </a:r>
          <a:r>
            <a:rPr lang="en-US" sz="2400" dirty="0" smtClean="0"/>
            <a:t> </a:t>
          </a:r>
          <a:r>
            <a:rPr lang="en-US" sz="2400" dirty="0" err="1" smtClean="0"/>
            <a:t>উপযোগ</a:t>
          </a:r>
          <a:r>
            <a:rPr lang="en-US" sz="2400" dirty="0" smtClean="0"/>
            <a:t> </a:t>
          </a:r>
          <a:endParaRPr lang="en-US" sz="2400" dirty="0"/>
        </a:p>
      </dgm:t>
    </dgm:pt>
    <dgm:pt modelId="{BD4E2CE7-A434-43B0-BC8A-D92B8FCC49A2}" type="parTrans" cxnId="{CD272027-26A7-4376-AF47-49E254B36F19}">
      <dgm:prSet/>
      <dgm:spPr/>
      <dgm:t>
        <a:bodyPr/>
        <a:lstStyle/>
        <a:p>
          <a:endParaRPr lang="en-US"/>
        </a:p>
      </dgm:t>
    </dgm:pt>
    <dgm:pt modelId="{B9E1E786-3193-4F85-98A1-D570C6FAE2AD}" type="sibTrans" cxnId="{CD272027-26A7-4376-AF47-49E254B36F19}">
      <dgm:prSet/>
      <dgm:spPr/>
      <dgm:t>
        <a:bodyPr/>
        <a:lstStyle/>
        <a:p>
          <a:endParaRPr lang="en-US"/>
        </a:p>
      </dgm:t>
    </dgm:pt>
    <dgm:pt modelId="{3AC1FE9A-2C60-40E1-9805-8927D76761BA}">
      <dgm:prSet phldrT="[Text]" custT="1"/>
      <dgm:spPr/>
      <dgm:t>
        <a:bodyPr/>
        <a:lstStyle/>
        <a:p>
          <a:r>
            <a:rPr lang="en-US" sz="2400" dirty="0" err="1" smtClean="0"/>
            <a:t>সময়গত</a:t>
          </a:r>
          <a:r>
            <a:rPr lang="en-US" sz="2400" dirty="0" smtClean="0"/>
            <a:t> </a:t>
          </a:r>
          <a:r>
            <a:rPr lang="en-US" sz="2400" dirty="0" err="1" smtClean="0"/>
            <a:t>উপযোগ</a:t>
          </a:r>
          <a:endParaRPr lang="en-US" sz="2400" dirty="0"/>
        </a:p>
      </dgm:t>
    </dgm:pt>
    <dgm:pt modelId="{0C28F415-96D8-4BDD-A77D-E36A2967CAE6}" type="parTrans" cxnId="{280D0EAD-8034-4DE9-A566-D3D47AC6A9C5}">
      <dgm:prSet/>
      <dgm:spPr/>
      <dgm:t>
        <a:bodyPr/>
        <a:lstStyle/>
        <a:p>
          <a:endParaRPr lang="en-US"/>
        </a:p>
      </dgm:t>
    </dgm:pt>
    <dgm:pt modelId="{13381AE7-D9B6-4607-9F47-EBBB1CB08767}" type="sibTrans" cxnId="{280D0EAD-8034-4DE9-A566-D3D47AC6A9C5}">
      <dgm:prSet/>
      <dgm:spPr/>
      <dgm:t>
        <a:bodyPr/>
        <a:lstStyle/>
        <a:p>
          <a:endParaRPr lang="en-US"/>
        </a:p>
      </dgm:t>
    </dgm:pt>
    <dgm:pt modelId="{86058998-DCF9-4050-8106-E0BC8229F773}">
      <dgm:prSet phldrT="[Text]"/>
      <dgm:spPr/>
      <dgm:t>
        <a:bodyPr/>
        <a:lstStyle/>
        <a:p>
          <a:endParaRPr lang="en-US"/>
        </a:p>
      </dgm:t>
    </dgm:pt>
    <dgm:pt modelId="{0B75E961-7D25-4D6C-88A8-D4C322BE74F6}" type="parTrans" cxnId="{4DABFACC-A09D-4CFF-B039-069C3B87A687}">
      <dgm:prSet/>
      <dgm:spPr/>
      <dgm:t>
        <a:bodyPr/>
        <a:lstStyle/>
        <a:p>
          <a:endParaRPr lang="en-US"/>
        </a:p>
      </dgm:t>
    </dgm:pt>
    <dgm:pt modelId="{FD30FD5E-66CC-404A-92C5-79710197F34A}" type="sibTrans" cxnId="{4DABFACC-A09D-4CFF-B039-069C3B87A687}">
      <dgm:prSet/>
      <dgm:spPr/>
      <dgm:t>
        <a:bodyPr/>
        <a:lstStyle/>
        <a:p>
          <a:endParaRPr lang="en-US"/>
        </a:p>
      </dgm:t>
    </dgm:pt>
    <dgm:pt modelId="{BE5ED359-F8C1-4919-A86D-1FD9485BB935}">
      <dgm:prSet phldrT="[Text]"/>
      <dgm:spPr/>
      <dgm:t>
        <a:bodyPr/>
        <a:lstStyle/>
        <a:p>
          <a:endParaRPr lang="en-US"/>
        </a:p>
      </dgm:t>
    </dgm:pt>
    <dgm:pt modelId="{04A035DC-FB1F-49B0-AD49-4F8D0718CDFE}" type="parTrans" cxnId="{916D4987-8ECF-4413-B388-AB84B8D5B1A6}">
      <dgm:prSet/>
      <dgm:spPr/>
      <dgm:t>
        <a:bodyPr/>
        <a:lstStyle/>
        <a:p>
          <a:endParaRPr lang="en-US"/>
        </a:p>
      </dgm:t>
    </dgm:pt>
    <dgm:pt modelId="{DA9378F1-2FF4-4C81-9F0F-607F7F6278F6}" type="sibTrans" cxnId="{916D4987-8ECF-4413-B388-AB84B8D5B1A6}">
      <dgm:prSet/>
      <dgm:spPr/>
      <dgm:t>
        <a:bodyPr/>
        <a:lstStyle/>
        <a:p>
          <a:endParaRPr lang="en-US"/>
        </a:p>
      </dgm:t>
    </dgm:pt>
    <dgm:pt modelId="{7855715A-BBEC-44DB-B635-23F51AB084BA}">
      <dgm:prSet phldrT="[Text]"/>
      <dgm:spPr/>
      <dgm:t>
        <a:bodyPr/>
        <a:lstStyle/>
        <a:p>
          <a:endParaRPr lang="en-US"/>
        </a:p>
      </dgm:t>
    </dgm:pt>
    <dgm:pt modelId="{7A919E43-C6F7-4E2B-8345-3D13E380C5DF}" type="sibTrans" cxnId="{5BA33A0D-1172-451E-8558-AEECF47D9F03}">
      <dgm:prSet/>
      <dgm:spPr/>
      <dgm:t>
        <a:bodyPr/>
        <a:lstStyle/>
        <a:p>
          <a:endParaRPr lang="en-US"/>
        </a:p>
      </dgm:t>
    </dgm:pt>
    <dgm:pt modelId="{BDE7A81A-F273-4861-A3FD-CFBDEFA59F57}" type="parTrans" cxnId="{5BA33A0D-1172-451E-8558-AEECF47D9F03}">
      <dgm:prSet/>
      <dgm:spPr/>
      <dgm:t>
        <a:bodyPr/>
        <a:lstStyle/>
        <a:p>
          <a:endParaRPr lang="en-US"/>
        </a:p>
      </dgm:t>
    </dgm:pt>
    <dgm:pt modelId="{34EFB839-F7E3-4235-94A1-99C1422320F8}">
      <dgm:prSet phldrT="[Text]" custT="1"/>
      <dgm:spPr/>
      <dgm:t>
        <a:bodyPr/>
        <a:lstStyle/>
        <a:p>
          <a:r>
            <a:rPr lang="en-US" sz="2400" dirty="0" err="1" smtClean="0"/>
            <a:t>সেবাগত</a:t>
          </a:r>
          <a:r>
            <a:rPr lang="en-US" sz="2400" dirty="0" smtClean="0"/>
            <a:t>  </a:t>
          </a:r>
          <a:r>
            <a:rPr lang="en-US" sz="2400" dirty="0" err="1" smtClean="0"/>
            <a:t>উপযোগ</a:t>
          </a:r>
          <a:endParaRPr lang="en-US" sz="2400" dirty="0"/>
        </a:p>
      </dgm:t>
    </dgm:pt>
    <dgm:pt modelId="{24FFA6FE-59E9-4ACC-B4C5-87D7F5E89B6E}" type="parTrans" cxnId="{64BCBEE7-19AF-410E-9EF6-4A752FBC75C0}">
      <dgm:prSet/>
      <dgm:spPr/>
      <dgm:t>
        <a:bodyPr/>
        <a:lstStyle/>
        <a:p>
          <a:endParaRPr lang="en-US"/>
        </a:p>
      </dgm:t>
    </dgm:pt>
    <dgm:pt modelId="{F6A5219C-AE13-4191-9253-CBBDEE369813}" type="sibTrans" cxnId="{64BCBEE7-19AF-410E-9EF6-4A752FBC75C0}">
      <dgm:prSet/>
      <dgm:spPr/>
      <dgm:t>
        <a:bodyPr/>
        <a:lstStyle/>
        <a:p>
          <a:endParaRPr lang="en-US"/>
        </a:p>
      </dgm:t>
    </dgm:pt>
    <dgm:pt modelId="{6A5029BE-0ACE-4801-B204-2CCACB0C76A1}">
      <dgm:prSet phldrT="[Text]"/>
      <dgm:spPr/>
      <dgm:t>
        <a:bodyPr/>
        <a:lstStyle/>
        <a:p>
          <a:endParaRPr lang="en-US"/>
        </a:p>
      </dgm:t>
    </dgm:pt>
    <dgm:pt modelId="{0BCA9784-DFAF-4D7C-AA11-937C82F48A4D}" type="parTrans" cxnId="{84411C2F-7D79-4352-9141-EDD20352586B}">
      <dgm:prSet/>
      <dgm:spPr/>
      <dgm:t>
        <a:bodyPr/>
        <a:lstStyle/>
        <a:p>
          <a:endParaRPr lang="en-US"/>
        </a:p>
      </dgm:t>
    </dgm:pt>
    <dgm:pt modelId="{2A7AECF4-5DFC-4160-87FF-2E8B72A739F9}" type="sibTrans" cxnId="{84411C2F-7D79-4352-9141-EDD20352586B}">
      <dgm:prSet/>
      <dgm:spPr/>
      <dgm:t>
        <a:bodyPr/>
        <a:lstStyle/>
        <a:p>
          <a:endParaRPr lang="en-US"/>
        </a:p>
      </dgm:t>
    </dgm:pt>
    <dgm:pt modelId="{87502690-55E1-45FA-A180-7C4CCA57E92E}">
      <dgm:prSet phldrT="[Text]" custT="1"/>
      <dgm:spPr/>
      <dgm:t>
        <a:bodyPr/>
        <a:lstStyle/>
        <a:p>
          <a:r>
            <a:rPr lang="en-US" sz="2400" dirty="0" err="1" smtClean="0"/>
            <a:t>স্বত্ত্বগত</a:t>
          </a:r>
          <a:r>
            <a:rPr lang="en-US" sz="2400" dirty="0" smtClean="0"/>
            <a:t>  </a:t>
          </a:r>
          <a:r>
            <a:rPr lang="en-US" sz="2400" dirty="0" err="1" smtClean="0"/>
            <a:t>উপযোগ</a:t>
          </a:r>
          <a:endParaRPr lang="en-US" sz="2400" dirty="0"/>
        </a:p>
      </dgm:t>
    </dgm:pt>
    <dgm:pt modelId="{C07C3DF4-8F33-4CA6-B61F-5E1F69D63ECC}" type="parTrans" cxnId="{02BF3A6E-841E-4D8A-BB30-0E43B68FDB57}">
      <dgm:prSet/>
      <dgm:spPr/>
      <dgm:t>
        <a:bodyPr/>
        <a:lstStyle/>
        <a:p>
          <a:endParaRPr lang="en-US"/>
        </a:p>
      </dgm:t>
    </dgm:pt>
    <dgm:pt modelId="{BFB35A2C-CD32-4CF4-9992-BE20EE59A992}" type="sibTrans" cxnId="{02BF3A6E-841E-4D8A-BB30-0E43B68FDB57}">
      <dgm:prSet/>
      <dgm:spPr/>
      <dgm:t>
        <a:bodyPr/>
        <a:lstStyle/>
        <a:p>
          <a:endParaRPr lang="en-US"/>
        </a:p>
      </dgm:t>
    </dgm:pt>
    <dgm:pt modelId="{28839B41-7DCB-4066-81C1-330CEE8305D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/>
            <a:t>জ্ঞানগত</a:t>
          </a:r>
          <a:r>
            <a:rPr lang="en-US" dirty="0" smtClean="0"/>
            <a:t>  </a:t>
          </a:r>
          <a:r>
            <a:rPr lang="en-US" dirty="0" err="1" smtClean="0"/>
            <a:t>উপযোগ</a:t>
          </a:r>
          <a:endParaRPr lang="en-US" dirty="0"/>
        </a:p>
      </dgm:t>
    </dgm:pt>
    <dgm:pt modelId="{C5C4EAC9-5F27-4DB5-87BA-7B385DE77563}" type="parTrans" cxnId="{980C1944-5DD5-4D83-BFC0-C58B54F9745A}">
      <dgm:prSet/>
      <dgm:spPr/>
      <dgm:t>
        <a:bodyPr/>
        <a:lstStyle/>
        <a:p>
          <a:endParaRPr lang="en-US"/>
        </a:p>
      </dgm:t>
    </dgm:pt>
    <dgm:pt modelId="{3F909DA4-8E24-4ED6-A393-207E921F2EFD}" type="sibTrans" cxnId="{980C1944-5DD5-4D83-BFC0-C58B54F9745A}">
      <dgm:prSet/>
      <dgm:spPr/>
      <dgm:t>
        <a:bodyPr/>
        <a:lstStyle/>
        <a:p>
          <a:endParaRPr lang="en-US"/>
        </a:p>
      </dgm:t>
    </dgm:pt>
    <dgm:pt modelId="{D1FB6BB2-8122-4700-AE72-23DDAEA0FA2B}" type="pres">
      <dgm:prSet presAssocID="{BB34383E-CA71-4D25-A6B7-D1E81C3BE4B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C01711B-A92A-49CB-BBD3-002A87D2689B}" type="pres">
      <dgm:prSet presAssocID="{89AF2DDF-4239-4809-864A-7A6CEA12C579}" presName="singleCycle" presStyleCnt="0"/>
      <dgm:spPr/>
    </dgm:pt>
    <dgm:pt modelId="{1A42FEAF-8062-4589-991B-29A029A60228}" type="pres">
      <dgm:prSet presAssocID="{89AF2DDF-4239-4809-864A-7A6CEA12C579}" presName="singleCenter" presStyleLbl="node1" presStyleIdx="0" presStyleCnt="7" custScaleX="300972" custLinFactNeighborX="-513" custLinFactNeighborY="72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C2688AC-E033-4B23-9ABE-C198111D0EA6}" type="pres">
      <dgm:prSet presAssocID="{ABFF7E28-5724-4087-9607-CBA6F832220B}" presName="Name56" presStyleLbl="parChTrans1D2" presStyleIdx="0" presStyleCnt="6"/>
      <dgm:spPr/>
      <dgm:t>
        <a:bodyPr/>
        <a:lstStyle/>
        <a:p>
          <a:endParaRPr lang="en-US"/>
        </a:p>
      </dgm:t>
    </dgm:pt>
    <dgm:pt modelId="{E16EDFAB-FE6D-44FA-BC93-0F4FE6771D72}" type="pres">
      <dgm:prSet presAssocID="{EF067381-D9B1-42B8-AEDC-585F2F8BE516}" presName="text0" presStyleLbl="node1" presStyleIdx="1" presStyleCnt="7" custScaleX="428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B004A-D937-4934-A80B-291B848C883F}" type="pres">
      <dgm:prSet presAssocID="{BD4E2CE7-A434-43B0-BC8A-D92B8FCC49A2}" presName="Name56" presStyleLbl="parChTrans1D2" presStyleIdx="1" presStyleCnt="6"/>
      <dgm:spPr/>
      <dgm:t>
        <a:bodyPr/>
        <a:lstStyle/>
        <a:p>
          <a:endParaRPr lang="en-US"/>
        </a:p>
      </dgm:t>
    </dgm:pt>
    <dgm:pt modelId="{67B799C8-044A-484B-8061-18AFA5C96921}" type="pres">
      <dgm:prSet presAssocID="{7B67DB6D-3B3D-408E-9048-F75A7D66B314}" presName="text0" presStyleLbl="node1" presStyleIdx="2" presStyleCnt="7" custScaleX="453801" custRadScaleRad="274759" custRadScaleInc="53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04DED-881E-470E-B0AF-C94691AFD3C1}" type="pres">
      <dgm:prSet presAssocID="{0C28F415-96D8-4BDD-A77D-E36A2967CAE6}" presName="Name56" presStyleLbl="parChTrans1D2" presStyleIdx="2" presStyleCnt="6"/>
      <dgm:spPr/>
      <dgm:t>
        <a:bodyPr/>
        <a:lstStyle/>
        <a:p>
          <a:endParaRPr lang="en-US"/>
        </a:p>
      </dgm:t>
    </dgm:pt>
    <dgm:pt modelId="{D41D7814-4FA0-48A0-86D4-B504D38B8AD1}" type="pres">
      <dgm:prSet presAssocID="{3AC1FE9A-2C60-40E1-9805-8927D76761BA}" presName="text0" presStyleLbl="node1" presStyleIdx="3" presStyleCnt="7" custScaleX="430680" custRadScaleRad="272805" custRadScaleInc="-36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58C7D-D076-4860-859D-642639E9F38A}" type="pres">
      <dgm:prSet presAssocID="{24FFA6FE-59E9-4ACC-B4C5-87D7F5E89B6E}" presName="Name56" presStyleLbl="parChTrans1D2" presStyleIdx="3" presStyleCnt="6"/>
      <dgm:spPr/>
      <dgm:t>
        <a:bodyPr/>
        <a:lstStyle/>
        <a:p>
          <a:endParaRPr lang="en-US"/>
        </a:p>
      </dgm:t>
    </dgm:pt>
    <dgm:pt modelId="{B153C037-5C33-493A-81D5-E286516D6D38}" type="pres">
      <dgm:prSet presAssocID="{34EFB839-F7E3-4235-94A1-99C1422320F8}" presName="text0" presStyleLbl="node1" presStyleIdx="4" presStyleCnt="7" custScaleX="445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DCB92-5841-40CE-B11D-BA91056DC986}" type="pres">
      <dgm:prSet presAssocID="{C07C3DF4-8F33-4CA6-B61F-5E1F69D63ECC}" presName="Name56" presStyleLbl="parChTrans1D2" presStyleIdx="4" presStyleCnt="6"/>
      <dgm:spPr/>
      <dgm:t>
        <a:bodyPr/>
        <a:lstStyle/>
        <a:p>
          <a:endParaRPr lang="en-US"/>
        </a:p>
      </dgm:t>
    </dgm:pt>
    <dgm:pt modelId="{E77244FC-DE63-42BB-850F-C621805AABA6}" type="pres">
      <dgm:prSet presAssocID="{87502690-55E1-45FA-A180-7C4CCA57E92E}" presName="text0" presStyleLbl="node1" presStyleIdx="5" presStyleCnt="7" custScaleX="474140" custRadScaleRad="272701" custRadScaleInc="52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14165-8989-49B8-83A1-3A46E5C6E1F9}" type="pres">
      <dgm:prSet presAssocID="{C5C4EAC9-5F27-4DB5-87BA-7B385DE77563}" presName="Name56" presStyleLbl="parChTrans1D2" presStyleIdx="5" presStyleCnt="6"/>
      <dgm:spPr/>
      <dgm:t>
        <a:bodyPr/>
        <a:lstStyle/>
        <a:p>
          <a:endParaRPr lang="en-US"/>
        </a:p>
      </dgm:t>
    </dgm:pt>
    <dgm:pt modelId="{1CAB8090-D8EF-478B-9D99-D2F3B8E2622A}" type="pres">
      <dgm:prSet presAssocID="{28839B41-7DCB-4066-81C1-330CEE8305D4}" presName="text0" presStyleLbl="node1" presStyleIdx="6" presStyleCnt="7" custScaleX="441843" custRadScaleRad="271159" custRadScaleInc="-48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272027-26A7-4376-AF47-49E254B36F19}" srcId="{89AF2DDF-4239-4809-864A-7A6CEA12C579}" destId="{7B67DB6D-3B3D-408E-9048-F75A7D66B314}" srcOrd="1" destOrd="0" parTransId="{BD4E2CE7-A434-43B0-BC8A-D92B8FCC49A2}" sibTransId="{B9E1E786-3193-4F85-98A1-D570C6FAE2AD}"/>
    <dgm:cxn modelId="{D1EBD1A4-C462-49D4-BBC8-EF7D42A61830}" type="presOf" srcId="{3AC1FE9A-2C60-40E1-9805-8927D76761BA}" destId="{D41D7814-4FA0-48A0-86D4-B504D38B8AD1}" srcOrd="0" destOrd="0" presId="urn:microsoft.com/office/officeart/2008/layout/RadialCluster"/>
    <dgm:cxn modelId="{7B9F3A25-1CE4-41DC-9569-D1138BB1634D}" type="presOf" srcId="{89AF2DDF-4239-4809-864A-7A6CEA12C579}" destId="{1A42FEAF-8062-4589-991B-29A029A60228}" srcOrd="0" destOrd="0" presId="urn:microsoft.com/office/officeart/2008/layout/RadialCluster"/>
    <dgm:cxn modelId="{9D6E2662-C605-4EE4-87F3-3743EFA71998}" type="presOf" srcId="{24FFA6FE-59E9-4ACC-B4C5-87D7F5E89B6E}" destId="{80758C7D-D076-4860-859D-642639E9F38A}" srcOrd="0" destOrd="0" presId="urn:microsoft.com/office/officeart/2008/layout/RadialCluster"/>
    <dgm:cxn modelId="{F31438C0-9830-42D2-8EC7-8A8DF5A87D13}" type="presOf" srcId="{7B67DB6D-3B3D-408E-9048-F75A7D66B314}" destId="{67B799C8-044A-484B-8061-18AFA5C96921}" srcOrd="0" destOrd="0" presId="urn:microsoft.com/office/officeart/2008/layout/RadialCluster"/>
    <dgm:cxn modelId="{D7A8F18A-7DC6-4F67-8A26-BCC9DD575BFA}" type="presOf" srcId="{C5C4EAC9-5F27-4DB5-87BA-7B385DE77563}" destId="{7A314165-8989-49B8-83A1-3A46E5C6E1F9}" srcOrd="0" destOrd="0" presId="urn:microsoft.com/office/officeart/2008/layout/RadialCluster"/>
    <dgm:cxn modelId="{F7F055F1-2732-4418-A49C-331982717C95}" type="presOf" srcId="{28839B41-7DCB-4066-81C1-330CEE8305D4}" destId="{1CAB8090-D8EF-478B-9D99-D2F3B8E2622A}" srcOrd="0" destOrd="0" presId="urn:microsoft.com/office/officeart/2008/layout/RadialCluster"/>
    <dgm:cxn modelId="{2626546A-C270-4042-A06D-13E87FDF2E04}" srcId="{89AF2DDF-4239-4809-864A-7A6CEA12C579}" destId="{EF067381-D9B1-42B8-AEDC-585F2F8BE516}" srcOrd="0" destOrd="0" parTransId="{ABFF7E28-5724-4087-9607-CBA6F832220B}" sibTransId="{8B313EC0-3E60-4AEF-A8C7-037F633E19AA}"/>
    <dgm:cxn modelId="{4DABFACC-A09D-4CFF-B039-069C3B87A687}" srcId="{7855715A-BBEC-44DB-B635-23F51AB084BA}" destId="{86058998-DCF9-4050-8106-E0BC8229F773}" srcOrd="1" destOrd="0" parTransId="{0B75E961-7D25-4D6C-88A8-D4C322BE74F6}" sibTransId="{FD30FD5E-66CC-404A-92C5-79710197F34A}"/>
    <dgm:cxn modelId="{A985184D-EB58-4F23-923D-D256A5BD87DD}" type="presOf" srcId="{34EFB839-F7E3-4235-94A1-99C1422320F8}" destId="{B153C037-5C33-493A-81D5-E286516D6D38}" srcOrd="0" destOrd="0" presId="urn:microsoft.com/office/officeart/2008/layout/RadialCluster"/>
    <dgm:cxn modelId="{AF22E3CE-5BCB-4DE7-8039-22DE13C04835}" type="presOf" srcId="{0C28F415-96D8-4BDD-A77D-E36A2967CAE6}" destId="{A1504DED-881E-470E-B0AF-C94691AFD3C1}" srcOrd="0" destOrd="0" presId="urn:microsoft.com/office/officeart/2008/layout/RadialCluster"/>
    <dgm:cxn modelId="{916D4987-8ECF-4413-B388-AB84B8D5B1A6}" srcId="{7855715A-BBEC-44DB-B635-23F51AB084BA}" destId="{BE5ED359-F8C1-4919-A86D-1FD9485BB935}" srcOrd="0" destOrd="0" parTransId="{04A035DC-FB1F-49B0-AD49-4F8D0718CDFE}" sibTransId="{DA9378F1-2FF4-4C81-9F0F-607F7F6278F6}"/>
    <dgm:cxn modelId="{718C093F-DE5B-4A21-9FA7-0B18657C69F9}" type="presOf" srcId="{BD4E2CE7-A434-43B0-BC8A-D92B8FCC49A2}" destId="{48BB004A-D937-4934-A80B-291B848C883F}" srcOrd="0" destOrd="0" presId="urn:microsoft.com/office/officeart/2008/layout/RadialCluster"/>
    <dgm:cxn modelId="{1CA98924-0AEB-46C9-97B3-C3191A55D76E}" type="presOf" srcId="{BB34383E-CA71-4D25-A6B7-D1E81C3BE4BA}" destId="{D1FB6BB2-8122-4700-AE72-23DDAEA0FA2B}" srcOrd="0" destOrd="0" presId="urn:microsoft.com/office/officeart/2008/layout/RadialCluster"/>
    <dgm:cxn modelId="{980C1944-5DD5-4D83-BFC0-C58B54F9745A}" srcId="{89AF2DDF-4239-4809-864A-7A6CEA12C579}" destId="{28839B41-7DCB-4066-81C1-330CEE8305D4}" srcOrd="5" destOrd="0" parTransId="{C5C4EAC9-5F27-4DB5-87BA-7B385DE77563}" sibTransId="{3F909DA4-8E24-4ED6-A393-207E921F2EFD}"/>
    <dgm:cxn modelId="{0D3B7A0A-F23A-44AB-ABD6-74A20F04D684}" type="presOf" srcId="{87502690-55E1-45FA-A180-7C4CCA57E92E}" destId="{E77244FC-DE63-42BB-850F-C621805AABA6}" srcOrd="0" destOrd="0" presId="urn:microsoft.com/office/officeart/2008/layout/RadialCluster"/>
    <dgm:cxn modelId="{02BF3A6E-841E-4D8A-BB30-0E43B68FDB57}" srcId="{89AF2DDF-4239-4809-864A-7A6CEA12C579}" destId="{87502690-55E1-45FA-A180-7C4CCA57E92E}" srcOrd="4" destOrd="0" parTransId="{C07C3DF4-8F33-4CA6-B61F-5E1F69D63ECC}" sibTransId="{BFB35A2C-CD32-4CF4-9992-BE20EE59A992}"/>
    <dgm:cxn modelId="{5BA33A0D-1172-451E-8558-AEECF47D9F03}" srcId="{BB34383E-CA71-4D25-A6B7-D1E81C3BE4BA}" destId="{7855715A-BBEC-44DB-B635-23F51AB084BA}" srcOrd="1" destOrd="0" parTransId="{BDE7A81A-F273-4861-A3FD-CFBDEFA59F57}" sibTransId="{7A919E43-C6F7-4E2B-8345-3D13E380C5DF}"/>
    <dgm:cxn modelId="{549B2930-8A64-4A2B-981D-581B9DAEC425}" srcId="{BB34383E-CA71-4D25-A6B7-D1E81C3BE4BA}" destId="{89AF2DDF-4239-4809-864A-7A6CEA12C579}" srcOrd="0" destOrd="0" parTransId="{6B6116F1-6110-4D01-896F-CB2EC08A5A8B}" sibTransId="{6665543C-ED78-4560-B654-C6D56D158A72}"/>
    <dgm:cxn modelId="{280D0EAD-8034-4DE9-A566-D3D47AC6A9C5}" srcId="{89AF2DDF-4239-4809-864A-7A6CEA12C579}" destId="{3AC1FE9A-2C60-40E1-9805-8927D76761BA}" srcOrd="2" destOrd="0" parTransId="{0C28F415-96D8-4BDD-A77D-E36A2967CAE6}" sibTransId="{13381AE7-D9B6-4607-9F47-EBBB1CB08767}"/>
    <dgm:cxn modelId="{7A80A194-CAB0-46C0-A484-4E041858C2EC}" type="presOf" srcId="{ABFF7E28-5724-4087-9607-CBA6F832220B}" destId="{1C2688AC-E033-4B23-9ABE-C198111D0EA6}" srcOrd="0" destOrd="0" presId="urn:microsoft.com/office/officeart/2008/layout/RadialCluster"/>
    <dgm:cxn modelId="{92CACD24-9BED-4A3E-B22F-8DA1A8FFC578}" type="presOf" srcId="{C07C3DF4-8F33-4CA6-B61F-5E1F69D63ECC}" destId="{284DCB92-5841-40CE-B11D-BA91056DC986}" srcOrd="0" destOrd="0" presId="urn:microsoft.com/office/officeart/2008/layout/RadialCluster"/>
    <dgm:cxn modelId="{84411C2F-7D79-4352-9141-EDD20352586B}" srcId="{BB34383E-CA71-4D25-A6B7-D1E81C3BE4BA}" destId="{6A5029BE-0ACE-4801-B204-2CCACB0C76A1}" srcOrd="2" destOrd="0" parTransId="{0BCA9784-DFAF-4D7C-AA11-937C82F48A4D}" sibTransId="{2A7AECF4-5DFC-4160-87FF-2E8B72A739F9}"/>
    <dgm:cxn modelId="{500FDE12-3CDF-4043-97D4-DADAF76C0319}" type="presOf" srcId="{EF067381-D9B1-42B8-AEDC-585F2F8BE516}" destId="{E16EDFAB-FE6D-44FA-BC93-0F4FE6771D72}" srcOrd="0" destOrd="0" presId="urn:microsoft.com/office/officeart/2008/layout/RadialCluster"/>
    <dgm:cxn modelId="{64BCBEE7-19AF-410E-9EF6-4A752FBC75C0}" srcId="{89AF2DDF-4239-4809-864A-7A6CEA12C579}" destId="{34EFB839-F7E3-4235-94A1-99C1422320F8}" srcOrd="3" destOrd="0" parTransId="{24FFA6FE-59E9-4ACC-B4C5-87D7F5E89B6E}" sibTransId="{F6A5219C-AE13-4191-9253-CBBDEE369813}"/>
    <dgm:cxn modelId="{6FA31F75-7A12-4C59-9083-DF129F677C0D}" type="presParOf" srcId="{D1FB6BB2-8122-4700-AE72-23DDAEA0FA2B}" destId="{9C01711B-A92A-49CB-BBD3-002A87D2689B}" srcOrd="0" destOrd="0" presId="urn:microsoft.com/office/officeart/2008/layout/RadialCluster"/>
    <dgm:cxn modelId="{3F16723B-865B-4B10-AFAF-AE98C65B399D}" type="presParOf" srcId="{9C01711B-A92A-49CB-BBD3-002A87D2689B}" destId="{1A42FEAF-8062-4589-991B-29A029A60228}" srcOrd="0" destOrd="0" presId="urn:microsoft.com/office/officeart/2008/layout/RadialCluster"/>
    <dgm:cxn modelId="{B4F2C864-389B-41FD-936E-F5714D7359F1}" type="presParOf" srcId="{9C01711B-A92A-49CB-BBD3-002A87D2689B}" destId="{1C2688AC-E033-4B23-9ABE-C198111D0EA6}" srcOrd="1" destOrd="0" presId="urn:microsoft.com/office/officeart/2008/layout/RadialCluster"/>
    <dgm:cxn modelId="{F4F3AFB9-0FAA-462A-966B-C3D67E0B69CE}" type="presParOf" srcId="{9C01711B-A92A-49CB-BBD3-002A87D2689B}" destId="{E16EDFAB-FE6D-44FA-BC93-0F4FE6771D72}" srcOrd="2" destOrd="0" presId="urn:microsoft.com/office/officeart/2008/layout/RadialCluster"/>
    <dgm:cxn modelId="{62A3A775-83E5-49E5-93C0-3BBC3282B303}" type="presParOf" srcId="{9C01711B-A92A-49CB-BBD3-002A87D2689B}" destId="{48BB004A-D937-4934-A80B-291B848C883F}" srcOrd="3" destOrd="0" presId="urn:microsoft.com/office/officeart/2008/layout/RadialCluster"/>
    <dgm:cxn modelId="{F1D88067-B719-4C8D-9053-ADD0D545BDF0}" type="presParOf" srcId="{9C01711B-A92A-49CB-BBD3-002A87D2689B}" destId="{67B799C8-044A-484B-8061-18AFA5C96921}" srcOrd="4" destOrd="0" presId="urn:microsoft.com/office/officeart/2008/layout/RadialCluster"/>
    <dgm:cxn modelId="{EA77C2EC-143F-4590-94A1-4A832086566D}" type="presParOf" srcId="{9C01711B-A92A-49CB-BBD3-002A87D2689B}" destId="{A1504DED-881E-470E-B0AF-C94691AFD3C1}" srcOrd="5" destOrd="0" presId="urn:microsoft.com/office/officeart/2008/layout/RadialCluster"/>
    <dgm:cxn modelId="{47255A14-F5A2-409B-9ABE-CB04F7394592}" type="presParOf" srcId="{9C01711B-A92A-49CB-BBD3-002A87D2689B}" destId="{D41D7814-4FA0-48A0-86D4-B504D38B8AD1}" srcOrd="6" destOrd="0" presId="urn:microsoft.com/office/officeart/2008/layout/RadialCluster"/>
    <dgm:cxn modelId="{581645CD-BAD2-4323-8F13-7BA532CC80E5}" type="presParOf" srcId="{9C01711B-A92A-49CB-BBD3-002A87D2689B}" destId="{80758C7D-D076-4860-859D-642639E9F38A}" srcOrd="7" destOrd="0" presId="urn:microsoft.com/office/officeart/2008/layout/RadialCluster"/>
    <dgm:cxn modelId="{88EE9535-19FB-47AC-84F1-208B2CD7A837}" type="presParOf" srcId="{9C01711B-A92A-49CB-BBD3-002A87D2689B}" destId="{B153C037-5C33-493A-81D5-E286516D6D38}" srcOrd="8" destOrd="0" presId="urn:microsoft.com/office/officeart/2008/layout/RadialCluster"/>
    <dgm:cxn modelId="{DABF623B-08FC-471F-9FB5-A46B1D814E91}" type="presParOf" srcId="{9C01711B-A92A-49CB-BBD3-002A87D2689B}" destId="{284DCB92-5841-40CE-B11D-BA91056DC986}" srcOrd="9" destOrd="0" presId="urn:microsoft.com/office/officeart/2008/layout/RadialCluster"/>
    <dgm:cxn modelId="{03AD7947-5080-4F9C-A6B7-2EAF396F5EFA}" type="presParOf" srcId="{9C01711B-A92A-49CB-BBD3-002A87D2689B}" destId="{E77244FC-DE63-42BB-850F-C621805AABA6}" srcOrd="10" destOrd="0" presId="urn:microsoft.com/office/officeart/2008/layout/RadialCluster"/>
    <dgm:cxn modelId="{66E87904-6120-4679-B34D-3E919AA7EFB8}" type="presParOf" srcId="{9C01711B-A92A-49CB-BBD3-002A87D2689B}" destId="{7A314165-8989-49B8-83A1-3A46E5C6E1F9}" srcOrd="11" destOrd="0" presId="urn:microsoft.com/office/officeart/2008/layout/RadialCluster"/>
    <dgm:cxn modelId="{179B4F40-EBFB-4F4A-8562-4FBA0E8D38B5}" type="presParOf" srcId="{9C01711B-A92A-49CB-BBD3-002A87D2689B}" destId="{1CAB8090-D8EF-478B-9D99-D2F3B8E2622A}" srcOrd="12" destOrd="0" presId="urn:microsoft.com/office/officeart/2008/layout/RadialCluster"/>
  </dgm:cxnLst>
  <dgm:bg/>
  <dgm:whole>
    <a:ln w="57150"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B34383E-CA71-4D25-A6B7-D1E81C3BE4BA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AF2DDF-4239-4809-864A-7A6CEA12C57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800" dirty="0" err="1" smtClean="0"/>
            <a:t>উপযোগের</a:t>
          </a:r>
          <a:r>
            <a:rPr lang="en-US" sz="1800" dirty="0" smtClean="0"/>
            <a:t> </a:t>
          </a:r>
          <a:r>
            <a:rPr lang="en-US" sz="1800" dirty="0" err="1" smtClean="0"/>
            <a:t>শ্রেণিবিভাগ</a:t>
          </a:r>
          <a:r>
            <a:rPr lang="en-US" sz="1800" dirty="0" smtClean="0"/>
            <a:t> </a:t>
          </a:r>
          <a:endParaRPr lang="en-US" sz="1800" dirty="0"/>
        </a:p>
      </dgm:t>
    </dgm:pt>
    <dgm:pt modelId="{6B6116F1-6110-4D01-896F-CB2EC08A5A8B}" type="parTrans" cxnId="{549B2930-8A64-4A2B-981D-581B9DAEC425}">
      <dgm:prSet/>
      <dgm:spPr/>
      <dgm:t>
        <a:bodyPr/>
        <a:lstStyle/>
        <a:p>
          <a:endParaRPr lang="en-US"/>
        </a:p>
      </dgm:t>
    </dgm:pt>
    <dgm:pt modelId="{6665543C-ED78-4560-B654-C6D56D158A72}" type="sibTrans" cxnId="{549B2930-8A64-4A2B-981D-581B9DAEC425}">
      <dgm:prSet/>
      <dgm:spPr/>
      <dgm:t>
        <a:bodyPr/>
        <a:lstStyle/>
        <a:p>
          <a:endParaRPr lang="en-US"/>
        </a:p>
      </dgm:t>
    </dgm:pt>
    <dgm:pt modelId="{EF067381-D9B1-42B8-AEDC-585F2F8BE516}">
      <dgm:prSet phldrT="[Text]" custT="1"/>
      <dgm:spPr/>
      <dgm:t>
        <a:bodyPr/>
        <a:lstStyle/>
        <a:p>
          <a:r>
            <a:rPr lang="en-US" sz="1600" dirty="0" err="1" smtClean="0"/>
            <a:t>রুপগত</a:t>
          </a:r>
          <a:r>
            <a:rPr lang="en-US" sz="1600" dirty="0" smtClean="0"/>
            <a:t> </a:t>
          </a:r>
          <a:r>
            <a:rPr lang="en-US" sz="1600" dirty="0" err="1" smtClean="0"/>
            <a:t>উপযোগ</a:t>
          </a:r>
          <a:endParaRPr lang="en-US" sz="1600" dirty="0"/>
        </a:p>
      </dgm:t>
    </dgm:pt>
    <dgm:pt modelId="{ABFF7E28-5724-4087-9607-CBA6F832220B}" type="parTrans" cxnId="{2626546A-C270-4042-A06D-13E87FDF2E04}">
      <dgm:prSet/>
      <dgm:spPr/>
      <dgm:t>
        <a:bodyPr/>
        <a:lstStyle/>
        <a:p>
          <a:endParaRPr lang="en-US"/>
        </a:p>
      </dgm:t>
    </dgm:pt>
    <dgm:pt modelId="{8B313EC0-3E60-4AEF-A8C7-037F633E19AA}" type="sibTrans" cxnId="{2626546A-C270-4042-A06D-13E87FDF2E04}">
      <dgm:prSet/>
      <dgm:spPr/>
      <dgm:t>
        <a:bodyPr/>
        <a:lstStyle/>
        <a:p>
          <a:endParaRPr lang="en-US"/>
        </a:p>
      </dgm:t>
    </dgm:pt>
    <dgm:pt modelId="{7B67DB6D-3B3D-408E-9048-F75A7D66B314}">
      <dgm:prSet phldrT="[Text]" custT="1"/>
      <dgm:spPr/>
      <dgm:t>
        <a:bodyPr/>
        <a:lstStyle/>
        <a:p>
          <a:r>
            <a:rPr lang="en-US" sz="1600" dirty="0" err="1" smtClean="0"/>
            <a:t>স্থানগত</a:t>
          </a:r>
          <a:r>
            <a:rPr lang="en-US" sz="1600" dirty="0" smtClean="0"/>
            <a:t> </a:t>
          </a:r>
          <a:r>
            <a:rPr lang="en-US" sz="1600" dirty="0" err="1" smtClean="0"/>
            <a:t>উপযোগ</a:t>
          </a:r>
          <a:r>
            <a:rPr lang="en-US" sz="1600" dirty="0" smtClean="0"/>
            <a:t> </a:t>
          </a:r>
          <a:endParaRPr lang="en-US" sz="1600" dirty="0"/>
        </a:p>
      </dgm:t>
    </dgm:pt>
    <dgm:pt modelId="{BD4E2CE7-A434-43B0-BC8A-D92B8FCC49A2}" type="parTrans" cxnId="{CD272027-26A7-4376-AF47-49E254B36F19}">
      <dgm:prSet/>
      <dgm:spPr/>
      <dgm:t>
        <a:bodyPr/>
        <a:lstStyle/>
        <a:p>
          <a:endParaRPr lang="en-US"/>
        </a:p>
      </dgm:t>
    </dgm:pt>
    <dgm:pt modelId="{B9E1E786-3193-4F85-98A1-D570C6FAE2AD}" type="sibTrans" cxnId="{CD272027-26A7-4376-AF47-49E254B36F19}">
      <dgm:prSet/>
      <dgm:spPr/>
      <dgm:t>
        <a:bodyPr/>
        <a:lstStyle/>
        <a:p>
          <a:endParaRPr lang="en-US"/>
        </a:p>
      </dgm:t>
    </dgm:pt>
    <dgm:pt modelId="{3AC1FE9A-2C60-40E1-9805-8927D76761BA}">
      <dgm:prSet phldrT="[Text]" custT="1"/>
      <dgm:spPr/>
      <dgm:t>
        <a:bodyPr/>
        <a:lstStyle/>
        <a:p>
          <a:r>
            <a:rPr lang="en-US" sz="1600" dirty="0" err="1" smtClean="0"/>
            <a:t>সময়গত</a:t>
          </a:r>
          <a:r>
            <a:rPr lang="en-US" sz="1600" dirty="0" smtClean="0"/>
            <a:t> </a:t>
          </a:r>
          <a:r>
            <a:rPr lang="en-US" sz="1600" dirty="0" err="1" smtClean="0"/>
            <a:t>উপযোগ</a:t>
          </a:r>
          <a:endParaRPr lang="en-US" sz="1600" dirty="0"/>
        </a:p>
      </dgm:t>
    </dgm:pt>
    <dgm:pt modelId="{0C28F415-96D8-4BDD-A77D-E36A2967CAE6}" type="parTrans" cxnId="{280D0EAD-8034-4DE9-A566-D3D47AC6A9C5}">
      <dgm:prSet/>
      <dgm:spPr/>
      <dgm:t>
        <a:bodyPr/>
        <a:lstStyle/>
        <a:p>
          <a:endParaRPr lang="en-US"/>
        </a:p>
      </dgm:t>
    </dgm:pt>
    <dgm:pt modelId="{13381AE7-D9B6-4607-9F47-EBBB1CB08767}" type="sibTrans" cxnId="{280D0EAD-8034-4DE9-A566-D3D47AC6A9C5}">
      <dgm:prSet/>
      <dgm:spPr/>
      <dgm:t>
        <a:bodyPr/>
        <a:lstStyle/>
        <a:p>
          <a:endParaRPr lang="en-US"/>
        </a:p>
      </dgm:t>
    </dgm:pt>
    <dgm:pt modelId="{86058998-DCF9-4050-8106-E0BC8229F773}">
      <dgm:prSet phldrT="[Text]"/>
      <dgm:spPr/>
      <dgm:t>
        <a:bodyPr/>
        <a:lstStyle/>
        <a:p>
          <a:endParaRPr lang="en-US"/>
        </a:p>
      </dgm:t>
    </dgm:pt>
    <dgm:pt modelId="{0B75E961-7D25-4D6C-88A8-D4C322BE74F6}" type="parTrans" cxnId="{4DABFACC-A09D-4CFF-B039-069C3B87A687}">
      <dgm:prSet/>
      <dgm:spPr/>
      <dgm:t>
        <a:bodyPr/>
        <a:lstStyle/>
        <a:p>
          <a:endParaRPr lang="en-US"/>
        </a:p>
      </dgm:t>
    </dgm:pt>
    <dgm:pt modelId="{FD30FD5E-66CC-404A-92C5-79710197F34A}" type="sibTrans" cxnId="{4DABFACC-A09D-4CFF-B039-069C3B87A687}">
      <dgm:prSet/>
      <dgm:spPr/>
      <dgm:t>
        <a:bodyPr/>
        <a:lstStyle/>
        <a:p>
          <a:endParaRPr lang="en-US"/>
        </a:p>
      </dgm:t>
    </dgm:pt>
    <dgm:pt modelId="{BE5ED359-F8C1-4919-A86D-1FD9485BB935}">
      <dgm:prSet phldrT="[Text]"/>
      <dgm:spPr/>
      <dgm:t>
        <a:bodyPr/>
        <a:lstStyle/>
        <a:p>
          <a:endParaRPr lang="en-US"/>
        </a:p>
      </dgm:t>
    </dgm:pt>
    <dgm:pt modelId="{04A035DC-FB1F-49B0-AD49-4F8D0718CDFE}" type="parTrans" cxnId="{916D4987-8ECF-4413-B388-AB84B8D5B1A6}">
      <dgm:prSet/>
      <dgm:spPr/>
      <dgm:t>
        <a:bodyPr/>
        <a:lstStyle/>
        <a:p>
          <a:endParaRPr lang="en-US"/>
        </a:p>
      </dgm:t>
    </dgm:pt>
    <dgm:pt modelId="{DA9378F1-2FF4-4C81-9F0F-607F7F6278F6}" type="sibTrans" cxnId="{916D4987-8ECF-4413-B388-AB84B8D5B1A6}">
      <dgm:prSet/>
      <dgm:spPr/>
      <dgm:t>
        <a:bodyPr/>
        <a:lstStyle/>
        <a:p>
          <a:endParaRPr lang="en-US"/>
        </a:p>
      </dgm:t>
    </dgm:pt>
    <dgm:pt modelId="{7855715A-BBEC-44DB-B635-23F51AB084BA}">
      <dgm:prSet phldrT="[Text]"/>
      <dgm:spPr/>
      <dgm:t>
        <a:bodyPr/>
        <a:lstStyle/>
        <a:p>
          <a:endParaRPr lang="en-US"/>
        </a:p>
      </dgm:t>
    </dgm:pt>
    <dgm:pt modelId="{7A919E43-C6F7-4E2B-8345-3D13E380C5DF}" type="sibTrans" cxnId="{5BA33A0D-1172-451E-8558-AEECF47D9F03}">
      <dgm:prSet/>
      <dgm:spPr/>
      <dgm:t>
        <a:bodyPr/>
        <a:lstStyle/>
        <a:p>
          <a:endParaRPr lang="en-US"/>
        </a:p>
      </dgm:t>
    </dgm:pt>
    <dgm:pt modelId="{BDE7A81A-F273-4861-A3FD-CFBDEFA59F57}" type="parTrans" cxnId="{5BA33A0D-1172-451E-8558-AEECF47D9F03}">
      <dgm:prSet/>
      <dgm:spPr/>
      <dgm:t>
        <a:bodyPr/>
        <a:lstStyle/>
        <a:p>
          <a:endParaRPr lang="en-US"/>
        </a:p>
      </dgm:t>
    </dgm:pt>
    <dgm:pt modelId="{34EFB839-F7E3-4235-94A1-99C1422320F8}">
      <dgm:prSet phldrT="[Text]" custT="1"/>
      <dgm:spPr/>
      <dgm:t>
        <a:bodyPr/>
        <a:lstStyle/>
        <a:p>
          <a:r>
            <a:rPr lang="en-US" sz="1600" dirty="0" err="1" smtClean="0"/>
            <a:t>সেবাগত</a:t>
          </a:r>
          <a:r>
            <a:rPr lang="en-US" sz="1600" dirty="0" smtClean="0"/>
            <a:t>  </a:t>
          </a:r>
          <a:r>
            <a:rPr lang="en-US" sz="1600" dirty="0" err="1" smtClean="0"/>
            <a:t>উপযোগ</a:t>
          </a:r>
          <a:endParaRPr lang="en-US" sz="1600" dirty="0"/>
        </a:p>
      </dgm:t>
    </dgm:pt>
    <dgm:pt modelId="{24FFA6FE-59E9-4ACC-B4C5-87D7F5E89B6E}" type="parTrans" cxnId="{64BCBEE7-19AF-410E-9EF6-4A752FBC75C0}">
      <dgm:prSet/>
      <dgm:spPr/>
      <dgm:t>
        <a:bodyPr/>
        <a:lstStyle/>
        <a:p>
          <a:endParaRPr lang="en-US"/>
        </a:p>
      </dgm:t>
    </dgm:pt>
    <dgm:pt modelId="{F6A5219C-AE13-4191-9253-CBBDEE369813}" type="sibTrans" cxnId="{64BCBEE7-19AF-410E-9EF6-4A752FBC75C0}">
      <dgm:prSet/>
      <dgm:spPr/>
      <dgm:t>
        <a:bodyPr/>
        <a:lstStyle/>
        <a:p>
          <a:endParaRPr lang="en-US"/>
        </a:p>
      </dgm:t>
    </dgm:pt>
    <dgm:pt modelId="{6A5029BE-0ACE-4801-B204-2CCACB0C76A1}">
      <dgm:prSet phldrT="[Text]"/>
      <dgm:spPr/>
      <dgm:t>
        <a:bodyPr/>
        <a:lstStyle/>
        <a:p>
          <a:endParaRPr lang="en-US"/>
        </a:p>
      </dgm:t>
    </dgm:pt>
    <dgm:pt modelId="{0BCA9784-DFAF-4D7C-AA11-937C82F48A4D}" type="parTrans" cxnId="{84411C2F-7D79-4352-9141-EDD20352586B}">
      <dgm:prSet/>
      <dgm:spPr/>
      <dgm:t>
        <a:bodyPr/>
        <a:lstStyle/>
        <a:p>
          <a:endParaRPr lang="en-US"/>
        </a:p>
      </dgm:t>
    </dgm:pt>
    <dgm:pt modelId="{2A7AECF4-5DFC-4160-87FF-2E8B72A739F9}" type="sibTrans" cxnId="{84411C2F-7D79-4352-9141-EDD20352586B}">
      <dgm:prSet/>
      <dgm:spPr/>
      <dgm:t>
        <a:bodyPr/>
        <a:lstStyle/>
        <a:p>
          <a:endParaRPr lang="en-US"/>
        </a:p>
      </dgm:t>
    </dgm:pt>
    <dgm:pt modelId="{87502690-55E1-45FA-A180-7C4CCA57E92E}">
      <dgm:prSet phldrT="[Text]" custT="1"/>
      <dgm:spPr/>
      <dgm:t>
        <a:bodyPr/>
        <a:lstStyle/>
        <a:p>
          <a:r>
            <a:rPr lang="en-US" sz="1800" dirty="0" err="1" smtClean="0"/>
            <a:t>স্বত্ত্বগত</a:t>
          </a:r>
          <a:r>
            <a:rPr lang="en-US" sz="1800" dirty="0" smtClean="0"/>
            <a:t>  </a:t>
          </a:r>
          <a:r>
            <a:rPr lang="en-US" sz="1800" dirty="0" err="1" smtClean="0"/>
            <a:t>উপযোগ</a:t>
          </a:r>
          <a:endParaRPr lang="en-US" sz="1800" dirty="0"/>
        </a:p>
      </dgm:t>
    </dgm:pt>
    <dgm:pt modelId="{C07C3DF4-8F33-4CA6-B61F-5E1F69D63ECC}" type="parTrans" cxnId="{02BF3A6E-841E-4D8A-BB30-0E43B68FDB57}">
      <dgm:prSet/>
      <dgm:spPr/>
      <dgm:t>
        <a:bodyPr/>
        <a:lstStyle/>
        <a:p>
          <a:endParaRPr lang="en-US"/>
        </a:p>
      </dgm:t>
    </dgm:pt>
    <dgm:pt modelId="{BFB35A2C-CD32-4CF4-9992-BE20EE59A992}" type="sibTrans" cxnId="{02BF3A6E-841E-4D8A-BB30-0E43B68FDB57}">
      <dgm:prSet/>
      <dgm:spPr/>
      <dgm:t>
        <a:bodyPr/>
        <a:lstStyle/>
        <a:p>
          <a:endParaRPr lang="en-US"/>
        </a:p>
      </dgm:t>
    </dgm:pt>
    <dgm:pt modelId="{28839B41-7DCB-4066-81C1-330CEE8305D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/>
            <a:t>জ্ঞানগত</a:t>
          </a:r>
          <a:r>
            <a:rPr lang="en-US" dirty="0" smtClean="0"/>
            <a:t>  </a:t>
          </a:r>
          <a:r>
            <a:rPr lang="en-US" dirty="0" err="1" smtClean="0"/>
            <a:t>উপযোগ</a:t>
          </a:r>
          <a:endParaRPr lang="en-US" dirty="0"/>
        </a:p>
      </dgm:t>
    </dgm:pt>
    <dgm:pt modelId="{C5C4EAC9-5F27-4DB5-87BA-7B385DE77563}" type="parTrans" cxnId="{980C1944-5DD5-4D83-BFC0-C58B54F9745A}">
      <dgm:prSet/>
      <dgm:spPr/>
      <dgm:t>
        <a:bodyPr/>
        <a:lstStyle/>
        <a:p>
          <a:endParaRPr lang="en-US"/>
        </a:p>
      </dgm:t>
    </dgm:pt>
    <dgm:pt modelId="{3F909DA4-8E24-4ED6-A393-207E921F2EFD}" type="sibTrans" cxnId="{980C1944-5DD5-4D83-BFC0-C58B54F9745A}">
      <dgm:prSet/>
      <dgm:spPr/>
      <dgm:t>
        <a:bodyPr/>
        <a:lstStyle/>
        <a:p>
          <a:endParaRPr lang="en-US"/>
        </a:p>
      </dgm:t>
    </dgm:pt>
    <dgm:pt modelId="{D1FB6BB2-8122-4700-AE72-23DDAEA0FA2B}" type="pres">
      <dgm:prSet presAssocID="{BB34383E-CA71-4D25-A6B7-D1E81C3BE4B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C01711B-A92A-49CB-BBD3-002A87D2689B}" type="pres">
      <dgm:prSet presAssocID="{89AF2DDF-4239-4809-864A-7A6CEA12C579}" presName="singleCycle" presStyleCnt="0"/>
      <dgm:spPr/>
    </dgm:pt>
    <dgm:pt modelId="{1A42FEAF-8062-4589-991B-29A029A60228}" type="pres">
      <dgm:prSet presAssocID="{89AF2DDF-4239-4809-864A-7A6CEA12C579}" presName="singleCenter" presStyleLbl="node1" presStyleIdx="0" presStyleCnt="7" custScaleX="300972" custLinFactNeighborX="-513" custLinFactNeighborY="72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C2688AC-E033-4B23-9ABE-C198111D0EA6}" type="pres">
      <dgm:prSet presAssocID="{ABFF7E28-5724-4087-9607-CBA6F832220B}" presName="Name56" presStyleLbl="parChTrans1D2" presStyleIdx="0" presStyleCnt="6"/>
      <dgm:spPr/>
      <dgm:t>
        <a:bodyPr/>
        <a:lstStyle/>
        <a:p>
          <a:endParaRPr lang="en-US"/>
        </a:p>
      </dgm:t>
    </dgm:pt>
    <dgm:pt modelId="{E16EDFAB-FE6D-44FA-BC93-0F4FE6771D72}" type="pres">
      <dgm:prSet presAssocID="{EF067381-D9B1-42B8-AEDC-585F2F8BE516}" presName="text0" presStyleLbl="node1" presStyleIdx="1" presStyleCnt="7" custScaleX="428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B004A-D937-4934-A80B-291B848C883F}" type="pres">
      <dgm:prSet presAssocID="{BD4E2CE7-A434-43B0-BC8A-D92B8FCC49A2}" presName="Name56" presStyleLbl="parChTrans1D2" presStyleIdx="1" presStyleCnt="6"/>
      <dgm:spPr/>
      <dgm:t>
        <a:bodyPr/>
        <a:lstStyle/>
        <a:p>
          <a:endParaRPr lang="en-US"/>
        </a:p>
      </dgm:t>
    </dgm:pt>
    <dgm:pt modelId="{67B799C8-044A-484B-8061-18AFA5C96921}" type="pres">
      <dgm:prSet presAssocID="{7B67DB6D-3B3D-408E-9048-F75A7D66B314}" presName="text0" presStyleLbl="node1" presStyleIdx="2" presStyleCnt="7" custScaleX="453801" custRadScaleRad="274759" custRadScaleInc="53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04DED-881E-470E-B0AF-C94691AFD3C1}" type="pres">
      <dgm:prSet presAssocID="{0C28F415-96D8-4BDD-A77D-E36A2967CAE6}" presName="Name56" presStyleLbl="parChTrans1D2" presStyleIdx="2" presStyleCnt="6"/>
      <dgm:spPr/>
      <dgm:t>
        <a:bodyPr/>
        <a:lstStyle/>
        <a:p>
          <a:endParaRPr lang="en-US"/>
        </a:p>
      </dgm:t>
    </dgm:pt>
    <dgm:pt modelId="{D41D7814-4FA0-48A0-86D4-B504D38B8AD1}" type="pres">
      <dgm:prSet presAssocID="{3AC1FE9A-2C60-40E1-9805-8927D76761BA}" presName="text0" presStyleLbl="node1" presStyleIdx="3" presStyleCnt="7" custScaleX="430680" custRadScaleRad="272805" custRadScaleInc="-36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58C7D-D076-4860-859D-642639E9F38A}" type="pres">
      <dgm:prSet presAssocID="{24FFA6FE-59E9-4ACC-B4C5-87D7F5E89B6E}" presName="Name56" presStyleLbl="parChTrans1D2" presStyleIdx="3" presStyleCnt="6"/>
      <dgm:spPr/>
      <dgm:t>
        <a:bodyPr/>
        <a:lstStyle/>
        <a:p>
          <a:endParaRPr lang="en-US"/>
        </a:p>
      </dgm:t>
    </dgm:pt>
    <dgm:pt modelId="{B153C037-5C33-493A-81D5-E286516D6D38}" type="pres">
      <dgm:prSet presAssocID="{34EFB839-F7E3-4235-94A1-99C1422320F8}" presName="text0" presStyleLbl="node1" presStyleIdx="4" presStyleCnt="7" custScaleX="445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DCB92-5841-40CE-B11D-BA91056DC986}" type="pres">
      <dgm:prSet presAssocID="{C07C3DF4-8F33-4CA6-B61F-5E1F69D63ECC}" presName="Name56" presStyleLbl="parChTrans1D2" presStyleIdx="4" presStyleCnt="6"/>
      <dgm:spPr/>
      <dgm:t>
        <a:bodyPr/>
        <a:lstStyle/>
        <a:p>
          <a:endParaRPr lang="en-US"/>
        </a:p>
      </dgm:t>
    </dgm:pt>
    <dgm:pt modelId="{E77244FC-DE63-42BB-850F-C621805AABA6}" type="pres">
      <dgm:prSet presAssocID="{87502690-55E1-45FA-A180-7C4CCA57E92E}" presName="text0" presStyleLbl="node1" presStyleIdx="5" presStyleCnt="7" custScaleX="474140" custRadScaleRad="272701" custRadScaleInc="52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14165-8989-49B8-83A1-3A46E5C6E1F9}" type="pres">
      <dgm:prSet presAssocID="{C5C4EAC9-5F27-4DB5-87BA-7B385DE77563}" presName="Name56" presStyleLbl="parChTrans1D2" presStyleIdx="5" presStyleCnt="6"/>
      <dgm:spPr/>
      <dgm:t>
        <a:bodyPr/>
        <a:lstStyle/>
        <a:p>
          <a:endParaRPr lang="en-US"/>
        </a:p>
      </dgm:t>
    </dgm:pt>
    <dgm:pt modelId="{1CAB8090-D8EF-478B-9D99-D2F3B8E2622A}" type="pres">
      <dgm:prSet presAssocID="{28839B41-7DCB-4066-81C1-330CEE8305D4}" presName="text0" presStyleLbl="node1" presStyleIdx="6" presStyleCnt="7" custScaleX="441843" custRadScaleRad="271159" custRadScaleInc="-48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9B2930-8A64-4A2B-981D-581B9DAEC425}" srcId="{BB34383E-CA71-4D25-A6B7-D1E81C3BE4BA}" destId="{89AF2DDF-4239-4809-864A-7A6CEA12C579}" srcOrd="0" destOrd="0" parTransId="{6B6116F1-6110-4D01-896F-CB2EC08A5A8B}" sibTransId="{6665543C-ED78-4560-B654-C6D56D158A72}"/>
    <dgm:cxn modelId="{42292487-EEF2-4B54-8CEE-FC51269D3CB0}" type="presOf" srcId="{89AF2DDF-4239-4809-864A-7A6CEA12C579}" destId="{1A42FEAF-8062-4589-991B-29A029A60228}" srcOrd="0" destOrd="0" presId="urn:microsoft.com/office/officeart/2008/layout/RadialCluster"/>
    <dgm:cxn modelId="{2626546A-C270-4042-A06D-13E87FDF2E04}" srcId="{89AF2DDF-4239-4809-864A-7A6CEA12C579}" destId="{EF067381-D9B1-42B8-AEDC-585F2F8BE516}" srcOrd="0" destOrd="0" parTransId="{ABFF7E28-5724-4087-9607-CBA6F832220B}" sibTransId="{8B313EC0-3E60-4AEF-A8C7-037F633E19AA}"/>
    <dgm:cxn modelId="{F4528B36-9AA6-43CB-B372-7B7D83D8F70D}" type="presOf" srcId="{C5C4EAC9-5F27-4DB5-87BA-7B385DE77563}" destId="{7A314165-8989-49B8-83A1-3A46E5C6E1F9}" srcOrd="0" destOrd="0" presId="urn:microsoft.com/office/officeart/2008/layout/RadialCluster"/>
    <dgm:cxn modelId="{280D0EAD-8034-4DE9-A566-D3D47AC6A9C5}" srcId="{89AF2DDF-4239-4809-864A-7A6CEA12C579}" destId="{3AC1FE9A-2C60-40E1-9805-8927D76761BA}" srcOrd="2" destOrd="0" parTransId="{0C28F415-96D8-4BDD-A77D-E36A2967CAE6}" sibTransId="{13381AE7-D9B6-4607-9F47-EBBB1CB08767}"/>
    <dgm:cxn modelId="{99E26287-5B51-4868-855D-901A8C2CDB5D}" type="presOf" srcId="{0C28F415-96D8-4BDD-A77D-E36A2967CAE6}" destId="{A1504DED-881E-470E-B0AF-C94691AFD3C1}" srcOrd="0" destOrd="0" presId="urn:microsoft.com/office/officeart/2008/layout/RadialCluster"/>
    <dgm:cxn modelId="{C5CBF943-9759-4D49-B04A-E93A27B6BF59}" type="presOf" srcId="{34EFB839-F7E3-4235-94A1-99C1422320F8}" destId="{B153C037-5C33-493A-81D5-E286516D6D38}" srcOrd="0" destOrd="0" presId="urn:microsoft.com/office/officeart/2008/layout/RadialCluster"/>
    <dgm:cxn modelId="{980C1944-5DD5-4D83-BFC0-C58B54F9745A}" srcId="{89AF2DDF-4239-4809-864A-7A6CEA12C579}" destId="{28839B41-7DCB-4066-81C1-330CEE8305D4}" srcOrd="5" destOrd="0" parTransId="{C5C4EAC9-5F27-4DB5-87BA-7B385DE77563}" sibTransId="{3F909DA4-8E24-4ED6-A393-207E921F2EFD}"/>
    <dgm:cxn modelId="{02BF3A6E-841E-4D8A-BB30-0E43B68FDB57}" srcId="{89AF2DDF-4239-4809-864A-7A6CEA12C579}" destId="{87502690-55E1-45FA-A180-7C4CCA57E92E}" srcOrd="4" destOrd="0" parTransId="{C07C3DF4-8F33-4CA6-B61F-5E1F69D63ECC}" sibTransId="{BFB35A2C-CD32-4CF4-9992-BE20EE59A992}"/>
    <dgm:cxn modelId="{84411C2F-7D79-4352-9141-EDD20352586B}" srcId="{BB34383E-CA71-4D25-A6B7-D1E81C3BE4BA}" destId="{6A5029BE-0ACE-4801-B204-2CCACB0C76A1}" srcOrd="2" destOrd="0" parTransId="{0BCA9784-DFAF-4D7C-AA11-937C82F48A4D}" sibTransId="{2A7AECF4-5DFC-4160-87FF-2E8B72A739F9}"/>
    <dgm:cxn modelId="{64BCBEE7-19AF-410E-9EF6-4A752FBC75C0}" srcId="{89AF2DDF-4239-4809-864A-7A6CEA12C579}" destId="{34EFB839-F7E3-4235-94A1-99C1422320F8}" srcOrd="3" destOrd="0" parTransId="{24FFA6FE-59E9-4ACC-B4C5-87D7F5E89B6E}" sibTransId="{F6A5219C-AE13-4191-9253-CBBDEE369813}"/>
    <dgm:cxn modelId="{48B9FCBB-C98A-4235-81C4-C5936A84F939}" type="presOf" srcId="{BB34383E-CA71-4D25-A6B7-D1E81C3BE4BA}" destId="{D1FB6BB2-8122-4700-AE72-23DDAEA0FA2B}" srcOrd="0" destOrd="0" presId="urn:microsoft.com/office/officeart/2008/layout/RadialCluster"/>
    <dgm:cxn modelId="{A2AAD21C-F4C2-480D-8045-87DB5657AECF}" type="presOf" srcId="{7B67DB6D-3B3D-408E-9048-F75A7D66B314}" destId="{67B799C8-044A-484B-8061-18AFA5C96921}" srcOrd="0" destOrd="0" presId="urn:microsoft.com/office/officeart/2008/layout/RadialCluster"/>
    <dgm:cxn modelId="{D83EC507-87C5-40D2-8C20-82DE58E71CEA}" type="presOf" srcId="{87502690-55E1-45FA-A180-7C4CCA57E92E}" destId="{E77244FC-DE63-42BB-850F-C621805AABA6}" srcOrd="0" destOrd="0" presId="urn:microsoft.com/office/officeart/2008/layout/RadialCluster"/>
    <dgm:cxn modelId="{872EEA90-C369-4B85-8A01-AA4932F8C980}" type="presOf" srcId="{ABFF7E28-5724-4087-9607-CBA6F832220B}" destId="{1C2688AC-E033-4B23-9ABE-C198111D0EA6}" srcOrd="0" destOrd="0" presId="urn:microsoft.com/office/officeart/2008/layout/RadialCluster"/>
    <dgm:cxn modelId="{4DABFACC-A09D-4CFF-B039-069C3B87A687}" srcId="{7855715A-BBEC-44DB-B635-23F51AB084BA}" destId="{86058998-DCF9-4050-8106-E0BC8229F773}" srcOrd="1" destOrd="0" parTransId="{0B75E961-7D25-4D6C-88A8-D4C322BE74F6}" sibTransId="{FD30FD5E-66CC-404A-92C5-79710197F34A}"/>
    <dgm:cxn modelId="{AA0255DB-691F-4421-8E24-D2EC321AB47A}" type="presOf" srcId="{BD4E2CE7-A434-43B0-BC8A-D92B8FCC49A2}" destId="{48BB004A-D937-4934-A80B-291B848C883F}" srcOrd="0" destOrd="0" presId="urn:microsoft.com/office/officeart/2008/layout/RadialCluster"/>
    <dgm:cxn modelId="{8868DB17-472C-414A-A63E-2ECF48A2352F}" type="presOf" srcId="{C07C3DF4-8F33-4CA6-B61F-5E1F69D63ECC}" destId="{284DCB92-5841-40CE-B11D-BA91056DC986}" srcOrd="0" destOrd="0" presId="urn:microsoft.com/office/officeart/2008/layout/RadialCluster"/>
    <dgm:cxn modelId="{D4DEA408-A865-442C-A608-7CBE9E94F4D9}" type="presOf" srcId="{24FFA6FE-59E9-4ACC-B4C5-87D7F5E89B6E}" destId="{80758C7D-D076-4860-859D-642639E9F38A}" srcOrd="0" destOrd="0" presId="urn:microsoft.com/office/officeart/2008/layout/RadialCluster"/>
    <dgm:cxn modelId="{B55E3487-BBCF-4DED-B239-ADD3F25DA892}" type="presOf" srcId="{28839B41-7DCB-4066-81C1-330CEE8305D4}" destId="{1CAB8090-D8EF-478B-9D99-D2F3B8E2622A}" srcOrd="0" destOrd="0" presId="urn:microsoft.com/office/officeart/2008/layout/RadialCluster"/>
    <dgm:cxn modelId="{5BA33A0D-1172-451E-8558-AEECF47D9F03}" srcId="{BB34383E-CA71-4D25-A6B7-D1E81C3BE4BA}" destId="{7855715A-BBEC-44DB-B635-23F51AB084BA}" srcOrd="1" destOrd="0" parTransId="{BDE7A81A-F273-4861-A3FD-CFBDEFA59F57}" sibTransId="{7A919E43-C6F7-4E2B-8345-3D13E380C5DF}"/>
    <dgm:cxn modelId="{1B114CFB-3EC8-4789-91CE-C801FF96EF3B}" type="presOf" srcId="{3AC1FE9A-2C60-40E1-9805-8927D76761BA}" destId="{D41D7814-4FA0-48A0-86D4-B504D38B8AD1}" srcOrd="0" destOrd="0" presId="urn:microsoft.com/office/officeart/2008/layout/RadialCluster"/>
    <dgm:cxn modelId="{916D4987-8ECF-4413-B388-AB84B8D5B1A6}" srcId="{7855715A-BBEC-44DB-B635-23F51AB084BA}" destId="{BE5ED359-F8C1-4919-A86D-1FD9485BB935}" srcOrd="0" destOrd="0" parTransId="{04A035DC-FB1F-49B0-AD49-4F8D0718CDFE}" sibTransId="{DA9378F1-2FF4-4C81-9F0F-607F7F6278F6}"/>
    <dgm:cxn modelId="{0D81377C-0B44-44D5-BC84-0E65693D7798}" type="presOf" srcId="{EF067381-D9B1-42B8-AEDC-585F2F8BE516}" destId="{E16EDFAB-FE6D-44FA-BC93-0F4FE6771D72}" srcOrd="0" destOrd="0" presId="urn:microsoft.com/office/officeart/2008/layout/RadialCluster"/>
    <dgm:cxn modelId="{CD272027-26A7-4376-AF47-49E254B36F19}" srcId="{89AF2DDF-4239-4809-864A-7A6CEA12C579}" destId="{7B67DB6D-3B3D-408E-9048-F75A7D66B314}" srcOrd="1" destOrd="0" parTransId="{BD4E2CE7-A434-43B0-BC8A-D92B8FCC49A2}" sibTransId="{B9E1E786-3193-4F85-98A1-D570C6FAE2AD}"/>
    <dgm:cxn modelId="{FE63D4D8-0AF1-499D-BD1B-3A3F12E827E2}" type="presParOf" srcId="{D1FB6BB2-8122-4700-AE72-23DDAEA0FA2B}" destId="{9C01711B-A92A-49CB-BBD3-002A87D2689B}" srcOrd="0" destOrd="0" presId="urn:microsoft.com/office/officeart/2008/layout/RadialCluster"/>
    <dgm:cxn modelId="{637F2283-E8D9-4B8A-A3AB-F867ADA45611}" type="presParOf" srcId="{9C01711B-A92A-49CB-BBD3-002A87D2689B}" destId="{1A42FEAF-8062-4589-991B-29A029A60228}" srcOrd="0" destOrd="0" presId="urn:microsoft.com/office/officeart/2008/layout/RadialCluster"/>
    <dgm:cxn modelId="{908467CD-72EB-4545-A2E0-A148BE7F1561}" type="presParOf" srcId="{9C01711B-A92A-49CB-BBD3-002A87D2689B}" destId="{1C2688AC-E033-4B23-9ABE-C198111D0EA6}" srcOrd="1" destOrd="0" presId="urn:microsoft.com/office/officeart/2008/layout/RadialCluster"/>
    <dgm:cxn modelId="{483835D8-C182-4286-B8DA-6780D50D237B}" type="presParOf" srcId="{9C01711B-A92A-49CB-BBD3-002A87D2689B}" destId="{E16EDFAB-FE6D-44FA-BC93-0F4FE6771D72}" srcOrd="2" destOrd="0" presId="urn:microsoft.com/office/officeart/2008/layout/RadialCluster"/>
    <dgm:cxn modelId="{A2CDAB01-8172-4B03-9FBB-84EFD267BBD5}" type="presParOf" srcId="{9C01711B-A92A-49CB-BBD3-002A87D2689B}" destId="{48BB004A-D937-4934-A80B-291B848C883F}" srcOrd="3" destOrd="0" presId="urn:microsoft.com/office/officeart/2008/layout/RadialCluster"/>
    <dgm:cxn modelId="{95883FE8-025B-48D9-B80C-7C8180AF5DA5}" type="presParOf" srcId="{9C01711B-A92A-49CB-BBD3-002A87D2689B}" destId="{67B799C8-044A-484B-8061-18AFA5C96921}" srcOrd="4" destOrd="0" presId="urn:microsoft.com/office/officeart/2008/layout/RadialCluster"/>
    <dgm:cxn modelId="{A6934BE3-32BA-4677-B681-D30A5B16C0E0}" type="presParOf" srcId="{9C01711B-A92A-49CB-BBD3-002A87D2689B}" destId="{A1504DED-881E-470E-B0AF-C94691AFD3C1}" srcOrd="5" destOrd="0" presId="urn:microsoft.com/office/officeart/2008/layout/RadialCluster"/>
    <dgm:cxn modelId="{4BCCA2E4-FE43-460C-A32F-D43D2DE31859}" type="presParOf" srcId="{9C01711B-A92A-49CB-BBD3-002A87D2689B}" destId="{D41D7814-4FA0-48A0-86D4-B504D38B8AD1}" srcOrd="6" destOrd="0" presId="urn:microsoft.com/office/officeart/2008/layout/RadialCluster"/>
    <dgm:cxn modelId="{1C2E7F84-5224-447A-AC6B-D0F39EB47A84}" type="presParOf" srcId="{9C01711B-A92A-49CB-BBD3-002A87D2689B}" destId="{80758C7D-D076-4860-859D-642639E9F38A}" srcOrd="7" destOrd="0" presId="urn:microsoft.com/office/officeart/2008/layout/RadialCluster"/>
    <dgm:cxn modelId="{0833C74D-111B-49D3-BFB4-F40552C91742}" type="presParOf" srcId="{9C01711B-A92A-49CB-BBD3-002A87D2689B}" destId="{B153C037-5C33-493A-81D5-E286516D6D38}" srcOrd="8" destOrd="0" presId="urn:microsoft.com/office/officeart/2008/layout/RadialCluster"/>
    <dgm:cxn modelId="{537A4C67-1F19-414A-8BC6-B28B34B452D3}" type="presParOf" srcId="{9C01711B-A92A-49CB-BBD3-002A87D2689B}" destId="{284DCB92-5841-40CE-B11D-BA91056DC986}" srcOrd="9" destOrd="0" presId="urn:microsoft.com/office/officeart/2008/layout/RadialCluster"/>
    <dgm:cxn modelId="{A7EAA3F8-772C-44EA-A497-7397E2D9FE8A}" type="presParOf" srcId="{9C01711B-A92A-49CB-BBD3-002A87D2689B}" destId="{E77244FC-DE63-42BB-850F-C621805AABA6}" srcOrd="10" destOrd="0" presId="urn:microsoft.com/office/officeart/2008/layout/RadialCluster"/>
    <dgm:cxn modelId="{EB0F2875-FF9E-4A45-BB67-7336E9A2C3D3}" type="presParOf" srcId="{9C01711B-A92A-49CB-BBD3-002A87D2689B}" destId="{7A314165-8989-49B8-83A1-3A46E5C6E1F9}" srcOrd="11" destOrd="0" presId="urn:microsoft.com/office/officeart/2008/layout/RadialCluster"/>
    <dgm:cxn modelId="{B7770F15-81D3-49F9-89B3-DA08B9F7C9BE}" type="presParOf" srcId="{9C01711B-A92A-49CB-BBD3-002A87D2689B}" destId="{1CAB8090-D8EF-478B-9D99-D2F3B8E2622A}" srcOrd="12" destOrd="0" presId="urn:microsoft.com/office/officeart/2008/layout/RadialCluster"/>
  </dgm:cxnLst>
  <dgm:bg/>
  <dgm:whole>
    <a:ln w="57150"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/>
            <a:t>গাছ</a:t>
          </a:r>
          <a:r>
            <a:rPr lang="en-US" dirty="0" smtClean="0"/>
            <a:t> </a:t>
          </a:r>
          <a:r>
            <a:rPr lang="en-US" dirty="0" err="1" smtClean="0"/>
            <a:t>থেকে</a:t>
          </a:r>
          <a:r>
            <a:rPr lang="en-US" dirty="0" smtClean="0"/>
            <a:t> </a:t>
          </a:r>
          <a:r>
            <a:rPr lang="en-US" dirty="0" err="1" smtClean="0"/>
            <a:t>তুলা</a:t>
          </a:r>
          <a:r>
            <a:rPr lang="en-US" dirty="0" smtClean="0"/>
            <a:t> </a:t>
          </a:r>
          <a:endParaRPr lang="en-US" dirty="0"/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ScaleX="154158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66779" custLinFactY="-100000" custLinFactNeighborX="-29299" custLinFactNeighborY="-11835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solidFill>
            <a:schemeClr val="tx1"/>
          </a:solidFill>
        </a:ln>
      </dgm:spPr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6677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6626F5-A782-40F8-9754-5DEA5528DDE2}" type="presOf" srcId="{D01FC568-ECE5-42A4-BB2B-8090862E9EB5}" destId="{A11F5B73-CA28-4233-915B-0C8B8F89A7E1}" srcOrd="0" destOrd="0" presId="urn:microsoft.com/office/officeart/2008/layout/CaptionedPictures"/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C7A0994C-C378-49EC-8EAC-B2980F444475}" type="presOf" srcId="{B78156D9-8E95-460A-AE47-087109A90EDA}" destId="{0B50CF0D-A90E-4F24-AF7F-4464C5786D96}" srcOrd="0" destOrd="0" presId="urn:microsoft.com/office/officeart/2008/layout/CaptionedPictures"/>
    <dgm:cxn modelId="{0AD24D20-E33A-4BFE-82D3-7A7339311D60}" type="presParOf" srcId="{0B50CF0D-A90E-4F24-AF7F-4464C5786D96}" destId="{0FB05C06-94B8-4B76-8B93-EA356A862B8D}" srcOrd="0" destOrd="0" presId="urn:microsoft.com/office/officeart/2008/layout/CaptionedPictures"/>
    <dgm:cxn modelId="{B2AB16AB-C0EE-45EB-AEBD-C9D69DFB5A15}" type="presParOf" srcId="{0FB05C06-94B8-4B76-8B93-EA356A862B8D}" destId="{E83BE652-8076-45C8-88D2-673A6DC60CD2}" srcOrd="0" destOrd="0" presId="urn:microsoft.com/office/officeart/2008/layout/CaptionedPictures"/>
    <dgm:cxn modelId="{097F3529-AD96-4B62-8CA1-CC73C6829CB4}" type="presParOf" srcId="{0FB05C06-94B8-4B76-8B93-EA356A862B8D}" destId="{FA0188EA-7214-46D4-9F17-5E575F59785E}" srcOrd="1" destOrd="0" presId="urn:microsoft.com/office/officeart/2008/layout/CaptionedPictures"/>
    <dgm:cxn modelId="{F3FF46F5-1505-490F-B359-D93FE3F61C38}" type="presParOf" srcId="{0FB05C06-94B8-4B76-8B93-EA356A862B8D}" destId="{7B2E89ED-68FD-48F4-920C-23979CD1F363}" srcOrd="2" destOrd="0" presId="urn:microsoft.com/office/officeart/2008/layout/CaptionedPictures"/>
    <dgm:cxn modelId="{3E11FDE2-ED84-4C38-A68D-6F3066931238}" type="presParOf" srcId="{7B2E89ED-68FD-48F4-920C-23979CD1F363}" destId="{D402537C-58E5-4409-B4D7-2B2696E22514}" srcOrd="0" destOrd="0" presId="urn:microsoft.com/office/officeart/2008/layout/CaptionedPictures"/>
    <dgm:cxn modelId="{9AC81709-22E5-4087-BA87-8CE5EF599E6B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/>
            <a:t>তুলা</a:t>
          </a:r>
          <a:r>
            <a:rPr lang="en-US" dirty="0" smtClean="0"/>
            <a:t> </a:t>
          </a:r>
          <a:r>
            <a:rPr lang="en-US" dirty="0" err="1" smtClean="0"/>
            <a:t>থেকে</a:t>
          </a:r>
          <a:r>
            <a:rPr lang="en-US" dirty="0" smtClean="0"/>
            <a:t> </a:t>
          </a:r>
          <a:r>
            <a:rPr lang="en-US" dirty="0" err="1" smtClean="0"/>
            <a:t>সুতা</a:t>
          </a:r>
          <a:r>
            <a:rPr lang="en-US" dirty="0" smtClean="0"/>
            <a:t> </a:t>
          </a:r>
          <a:endParaRPr lang="en-US" dirty="0"/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ScaleX="152487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6943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>
          <a:solidFill>
            <a:schemeClr val="tx1"/>
          </a:solidFill>
        </a:ln>
      </dgm:spPr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6943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D16CC3-263A-4C72-AD90-1960FBDF2FCD}" type="presOf" srcId="{D01FC568-ECE5-42A4-BB2B-8090862E9EB5}" destId="{A11F5B73-CA28-4233-915B-0C8B8F89A7E1}" srcOrd="0" destOrd="0" presId="urn:microsoft.com/office/officeart/2008/layout/CaptionedPictures"/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B7F08BFE-756D-40FA-A74D-8144B685549C}" type="presOf" srcId="{B78156D9-8E95-460A-AE47-087109A90EDA}" destId="{0B50CF0D-A90E-4F24-AF7F-4464C5786D96}" srcOrd="0" destOrd="0" presId="urn:microsoft.com/office/officeart/2008/layout/CaptionedPictures"/>
    <dgm:cxn modelId="{FA9895AF-054D-4F7F-9C00-357780FFB09D}" type="presParOf" srcId="{0B50CF0D-A90E-4F24-AF7F-4464C5786D96}" destId="{0FB05C06-94B8-4B76-8B93-EA356A862B8D}" srcOrd="0" destOrd="0" presId="urn:microsoft.com/office/officeart/2008/layout/CaptionedPictures"/>
    <dgm:cxn modelId="{B0CBF102-234A-4931-B177-115FDEFA9BCD}" type="presParOf" srcId="{0FB05C06-94B8-4B76-8B93-EA356A862B8D}" destId="{E83BE652-8076-45C8-88D2-673A6DC60CD2}" srcOrd="0" destOrd="0" presId="urn:microsoft.com/office/officeart/2008/layout/CaptionedPictures"/>
    <dgm:cxn modelId="{2B19D8BD-F39E-4F7C-97C9-78F4BAFEBE80}" type="presParOf" srcId="{0FB05C06-94B8-4B76-8B93-EA356A862B8D}" destId="{FA0188EA-7214-46D4-9F17-5E575F59785E}" srcOrd="1" destOrd="0" presId="urn:microsoft.com/office/officeart/2008/layout/CaptionedPictures"/>
    <dgm:cxn modelId="{75490E07-FB77-4046-BF26-3CB297F4445F}" type="presParOf" srcId="{0FB05C06-94B8-4B76-8B93-EA356A862B8D}" destId="{7B2E89ED-68FD-48F4-920C-23979CD1F363}" srcOrd="2" destOrd="0" presId="urn:microsoft.com/office/officeart/2008/layout/CaptionedPictures"/>
    <dgm:cxn modelId="{74B5E03C-B309-4B8F-BD3A-C1D84668EAA7}" type="presParOf" srcId="{7B2E89ED-68FD-48F4-920C-23979CD1F363}" destId="{D402537C-58E5-4409-B4D7-2B2696E22514}" srcOrd="0" destOrd="0" presId="urn:microsoft.com/office/officeart/2008/layout/CaptionedPictures"/>
    <dgm:cxn modelId="{827EB80E-DCC8-4864-83AB-5138815B70A4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/>
            <a:t>সুতা</a:t>
          </a:r>
          <a:r>
            <a:rPr lang="en-US" dirty="0" smtClean="0"/>
            <a:t> </a:t>
          </a:r>
          <a:r>
            <a:rPr lang="en-US" dirty="0" err="1" smtClean="0"/>
            <a:t>থেকে</a:t>
          </a:r>
          <a:r>
            <a:rPr lang="en-US" dirty="0" smtClean="0"/>
            <a:t> </a:t>
          </a:r>
          <a:r>
            <a:rPr lang="en-US" dirty="0" err="1" smtClean="0"/>
            <a:t>কাপর</a:t>
          </a:r>
          <a:endParaRPr lang="en-US" dirty="0"/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LinFactX="-200000" custLinFactY="-57625" custLinFactNeighborX="-236985" custLinFactNeighborY="-100000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7740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7740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DB1C19D1-2411-48E5-952F-9C6682ED0B0B}" type="presOf" srcId="{D01FC568-ECE5-42A4-BB2B-8090862E9EB5}" destId="{A11F5B73-CA28-4233-915B-0C8B8F89A7E1}" srcOrd="0" destOrd="0" presId="urn:microsoft.com/office/officeart/2008/layout/CaptionedPictures"/>
    <dgm:cxn modelId="{2568BD97-E9C8-428B-9A82-A23A40ADA057}" type="presOf" srcId="{B78156D9-8E95-460A-AE47-087109A90EDA}" destId="{0B50CF0D-A90E-4F24-AF7F-4464C5786D96}" srcOrd="0" destOrd="0" presId="urn:microsoft.com/office/officeart/2008/layout/CaptionedPictures"/>
    <dgm:cxn modelId="{3E329BF3-3E2C-4A96-A076-9C740E78BA6D}" type="presParOf" srcId="{0B50CF0D-A90E-4F24-AF7F-4464C5786D96}" destId="{0FB05C06-94B8-4B76-8B93-EA356A862B8D}" srcOrd="0" destOrd="0" presId="urn:microsoft.com/office/officeart/2008/layout/CaptionedPictures"/>
    <dgm:cxn modelId="{09217771-6AE5-49F3-B23E-99C76FB430B2}" type="presParOf" srcId="{0FB05C06-94B8-4B76-8B93-EA356A862B8D}" destId="{E83BE652-8076-45C8-88D2-673A6DC60CD2}" srcOrd="0" destOrd="0" presId="urn:microsoft.com/office/officeart/2008/layout/CaptionedPictures"/>
    <dgm:cxn modelId="{80738FBB-BE92-4EF7-885E-3B3F4FCC7B46}" type="presParOf" srcId="{0FB05C06-94B8-4B76-8B93-EA356A862B8D}" destId="{FA0188EA-7214-46D4-9F17-5E575F59785E}" srcOrd="1" destOrd="0" presId="urn:microsoft.com/office/officeart/2008/layout/CaptionedPictures"/>
    <dgm:cxn modelId="{0C031CCC-6E8C-4DB9-9237-BF8DF909681A}" type="presParOf" srcId="{0FB05C06-94B8-4B76-8B93-EA356A862B8D}" destId="{7B2E89ED-68FD-48F4-920C-23979CD1F363}" srcOrd="2" destOrd="0" presId="urn:microsoft.com/office/officeart/2008/layout/CaptionedPictures"/>
    <dgm:cxn modelId="{824A4697-803F-4E61-99AF-35181836541D}" type="presParOf" srcId="{7B2E89ED-68FD-48F4-920C-23979CD1F363}" destId="{D402537C-58E5-4409-B4D7-2B2696E22514}" srcOrd="0" destOrd="0" presId="urn:microsoft.com/office/officeart/2008/layout/CaptionedPictures"/>
    <dgm:cxn modelId="{6BF17534-41E1-4B0E-96E5-728CA837D332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D4BFF5-AD64-4024-8935-356DDE1BA1AC}" type="doc">
      <dgm:prSet loTypeId="urn:microsoft.com/office/officeart/2005/8/layout/hProcess9" loCatId="process" qsTypeId="urn:microsoft.com/office/officeart/2005/8/quickstyle/3d2" qsCatId="3D" csTypeId="urn:microsoft.com/office/officeart/2005/8/colors/colorful5" csCatId="colorful" phldr="1"/>
      <dgm:spPr/>
    </dgm:pt>
    <dgm:pt modelId="{E16DF851-C15F-4FE5-861D-71412547D79A}">
      <dgm:prSet phldrT="[Text]"/>
      <dgm:spPr/>
      <dgm:t>
        <a:bodyPr/>
        <a:lstStyle/>
        <a:p>
          <a:r>
            <a:rPr lang="en-US" dirty="0" err="1" smtClean="0"/>
            <a:t>উপযোগ</a:t>
          </a:r>
          <a:endParaRPr lang="en-US" dirty="0"/>
        </a:p>
      </dgm:t>
    </dgm:pt>
    <dgm:pt modelId="{7048738F-2887-43E4-8998-E520C05F87ED}" type="parTrans" cxnId="{18426F68-04B2-4717-BD13-1D72485A3A1A}">
      <dgm:prSet/>
      <dgm:spPr/>
      <dgm:t>
        <a:bodyPr/>
        <a:lstStyle/>
        <a:p>
          <a:endParaRPr lang="en-US"/>
        </a:p>
      </dgm:t>
    </dgm:pt>
    <dgm:pt modelId="{352DBDC4-4E7F-4EF5-BE28-C533DE4180E7}" type="sibTrans" cxnId="{18426F68-04B2-4717-BD13-1D72485A3A1A}">
      <dgm:prSet/>
      <dgm:spPr/>
      <dgm:t>
        <a:bodyPr/>
        <a:lstStyle/>
        <a:p>
          <a:endParaRPr lang="en-US"/>
        </a:p>
      </dgm:t>
    </dgm:pt>
    <dgm:pt modelId="{B3CD5803-76F8-4C74-B144-CE785E9DBA76}">
      <dgm:prSet phldrT="[Text]"/>
      <dgm:spPr/>
      <dgm:t>
        <a:bodyPr/>
        <a:lstStyle/>
        <a:p>
          <a:r>
            <a:rPr lang="en-US" dirty="0" err="1" smtClean="0"/>
            <a:t>দ্রব্য</a:t>
          </a:r>
          <a:r>
            <a:rPr lang="en-US" dirty="0" smtClean="0"/>
            <a:t> ও </a:t>
          </a:r>
          <a:r>
            <a:rPr lang="en-US" dirty="0" err="1" smtClean="0"/>
            <a:t>সেবার</a:t>
          </a:r>
          <a:r>
            <a:rPr lang="en-US" dirty="0" smtClean="0"/>
            <a:t> ঐ </a:t>
          </a:r>
          <a:r>
            <a:rPr lang="en-US" dirty="0" err="1" smtClean="0"/>
            <a:t>বিশেষ</a:t>
          </a:r>
          <a:r>
            <a:rPr lang="en-US" dirty="0" smtClean="0"/>
            <a:t> </a:t>
          </a:r>
          <a:r>
            <a:rPr lang="en-US" dirty="0" err="1" smtClean="0"/>
            <a:t>গুন</a:t>
          </a:r>
          <a:r>
            <a:rPr lang="en-US" dirty="0" smtClean="0"/>
            <a:t> </a:t>
          </a:r>
          <a:endParaRPr lang="en-US" dirty="0"/>
        </a:p>
      </dgm:t>
    </dgm:pt>
    <dgm:pt modelId="{CEE12FB7-39DE-4E84-8537-785494F8ADA1}" type="parTrans" cxnId="{13011EF8-1439-45FE-A515-23D00A5D62E7}">
      <dgm:prSet/>
      <dgm:spPr/>
      <dgm:t>
        <a:bodyPr/>
        <a:lstStyle/>
        <a:p>
          <a:endParaRPr lang="en-US"/>
        </a:p>
      </dgm:t>
    </dgm:pt>
    <dgm:pt modelId="{04541A16-87D1-494F-90D7-F7ACB3ABD219}" type="sibTrans" cxnId="{13011EF8-1439-45FE-A515-23D00A5D62E7}">
      <dgm:prSet/>
      <dgm:spPr/>
      <dgm:t>
        <a:bodyPr/>
        <a:lstStyle/>
        <a:p>
          <a:endParaRPr lang="en-US"/>
        </a:p>
      </dgm:t>
    </dgm:pt>
    <dgm:pt modelId="{4EBB06D5-41FF-4081-A6C8-BF5F6E2AA618}">
      <dgm:prSet phldrT="[Text]"/>
      <dgm:spPr/>
      <dgm:t>
        <a:bodyPr/>
        <a:lstStyle/>
        <a:p>
          <a:r>
            <a:rPr lang="en-US" dirty="0" err="1" smtClean="0"/>
            <a:t>যা</a:t>
          </a:r>
          <a:r>
            <a:rPr lang="en-US" dirty="0" smtClean="0"/>
            <a:t> </a:t>
          </a:r>
          <a:r>
            <a:rPr lang="en-US" dirty="0" err="1" smtClean="0"/>
            <a:t>মানুষের</a:t>
          </a:r>
          <a:r>
            <a:rPr lang="en-US" dirty="0" smtClean="0"/>
            <a:t> </a:t>
          </a:r>
          <a:r>
            <a:rPr lang="en-US" dirty="0" err="1" smtClean="0"/>
            <a:t>অভাব</a:t>
          </a:r>
          <a:r>
            <a:rPr lang="en-US" dirty="0" smtClean="0"/>
            <a:t> </a:t>
          </a:r>
          <a:r>
            <a:rPr lang="en-US" dirty="0" err="1" smtClean="0"/>
            <a:t>পূরন</a:t>
          </a:r>
          <a:r>
            <a:rPr lang="en-US" dirty="0" smtClean="0"/>
            <a:t> </a:t>
          </a:r>
          <a:r>
            <a:rPr lang="en-US" dirty="0" err="1" smtClean="0"/>
            <a:t>করে</a:t>
          </a:r>
          <a:r>
            <a:rPr lang="en-US" dirty="0" smtClean="0"/>
            <a:t> । </a:t>
          </a:r>
          <a:endParaRPr lang="en-US" dirty="0"/>
        </a:p>
      </dgm:t>
    </dgm:pt>
    <dgm:pt modelId="{1252ED72-DD6D-4694-87CD-E31BDFAF4389}" type="parTrans" cxnId="{863F3966-FD50-4E12-ABFE-EC88942BB704}">
      <dgm:prSet/>
      <dgm:spPr/>
      <dgm:t>
        <a:bodyPr/>
        <a:lstStyle/>
        <a:p>
          <a:endParaRPr lang="en-US"/>
        </a:p>
      </dgm:t>
    </dgm:pt>
    <dgm:pt modelId="{735153FE-1CF5-4EF6-B857-402F8D2F7B65}" type="sibTrans" cxnId="{863F3966-FD50-4E12-ABFE-EC88942BB704}">
      <dgm:prSet/>
      <dgm:spPr/>
      <dgm:t>
        <a:bodyPr/>
        <a:lstStyle/>
        <a:p>
          <a:endParaRPr lang="en-US"/>
        </a:p>
      </dgm:t>
    </dgm:pt>
    <dgm:pt modelId="{9435B0FE-1DB3-4D73-8F1B-BDA33DE8F382}" type="pres">
      <dgm:prSet presAssocID="{8AD4BFF5-AD64-4024-8935-356DDE1BA1AC}" presName="CompostProcess" presStyleCnt="0">
        <dgm:presLayoutVars>
          <dgm:dir/>
          <dgm:resizeHandles val="exact"/>
        </dgm:presLayoutVars>
      </dgm:prSet>
      <dgm:spPr/>
    </dgm:pt>
    <dgm:pt modelId="{B15C8867-BE74-4186-9358-A95F00245140}" type="pres">
      <dgm:prSet presAssocID="{8AD4BFF5-AD64-4024-8935-356DDE1BA1AC}" presName="arrow" presStyleLbl="bgShp" presStyleIdx="0" presStyleCnt="1"/>
      <dgm:spPr>
        <a:solidFill>
          <a:srgbClr val="FFFF00"/>
        </a:solidFill>
      </dgm:spPr>
    </dgm:pt>
    <dgm:pt modelId="{F44AF880-37E5-42BB-AF1E-E09FB677901F}" type="pres">
      <dgm:prSet presAssocID="{8AD4BFF5-AD64-4024-8935-356DDE1BA1AC}" presName="linearProcess" presStyleCnt="0"/>
      <dgm:spPr/>
    </dgm:pt>
    <dgm:pt modelId="{A9BE85BA-C188-4379-8973-46B234422183}" type="pres">
      <dgm:prSet presAssocID="{E16DF851-C15F-4FE5-861D-71412547D79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8561A-1AC6-4667-9F65-72CB14128152}" type="pres">
      <dgm:prSet presAssocID="{352DBDC4-4E7F-4EF5-BE28-C533DE4180E7}" presName="sibTrans" presStyleCnt="0"/>
      <dgm:spPr/>
    </dgm:pt>
    <dgm:pt modelId="{BCDB7685-9DE9-4E90-9708-3A71C40128F7}" type="pres">
      <dgm:prSet presAssocID="{B3CD5803-76F8-4C74-B144-CE785E9DBA7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8E9CC-95FB-46E8-9552-D5CBE35DFA3A}" type="pres">
      <dgm:prSet presAssocID="{04541A16-87D1-494F-90D7-F7ACB3ABD219}" presName="sibTrans" presStyleCnt="0"/>
      <dgm:spPr/>
    </dgm:pt>
    <dgm:pt modelId="{AA2A706D-4F61-4B02-A536-1AF88862667E}" type="pres">
      <dgm:prSet presAssocID="{4EBB06D5-41FF-4081-A6C8-BF5F6E2AA61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0C204E-6406-4944-B19E-6380CB94722D}" type="presOf" srcId="{8AD4BFF5-AD64-4024-8935-356DDE1BA1AC}" destId="{9435B0FE-1DB3-4D73-8F1B-BDA33DE8F382}" srcOrd="0" destOrd="0" presId="urn:microsoft.com/office/officeart/2005/8/layout/hProcess9"/>
    <dgm:cxn modelId="{13011EF8-1439-45FE-A515-23D00A5D62E7}" srcId="{8AD4BFF5-AD64-4024-8935-356DDE1BA1AC}" destId="{B3CD5803-76F8-4C74-B144-CE785E9DBA76}" srcOrd="1" destOrd="0" parTransId="{CEE12FB7-39DE-4E84-8537-785494F8ADA1}" sibTransId="{04541A16-87D1-494F-90D7-F7ACB3ABD219}"/>
    <dgm:cxn modelId="{863F3966-FD50-4E12-ABFE-EC88942BB704}" srcId="{8AD4BFF5-AD64-4024-8935-356DDE1BA1AC}" destId="{4EBB06D5-41FF-4081-A6C8-BF5F6E2AA618}" srcOrd="2" destOrd="0" parTransId="{1252ED72-DD6D-4694-87CD-E31BDFAF4389}" sibTransId="{735153FE-1CF5-4EF6-B857-402F8D2F7B65}"/>
    <dgm:cxn modelId="{78B0C4E1-4BF4-4DE1-A473-1ADE651BA166}" type="presOf" srcId="{4EBB06D5-41FF-4081-A6C8-BF5F6E2AA618}" destId="{AA2A706D-4F61-4B02-A536-1AF88862667E}" srcOrd="0" destOrd="0" presId="urn:microsoft.com/office/officeart/2005/8/layout/hProcess9"/>
    <dgm:cxn modelId="{07C0E1CA-DE87-4319-ABDC-4C0F6323E833}" type="presOf" srcId="{B3CD5803-76F8-4C74-B144-CE785E9DBA76}" destId="{BCDB7685-9DE9-4E90-9708-3A71C40128F7}" srcOrd="0" destOrd="0" presId="urn:microsoft.com/office/officeart/2005/8/layout/hProcess9"/>
    <dgm:cxn modelId="{3DC9139E-C0C4-4342-98A6-7B54DBB9C67E}" type="presOf" srcId="{E16DF851-C15F-4FE5-861D-71412547D79A}" destId="{A9BE85BA-C188-4379-8973-46B234422183}" srcOrd="0" destOrd="0" presId="urn:microsoft.com/office/officeart/2005/8/layout/hProcess9"/>
    <dgm:cxn modelId="{18426F68-04B2-4717-BD13-1D72485A3A1A}" srcId="{8AD4BFF5-AD64-4024-8935-356DDE1BA1AC}" destId="{E16DF851-C15F-4FE5-861D-71412547D79A}" srcOrd="0" destOrd="0" parTransId="{7048738F-2887-43E4-8998-E520C05F87ED}" sibTransId="{352DBDC4-4E7F-4EF5-BE28-C533DE4180E7}"/>
    <dgm:cxn modelId="{64E042B8-A334-4895-90C6-EB4B95BB3D7E}" type="presParOf" srcId="{9435B0FE-1DB3-4D73-8F1B-BDA33DE8F382}" destId="{B15C8867-BE74-4186-9358-A95F00245140}" srcOrd="0" destOrd="0" presId="urn:microsoft.com/office/officeart/2005/8/layout/hProcess9"/>
    <dgm:cxn modelId="{6FEBB1CB-7060-4E3E-B9F9-BF42FBD759DB}" type="presParOf" srcId="{9435B0FE-1DB3-4D73-8F1B-BDA33DE8F382}" destId="{F44AF880-37E5-42BB-AF1E-E09FB677901F}" srcOrd="1" destOrd="0" presId="urn:microsoft.com/office/officeart/2005/8/layout/hProcess9"/>
    <dgm:cxn modelId="{24E44AF3-DAEB-4FCE-9826-20159C72AFCD}" type="presParOf" srcId="{F44AF880-37E5-42BB-AF1E-E09FB677901F}" destId="{A9BE85BA-C188-4379-8973-46B234422183}" srcOrd="0" destOrd="0" presId="urn:microsoft.com/office/officeart/2005/8/layout/hProcess9"/>
    <dgm:cxn modelId="{A0C1DC8F-86A7-4684-8A53-E1A16E81C7A9}" type="presParOf" srcId="{F44AF880-37E5-42BB-AF1E-E09FB677901F}" destId="{F1F8561A-1AC6-4667-9F65-72CB14128152}" srcOrd="1" destOrd="0" presId="urn:microsoft.com/office/officeart/2005/8/layout/hProcess9"/>
    <dgm:cxn modelId="{334BCD0A-4590-48DF-B6AC-060B76C96176}" type="presParOf" srcId="{F44AF880-37E5-42BB-AF1E-E09FB677901F}" destId="{BCDB7685-9DE9-4E90-9708-3A71C40128F7}" srcOrd="2" destOrd="0" presId="urn:microsoft.com/office/officeart/2005/8/layout/hProcess9"/>
    <dgm:cxn modelId="{3EAF0D22-C34E-4395-8B8A-45DD121496F6}" type="presParOf" srcId="{F44AF880-37E5-42BB-AF1E-E09FB677901F}" destId="{A0F8E9CC-95FB-46E8-9552-D5CBE35DFA3A}" srcOrd="3" destOrd="0" presId="urn:microsoft.com/office/officeart/2005/8/layout/hProcess9"/>
    <dgm:cxn modelId="{C23CD1C2-7D17-415D-A8CF-3C1FFFF75894}" type="presParOf" srcId="{F44AF880-37E5-42BB-AF1E-E09FB677901F}" destId="{AA2A706D-4F61-4B02-A536-1AF88862667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34383E-CA71-4D25-A6B7-D1E81C3BE4BA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AF2DDF-4239-4809-864A-7A6CEA12C57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600" dirty="0" err="1" smtClean="0"/>
            <a:t>উপযোগের</a:t>
          </a:r>
          <a:r>
            <a:rPr lang="en-US" sz="3600" dirty="0" smtClean="0"/>
            <a:t> </a:t>
          </a:r>
          <a:r>
            <a:rPr lang="en-US" sz="3600" dirty="0" err="1" smtClean="0"/>
            <a:t>শ্রেণিবিভাগ</a:t>
          </a:r>
          <a:r>
            <a:rPr lang="en-US" sz="3600" dirty="0" smtClean="0"/>
            <a:t> </a:t>
          </a:r>
          <a:endParaRPr lang="en-US" sz="3600" dirty="0"/>
        </a:p>
      </dgm:t>
    </dgm:pt>
    <dgm:pt modelId="{6B6116F1-6110-4D01-896F-CB2EC08A5A8B}" type="parTrans" cxnId="{549B2930-8A64-4A2B-981D-581B9DAEC425}">
      <dgm:prSet/>
      <dgm:spPr/>
      <dgm:t>
        <a:bodyPr/>
        <a:lstStyle/>
        <a:p>
          <a:endParaRPr lang="en-US"/>
        </a:p>
      </dgm:t>
    </dgm:pt>
    <dgm:pt modelId="{6665543C-ED78-4560-B654-C6D56D158A72}" type="sibTrans" cxnId="{549B2930-8A64-4A2B-981D-581B9DAEC425}">
      <dgm:prSet/>
      <dgm:spPr/>
      <dgm:t>
        <a:bodyPr/>
        <a:lstStyle/>
        <a:p>
          <a:endParaRPr lang="en-US"/>
        </a:p>
      </dgm:t>
    </dgm:pt>
    <dgm:pt modelId="{EF067381-D9B1-42B8-AEDC-585F2F8BE516}">
      <dgm:prSet phldrT="[Text]" custT="1"/>
      <dgm:spPr/>
      <dgm:t>
        <a:bodyPr/>
        <a:lstStyle/>
        <a:p>
          <a:r>
            <a:rPr lang="en-US" sz="3200" dirty="0" err="1" smtClean="0"/>
            <a:t>রুপগত</a:t>
          </a:r>
          <a:r>
            <a:rPr lang="en-US" sz="3200" dirty="0" smtClean="0"/>
            <a:t> </a:t>
          </a:r>
          <a:r>
            <a:rPr lang="en-US" sz="3200" dirty="0" err="1" smtClean="0"/>
            <a:t>উপযোগ</a:t>
          </a:r>
          <a:endParaRPr lang="en-US" sz="3200" dirty="0"/>
        </a:p>
      </dgm:t>
    </dgm:pt>
    <dgm:pt modelId="{ABFF7E28-5724-4087-9607-CBA6F832220B}" type="parTrans" cxnId="{2626546A-C270-4042-A06D-13E87FDF2E04}">
      <dgm:prSet/>
      <dgm:spPr/>
      <dgm:t>
        <a:bodyPr/>
        <a:lstStyle/>
        <a:p>
          <a:endParaRPr lang="en-US"/>
        </a:p>
      </dgm:t>
    </dgm:pt>
    <dgm:pt modelId="{8B313EC0-3E60-4AEF-A8C7-037F633E19AA}" type="sibTrans" cxnId="{2626546A-C270-4042-A06D-13E87FDF2E04}">
      <dgm:prSet/>
      <dgm:spPr/>
      <dgm:t>
        <a:bodyPr/>
        <a:lstStyle/>
        <a:p>
          <a:endParaRPr lang="en-US"/>
        </a:p>
      </dgm:t>
    </dgm:pt>
    <dgm:pt modelId="{7B67DB6D-3B3D-408E-9048-F75A7D66B314}">
      <dgm:prSet phldrT="[Text]" custT="1"/>
      <dgm:spPr/>
      <dgm:t>
        <a:bodyPr/>
        <a:lstStyle/>
        <a:p>
          <a:r>
            <a:rPr lang="en-US" sz="3200" dirty="0" err="1" smtClean="0"/>
            <a:t>স্থানগত</a:t>
          </a:r>
          <a:r>
            <a:rPr lang="en-US" sz="3200" dirty="0" smtClean="0"/>
            <a:t> </a:t>
          </a:r>
          <a:r>
            <a:rPr lang="en-US" sz="3200" dirty="0" err="1" smtClean="0"/>
            <a:t>উপযোগ</a:t>
          </a:r>
          <a:r>
            <a:rPr lang="en-US" sz="3200" dirty="0" smtClean="0"/>
            <a:t> </a:t>
          </a:r>
          <a:endParaRPr lang="en-US" sz="3200" dirty="0"/>
        </a:p>
      </dgm:t>
    </dgm:pt>
    <dgm:pt modelId="{BD4E2CE7-A434-43B0-BC8A-D92B8FCC49A2}" type="parTrans" cxnId="{CD272027-26A7-4376-AF47-49E254B36F19}">
      <dgm:prSet/>
      <dgm:spPr/>
      <dgm:t>
        <a:bodyPr/>
        <a:lstStyle/>
        <a:p>
          <a:endParaRPr lang="en-US"/>
        </a:p>
      </dgm:t>
    </dgm:pt>
    <dgm:pt modelId="{B9E1E786-3193-4F85-98A1-D570C6FAE2AD}" type="sibTrans" cxnId="{CD272027-26A7-4376-AF47-49E254B36F19}">
      <dgm:prSet/>
      <dgm:spPr/>
      <dgm:t>
        <a:bodyPr/>
        <a:lstStyle/>
        <a:p>
          <a:endParaRPr lang="en-US"/>
        </a:p>
      </dgm:t>
    </dgm:pt>
    <dgm:pt modelId="{3AC1FE9A-2C60-40E1-9805-8927D76761BA}">
      <dgm:prSet phldrT="[Text]" custT="1"/>
      <dgm:spPr/>
      <dgm:t>
        <a:bodyPr/>
        <a:lstStyle/>
        <a:p>
          <a:r>
            <a:rPr lang="en-US" sz="3200" dirty="0" err="1" smtClean="0"/>
            <a:t>সময়গত</a:t>
          </a:r>
          <a:r>
            <a:rPr lang="en-US" sz="3200" dirty="0" smtClean="0"/>
            <a:t> </a:t>
          </a:r>
          <a:r>
            <a:rPr lang="en-US" sz="3200" dirty="0" err="1" smtClean="0"/>
            <a:t>উপযোগ</a:t>
          </a:r>
          <a:endParaRPr lang="en-US" sz="3200" dirty="0"/>
        </a:p>
      </dgm:t>
    </dgm:pt>
    <dgm:pt modelId="{0C28F415-96D8-4BDD-A77D-E36A2967CAE6}" type="parTrans" cxnId="{280D0EAD-8034-4DE9-A566-D3D47AC6A9C5}">
      <dgm:prSet/>
      <dgm:spPr/>
      <dgm:t>
        <a:bodyPr/>
        <a:lstStyle/>
        <a:p>
          <a:endParaRPr lang="en-US"/>
        </a:p>
      </dgm:t>
    </dgm:pt>
    <dgm:pt modelId="{13381AE7-D9B6-4607-9F47-EBBB1CB08767}" type="sibTrans" cxnId="{280D0EAD-8034-4DE9-A566-D3D47AC6A9C5}">
      <dgm:prSet/>
      <dgm:spPr/>
      <dgm:t>
        <a:bodyPr/>
        <a:lstStyle/>
        <a:p>
          <a:endParaRPr lang="en-US"/>
        </a:p>
      </dgm:t>
    </dgm:pt>
    <dgm:pt modelId="{86058998-DCF9-4050-8106-E0BC8229F773}">
      <dgm:prSet phldrT="[Text]"/>
      <dgm:spPr/>
      <dgm:t>
        <a:bodyPr/>
        <a:lstStyle/>
        <a:p>
          <a:endParaRPr lang="en-US"/>
        </a:p>
      </dgm:t>
    </dgm:pt>
    <dgm:pt modelId="{0B75E961-7D25-4D6C-88A8-D4C322BE74F6}" type="parTrans" cxnId="{4DABFACC-A09D-4CFF-B039-069C3B87A687}">
      <dgm:prSet/>
      <dgm:spPr/>
      <dgm:t>
        <a:bodyPr/>
        <a:lstStyle/>
        <a:p>
          <a:endParaRPr lang="en-US"/>
        </a:p>
      </dgm:t>
    </dgm:pt>
    <dgm:pt modelId="{FD30FD5E-66CC-404A-92C5-79710197F34A}" type="sibTrans" cxnId="{4DABFACC-A09D-4CFF-B039-069C3B87A687}">
      <dgm:prSet/>
      <dgm:spPr/>
      <dgm:t>
        <a:bodyPr/>
        <a:lstStyle/>
        <a:p>
          <a:endParaRPr lang="en-US"/>
        </a:p>
      </dgm:t>
    </dgm:pt>
    <dgm:pt modelId="{BE5ED359-F8C1-4919-A86D-1FD9485BB935}">
      <dgm:prSet phldrT="[Text]"/>
      <dgm:spPr/>
      <dgm:t>
        <a:bodyPr/>
        <a:lstStyle/>
        <a:p>
          <a:endParaRPr lang="en-US"/>
        </a:p>
      </dgm:t>
    </dgm:pt>
    <dgm:pt modelId="{04A035DC-FB1F-49B0-AD49-4F8D0718CDFE}" type="parTrans" cxnId="{916D4987-8ECF-4413-B388-AB84B8D5B1A6}">
      <dgm:prSet/>
      <dgm:spPr/>
      <dgm:t>
        <a:bodyPr/>
        <a:lstStyle/>
        <a:p>
          <a:endParaRPr lang="en-US"/>
        </a:p>
      </dgm:t>
    </dgm:pt>
    <dgm:pt modelId="{DA9378F1-2FF4-4C81-9F0F-607F7F6278F6}" type="sibTrans" cxnId="{916D4987-8ECF-4413-B388-AB84B8D5B1A6}">
      <dgm:prSet/>
      <dgm:spPr/>
      <dgm:t>
        <a:bodyPr/>
        <a:lstStyle/>
        <a:p>
          <a:endParaRPr lang="en-US"/>
        </a:p>
      </dgm:t>
    </dgm:pt>
    <dgm:pt modelId="{7855715A-BBEC-44DB-B635-23F51AB084BA}">
      <dgm:prSet phldrT="[Text]"/>
      <dgm:spPr/>
      <dgm:t>
        <a:bodyPr/>
        <a:lstStyle/>
        <a:p>
          <a:endParaRPr lang="en-US"/>
        </a:p>
      </dgm:t>
    </dgm:pt>
    <dgm:pt modelId="{7A919E43-C6F7-4E2B-8345-3D13E380C5DF}" type="sibTrans" cxnId="{5BA33A0D-1172-451E-8558-AEECF47D9F03}">
      <dgm:prSet/>
      <dgm:spPr/>
      <dgm:t>
        <a:bodyPr/>
        <a:lstStyle/>
        <a:p>
          <a:endParaRPr lang="en-US"/>
        </a:p>
      </dgm:t>
    </dgm:pt>
    <dgm:pt modelId="{BDE7A81A-F273-4861-A3FD-CFBDEFA59F57}" type="parTrans" cxnId="{5BA33A0D-1172-451E-8558-AEECF47D9F03}">
      <dgm:prSet/>
      <dgm:spPr/>
      <dgm:t>
        <a:bodyPr/>
        <a:lstStyle/>
        <a:p>
          <a:endParaRPr lang="en-US"/>
        </a:p>
      </dgm:t>
    </dgm:pt>
    <dgm:pt modelId="{34EFB839-F7E3-4235-94A1-99C1422320F8}">
      <dgm:prSet phldrT="[Text]" custT="1"/>
      <dgm:spPr/>
      <dgm:t>
        <a:bodyPr/>
        <a:lstStyle/>
        <a:p>
          <a:r>
            <a:rPr lang="en-US" sz="3200" dirty="0" err="1" smtClean="0"/>
            <a:t>সেবাগত</a:t>
          </a:r>
          <a:r>
            <a:rPr lang="en-US" sz="3200" dirty="0" smtClean="0"/>
            <a:t>  </a:t>
          </a:r>
          <a:r>
            <a:rPr lang="en-US" sz="3200" dirty="0" err="1" smtClean="0"/>
            <a:t>উপযোগ</a:t>
          </a:r>
          <a:endParaRPr lang="en-US" sz="3200" dirty="0"/>
        </a:p>
      </dgm:t>
    </dgm:pt>
    <dgm:pt modelId="{24FFA6FE-59E9-4ACC-B4C5-87D7F5E89B6E}" type="parTrans" cxnId="{64BCBEE7-19AF-410E-9EF6-4A752FBC75C0}">
      <dgm:prSet/>
      <dgm:spPr/>
      <dgm:t>
        <a:bodyPr/>
        <a:lstStyle/>
        <a:p>
          <a:endParaRPr lang="en-US"/>
        </a:p>
      </dgm:t>
    </dgm:pt>
    <dgm:pt modelId="{F6A5219C-AE13-4191-9253-CBBDEE369813}" type="sibTrans" cxnId="{64BCBEE7-19AF-410E-9EF6-4A752FBC75C0}">
      <dgm:prSet/>
      <dgm:spPr/>
      <dgm:t>
        <a:bodyPr/>
        <a:lstStyle/>
        <a:p>
          <a:endParaRPr lang="en-US"/>
        </a:p>
      </dgm:t>
    </dgm:pt>
    <dgm:pt modelId="{6A5029BE-0ACE-4801-B204-2CCACB0C76A1}">
      <dgm:prSet phldrT="[Text]"/>
      <dgm:spPr/>
      <dgm:t>
        <a:bodyPr/>
        <a:lstStyle/>
        <a:p>
          <a:endParaRPr lang="en-US"/>
        </a:p>
      </dgm:t>
    </dgm:pt>
    <dgm:pt modelId="{0BCA9784-DFAF-4D7C-AA11-937C82F48A4D}" type="parTrans" cxnId="{84411C2F-7D79-4352-9141-EDD20352586B}">
      <dgm:prSet/>
      <dgm:spPr/>
      <dgm:t>
        <a:bodyPr/>
        <a:lstStyle/>
        <a:p>
          <a:endParaRPr lang="en-US"/>
        </a:p>
      </dgm:t>
    </dgm:pt>
    <dgm:pt modelId="{2A7AECF4-5DFC-4160-87FF-2E8B72A739F9}" type="sibTrans" cxnId="{84411C2F-7D79-4352-9141-EDD20352586B}">
      <dgm:prSet/>
      <dgm:spPr/>
      <dgm:t>
        <a:bodyPr/>
        <a:lstStyle/>
        <a:p>
          <a:endParaRPr lang="en-US"/>
        </a:p>
      </dgm:t>
    </dgm:pt>
    <dgm:pt modelId="{87502690-55E1-45FA-A180-7C4CCA57E92E}">
      <dgm:prSet phldrT="[Text]" custT="1"/>
      <dgm:spPr/>
      <dgm:t>
        <a:bodyPr/>
        <a:lstStyle/>
        <a:p>
          <a:r>
            <a:rPr lang="en-US" sz="3200" dirty="0" err="1" smtClean="0"/>
            <a:t>স্বত্ত্বগত</a:t>
          </a:r>
          <a:r>
            <a:rPr lang="en-US" sz="3200" dirty="0" smtClean="0"/>
            <a:t>  </a:t>
          </a:r>
          <a:r>
            <a:rPr lang="en-US" sz="3200" dirty="0" err="1" smtClean="0"/>
            <a:t>উপযোগ</a:t>
          </a:r>
          <a:endParaRPr lang="en-US" sz="3200" dirty="0"/>
        </a:p>
      </dgm:t>
    </dgm:pt>
    <dgm:pt modelId="{C07C3DF4-8F33-4CA6-B61F-5E1F69D63ECC}" type="parTrans" cxnId="{02BF3A6E-841E-4D8A-BB30-0E43B68FDB57}">
      <dgm:prSet/>
      <dgm:spPr/>
      <dgm:t>
        <a:bodyPr/>
        <a:lstStyle/>
        <a:p>
          <a:endParaRPr lang="en-US"/>
        </a:p>
      </dgm:t>
    </dgm:pt>
    <dgm:pt modelId="{BFB35A2C-CD32-4CF4-9992-BE20EE59A992}" type="sibTrans" cxnId="{02BF3A6E-841E-4D8A-BB30-0E43B68FDB57}">
      <dgm:prSet/>
      <dgm:spPr/>
      <dgm:t>
        <a:bodyPr/>
        <a:lstStyle/>
        <a:p>
          <a:endParaRPr lang="en-US"/>
        </a:p>
      </dgm:t>
    </dgm:pt>
    <dgm:pt modelId="{28839B41-7DCB-4066-81C1-330CEE8305D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dirty="0" err="1" smtClean="0"/>
            <a:t>জ্ঞানগত</a:t>
          </a:r>
          <a:r>
            <a:rPr lang="en-US" sz="3400" dirty="0" smtClean="0"/>
            <a:t>  </a:t>
          </a:r>
          <a:r>
            <a:rPr lang="en-US" sz="3400" dirty="0" err="1" smtClean="0"/>
            <a:t>উপযোগ</a:t>
          </a:r>
          <a:endParaRPr lang="en-US" sz="3400" dirty="0"/>
        </a:p>
      </dgm:t>
    </dgm:pt>
    <dgm:pt modelId="{C5C4EAC9-5F27-4DB5-87BA-7B385DE77563}" type="parTrans" cxnId="{980C1944-5DD5-4D83-BFC0-C58B54F9745A}">
      <dgm:prSet/>
      <dgm:spPr/>
      <dgm:t>
        <a:bodyPr/>
        <a:lstStyle/>
        <a:p>
          <a:endParaRPr lang="en-US"/>
        </a:p>
      </dgm:t>
    </dgm:pt>
    <dgm:pt modelId="{3F909DA4-8E24-4ED6-A393-207E921F2EFD}" type="sibTrans" cxnId="{980C1944-5DD5-4D83-BFC0-C58B54F9745A}">
      <dgm:prSet/>
      <dgm:spPr/>
      <dgm:t>
        <a:bodyPr/>
        <a:lstStyle/>
        <a:p>
          <a:endParaRPr lang="en-US"/>
        </a:p>
      </dgm:t>
    </dgm:pt>
    <dgm:pt modelId="{D1FB6BB2-8122-4700-AE72-23DDAEA0FA2B}" type="pres">
      <dgm:prSet presAssocID="{BB34383E-CA71-4D25-A6B7-D1E81C3BE4B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C01711B-A92A-49CB-BBD3-002A87D2689B}" type="pres">
      <dgm:prSet presAssocID="{89AF2DDF-4239-4809-864A-7A6CEA12C579}" presName="singleCycle" presStyleCnt="0"/>
      <dgm:spPr/>
    </dgm:pt>
    <dgm:pt modelId="{1A42FEAF-8062-4589-991B-29A029A60228}" type="pres">
      <dgm:prSet presAssocID="{89AF2DDF-4239-4809-864A-7A6CEA12C579}" presName="singleCenter" presStyleLbl="node1" presStyleIdx="0" presStyleCnt="7" custScaleX="300972" custLinFactNeighborX="-513" custLinFactNeighborY="72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C2688AC-E033-4B23-9ABE-C198111D0EA6}" type="pres">
      <dgm:prSet presAssocID="{ABFF7E28-5724-4087-9607-CBA6F832220B}" presName="Name56" presStyleLbl="parChTrans1D2" presStyleIdx="0" presStyleCnt="6"/>
      <dgm:spPr/>
      <dgm:t>
        <a:bodyPr/>
        <a:lstStyle/>
        <a:p>
          <a:endParaRPr lang="en-US"/>
        </a:p>
      </dgm:t>
    </dgm:pt>
    <dgm:pt modelId="{E16EDFAB-FE6D-44FA-BC93-0F4FE6771D72}" type="pres">
      <dgm:prSet presAssocID="{EF067381-D9B1-42B8-AEDC-585F2F8BE516}" presName="text0" presStyleLbl="node1" presStyleIdx="1" presStyleCnt="7" custScaleX="305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B004A-D937-4934-A80B-291B848C883F}" type="pres">
      <dgm:prSet presAssocID="{BD4E2CE7-A434-43B0-BC8A-D92B8FCC49A2}" presName="Name56" presStyleLbl="parChTrans1D2" presStyleIdx="1" presStyleCnt="6"/>
      <dgm:spPr/>
      <dgm:t>
        <a:bodyPr/>
        <a:lstStyle/>
        <a:p>
          <a:endParaRPr lang="en-US"/>
        </a:p>
      </dgm:t>
    </dgm:pt>
    <dgm:pt modelId="{67B799C8-044A-484B-8061-18AFA5C96921}" type="pres">
      <dgm:prSet presAssocID="{7B67DB6D-3B3D-408E-9048-F75A7D66B314}" presName="text0" presStyleLbl="node1" presStyleIdx="2" presStyleCnt="7" custScaleX="347747" custRadScaleRad="274759" custRadScaleInc="53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04DED-881E-470E-B0AF-C94691AFD3C1}" type="pres">
      <dgm:prSet presAssocID="{0C28F415-96D8-4BDD-A77D-E36A2967CAE6}" presName="Name56" presStyleLbl="parChTrans1D2" presStyleIdx="2" presStyleCnt="6"/>
      <dgm:spPr/>
      <dgm:t>
        <a:bodyPr/>
        <a:lstStyle/>
        <a:p>
          <a:endParaRPr lang="en-US"/>
        </a:p>
      </dgm:t>
    </dgm:pt>
    <dgm:pt modelId="{D41D7814-4FA0-48A0-86D4-B504D38B8AD1}" type="pres">
      <dgm:prSet presAssocID="{3AC1FE9A-2C60-40E1-9805-8927D76761BA}" presName="text0" presStyleLbl="node1" presStyleIdx="3" presStyleCnt="7" custScaleX="310932" custRadScaleRad="198853" custRadScaleInc="-27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58C7D-D076-4860-859D-642639E9F38A}" type="pres">
      <dgm:prSet presAssocID="{24FFA6FE-59E9-4ACC-B4C5-87D7F5E89B6E}" presName="Name56" presStyleLbl="parChTrans1D2" presStyleIdx="3" presStyleCnt="6"/>
      <dgm:spPr/>
      <dgm:t>
        <a:bodyPr/>
        <a:lstStyle/>
        <a:p>
          <a:endParaRPr lang="en-US"/>
        </a:p>
      </dgm:t>
    </dgm:pt>
    <dgm:pt modelId="{B153C037-5C33-493A-81D5-E286516D6D38}" type="pres">
      <dgm:prSet presAssocID="{34EFB839-F7E3-4235-94A1-99C1422320F8}" presName="text0" presStyleLbl="node1" presStyleIdx="4" presStyleCnt="7" custScaleX="316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DCB92-5841-40CE-B11D-BA91056DC986}" type="pres">
      <dgm:prSet presAssocID="{C07C3DF4-8F33-4CA6-B61F-5E1F69D63ECC}" presName="Name56" presStyleLbl="parChTrans1D2" presStyleIdx="4" presStyleCnt="6"/>
      <dgm:spPr/>
      <dgm:t>
        <a:bodyPr/>
        <a:lstStyle/>
        <a:p>
          <a:endParaRPr lang="en-US"/>
        </a:p>
      </dgm:t>
    </dgm:pt>
    <dgm:pt modelId="{E77244FC-DE63-42BB-850F-C621805AABA6}" type="pres">
      <dgm:prSet presAssocID="{87502690-55E1-45FA-A180-7C4CCA57E92E}" presName="text0" presStyleLbl="node1" presStyleIdx="5" presStyleCnt="7" custScaleX="313588" custRadScaleRad="272701" custRadScaleInc="52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14165-8989-49B8-83A1-3A46E5C6E1F9}" type="pres">
      <dgm:prSet presAssocID="{C5C4EAC9-5F27-4DB5-87BA-7B385DE77563}" presName="Name56" presStyleLbl="parChTrans1D2" presStyleIdx="5" presStyleCnt="6"/>
      <dgm:spPr/>
      <dgm:t>
        <a:bodyPr/>
        <a:lstStyle/>
        <a:p>
          <a:endParaRPr lang="en-US"/>
        </a:p>
      </dgm:t>
    </dgm:pt>
    <dgm:pt modelId="{1CAB8090-D8EF-478B-9D99-D2F3B8E2622A}" type="pres">
      <dgm:prSet presAssocID="{28839B41-7DCB-4066-81C1-330CEE8305D4}" presName="text0" presStyleLbl="node1" presStyleIdx="6" presStyleCnt="7" custScaleX="345104" custRadScaleRad="271159" custRadScaleInc="-48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26546A-C270-4042-A06D-13E87FDF2E04}" srcId="{89AF2DDF-4239-4809-864A-7A6CEA12C579}" destId="{EF067381-D9B1-42B8-AEDC-585F2F8BE516}" srcOrd="0" destOrd="0" parTransId="{ABFF7E28-5724-4087-9607-CBA6F832220B}" sibTransId="{8B313EC0-3E60-4AEF-A8C7-037F633E19AA}"/>
    <dgm:cxn modelId="{CD272027-26A7-4376-AF47-49E254B36F19}" srcId="{89AF2DDF-4239-4809-864A-7A6CEA12C579}" destId="{7B67DB6D-3B3D-408E-9048-F75A7D66B314}" srcOrd="1" destOrd="0" parTransId="{BD4E2CE7-A434-43B0-BC8A-D92B8FCC49A2}" sibTransId="{B9E1E786-3193-4F85-98A1-D570C6FAE2AD}"/>
    <dgm:cxn modelId="{70380D5D-7E57-4D39-9258-EFF1A8B301B9}" type="presOf" srcId="{28839B41-7DCB-4066-81C1-330CEE8305D4}" destId="{1CAB8090-D8EF-478B-9D99-D2F3B8E2622A}" srcOrd="0" destOrd="0" presId="urn:microsoft.com/office/officeart/2008/layout/RadialCluster"/>
    <dgm:cxn modelId="{33BBBC76-0EDE-4E38-8AFD-C644D84DF4E1}" type="presOf" srcId="{24FFA6FE-59E9-4ACC-B4C5-87D7F5E89B6E}" destId="{80758C7D-D076-4860-859D-642639E9F38A}" srcOrd="0" destOrd="0" presId="urn:microsoft.com/office/officeart/2008/layout/RadialCluster"/>
    <dgm:cxn modelId="{4F8075EA-121E-4921-8FCB-AC0DF2BB453F}" type="presOf" srcId="{BB34383E-CA71-4D25-A6B7-D1E81C3BE4BA}" destId="{D1FB6BB2-8122-4700-AE72-23DDAEA0FA2B}" srcOrd="0" destOrd="0" presId="urn:microsoft.com/office/officeart/2008/layout/RadialCluster"/>
    <dgm:cxn modelId="{10428CAE-51B3-46E3-8B0E-2B482E308A32}" type="presOf" srcId="{89AF2DDF-4239-4809-864A-7A6CEA12C579}" destId="{1A42FEAF-8062-4589-991B-29A029A60228}" srcOrd="0" destOrd="0" presId="urn:microsoft.com/office/officeart/2008/layout/RadialCluster"/>
    <dgm:cxn modelId="{280D0EAD-8034-4DE9-A566-D3D47AC6A9C5}" srcId="{89AF2DDF-4239-4809-864A-7A6CEA12C579}" destId="{3AC1FE9A-2C60-40E1-9805-8927D76761BA}" srcOrd="2" destOrd="0" parTransId="{0C28F415-96D8-4BDD-A77D-E36A2967CAE6}" sibTransId="{13381AE7-D9B6-4607-9F47-EBBB1CB08767}"/>
    <dgm:cxn modelId="{F40A7EDC-E911-4FFA-84C7-061B87FAFFC6}" type="presOf" srcId="{C5C4EAC9-5F27-4DB5-87BA-7B385DE77563}" destId="{7A314165-8989-49B8-83A1-3A46E5C6E1F9}" srcOrd="0" destOrd="0" presId="urn:microsoft.com/office/officeart/2008/layout/RadialCluster"/>
    <dgm:cxn modelId="{916D4987-8ECF-4413-B388-AB84B8D5B1A6}" srcId="{7855715A-BBEC-44DB-B635-23F51AB084BA}" destId="{BE5ED359-F8C1-4919-A86D-1FD9485BB935}" srcOrd="0" destOrd="0" parTransId="{04A035DC-FB1F-49B0-AD49-4F8D0718CDFE}" sibTransId="{DA9378F1-2FF4-4C81-9F0F-607F7F6278F6}"/>
    <dgm:cxn modelId="{84411C2F-7D79-4352-9141-EDD20352586B}" srcId="{BB34383E-CA71-4D25-A6B7-D1E81C3BE4BA}" destId="{6A5029BE-0ACE-4801-B204-2CCACB0C76A1}" srcOrd="2" destOrd="0" parTransId="{0BCA9784-DFAF-4D7C-AA11-937C82F48A4D}" sibTransId="{2A7AECF4-5DFC-4160-87FF-2E8B72A739F9}"/>
    <dgm:cxn modelId="{8A89E008-31B1-4E92-B012-87325A19B6A1}" type="presOf" srcId="{C07C3DF4-8F33-4CA6-B61F-5E1F69D63ECC}" destId="{284DCB92-5841-40CE-B11D-BA91056DC986}" srcOrd="0" destOrd="0" presId="urn:microsoft.com/office/officeart/2008/layout/RadialCluster"/>
    <dgm:cxn modelId="{02BF3A6E-841E-4D8A-BB30-0E43B68FDB57}" srcId="{89AF2DDF-4239-4809-864A-7A6CEA12C579}" destId="{87502690-55E1-45FA-A180-7C4CCA57E92E}" srcOrd="4" destOrd="0" parTransId="{C07C3DF4-8F33-4CA6-B61F-5E1F69D63ECC}" sibTransId="{BFB35A2C-CD32-4CF4-9992-BE20EE59A992}"/>
    <dgm:cxn modelId="{3BF06FC9-F26E-4C89-B6FD-F1DFA983AE79}" type="presOf" srcId="{87502690-55E1-45FA-A180-7C4CCA57E92E}" destId="{E77244FC-DE63-42BB-850F-C621805AABA6}" srcOrd="0" destOrd="0" presId="urn:microsoft.com/office/officeart/2008/layout/RadialCluster"/>
    <dgm:cxn modelId="{4DABFACC-A09D-4CFF-B039-069C3B87A687}" srcId="{7855715A-BBEC-44DB-B635-23F51AB084BA}" destId="{86058998-DCF9-4050-8106-E0BC8229F773}" srcOrd="1" destOrd="0" parTransId="{0B75E961-7D25-4D6C-88A8-D4C322BE74F6}" sibTransId="{FD30FD5E-66CC-404A-92C5-79710197F34A}"/>
    <dgm:cxn modelId="{6332674D-9A0C-40F0-AD74-28084FFD5DA5}" type="presOf" srcId="{0C28F415-96D8-4BDD-A77D-E36A2967CAE6}" destId="{A1504DED-881E-470E-B0AF-C94691AFD3C1}" srcOrd="0" destOrd="0" presId="urn:microsoft.com/office/officeart/2008/layout/RadialCluster"/>
    <dgm:cxn modelId="{5BA33A0D-1172-451E-8558-AEECF47D9F03}" srcId="{BB34383E-CA71-4D25-A6B7-D1E81C3BE4BA}" destId="{7855715A-BBEC-44DB-B635-23F51AB084BA}" srcOrd="1" destOrd="0" parTransId="{BDE7A81A-F273-4861-A3FD-CFBDEFA59F57}" sibTransId="{7A919E43-C6F7-4E2B-8345-3D13E380C5DF}"/>
    <dgm:cxn modelId="{0B5C2869-D073-4D58-A803-2539BD1CF913}" type="presOf" srcId="{EF067381-D9B1-42B8-AEDC-585F2F8BE516}" destId="{E16EDFAB-FE6D-44FA-BC93-0F4FE6771D72}" srcOrd="0" destOrd="0" presId="urn:microsoft.com/office/officeart/2008/layout/RadialCluster"/>
    <dgm:cxn modelId="{FB29A399-C3D9-4DDD-8089-6EBFC0FBFF8F}" type="presOf" srcId="{3AC1FE9A-2C60-40E1-9805-8927D76761BA}" destId="{D41D7814-4FA0-48A0-86D4-B504D38B8AD1}" srcOrd="0" destOrd="0" presId="urn:microsoft.com/office/officeart/2008/layout/RadialCluster"/>
    <dgm:cxn modelId="{549B2930-8A64-4A2B-981D-581B9DAEC425}" srcId="{BB34383E-CA71-4D25-A6B7-D1E81C3BE4BA}" destId="{89AF2DDF-4239-4809-864A-7A6CEA12C579}" srcOrd="0" destOrd="0" parTransId="{6B6116F1-6110-4D01-896F-CB2EC08A5A8B}" sibTransId="{6665543C-ED78-4560-B654-C6D56D158A72}"/>
    <dgm:cxn modelId="{86A3227C-AF81-46A8-893B-5CC481084F4E}" type="presOf" srcId="{ABFF7E28-5724-4087-9607-CBA6F832220B}" destId="{1C2688AC-E033-4B23-9ABE-C198111D0EA6}" srcOrd="0" destOrd="0" presId="urn:microsoft.com/office/officeart/2008/layout/RadialCluster"/>
    <dgm:cxn modelId="{9C09AFD1-EACE-48CC-BAB8-64E356EFE60C}" type="presOf" srcId="{7B67DB6D-3B3D-408E-9048-F75A7D66B314}" destId="{67B799C8-044A-484B-8061-18AFA5C96921}" srcOrd="0" destOrd="0" presId="urn:microsoft.com/office/officeart/2008/layout/RadialCluster"/>
    <dgm:cxn modelId="{980C1944-5DD5-4D83-BFC0-C58B54F9745A}" srcId="{89AF2DDF-4239-4809-864A-7A6CEA12C579}" destId="{28839B41-7DCB-4066-81C1-330CEE8305D4}" srcOrd="5" destOrd="0" parTransId="{C5C4EAC9-5F27-4DB5-87BA-7B385DE77563}" sibTransId="{3F909DA4-8E24-4ED6-A393-207E921F2EFD}"/>
    <dgm:cxn modelId="{7E085F91-1564-46C5-AB06-C4AED7D6AF51}" type="presOf" srcId="{BD4E2CE7-A434-43B0-BC8A-D92B8FCC49A2}" destId="{48BB004A-D937-4934-A80B-291B848C883F}" srcOrd="0" destOrd="0" presId="urn:microsoft.com/office/officeart/2008/layout/RadialCluster"/>
    <dgm:cxn modelId="{DD9241CA-AA64-4958-910B-8AAA968F8546}" type="presOf" srcId="{34EFB839-F7E3-4235-94A1-99C1422320F8}" destId="{B153C037-5C33-493A-81D5-E286516D6D38}" srcOrd="0" destOrd="0" presId="urn:microsoft.com/office/officeart/2008/layout/RadialCluster"/>
    <dgm:cxn modelId="{64BCBEE7-19AF-410E-9EF6-4A752FBC75C0}" srcId="{89AF2DDF-4239-4809-864A-7A6CEA12C579}" destId="{34EFB839-F7E3-4235-94A1-99C1422320F8}" srcOrd="3" destOrd="0" parTransId="{24FFA6FE-59E9-4ACC-B4C5-87D7F5E89B6E}" sibTransId="{F6A5219C-AE13-4191-9253-CBBDEE369813}"/>
    <dgm:cxn modelId="{75C36E62-2D63-4D3A-884F-B2D6B0DAA553}" type="presParOf" srcId="{D1FB6BB2-8122-4700-AE72-23DDAEA0FA2B}" destId="{9C01711B-A92A-49CB-BBD3-002A87D2689B}" srcOrd="0" destOrd="0" presId="urn:microsoft.com/office/officeart/2008/layout/RadialCluster"/>
    <dgm:cxn modelId="{F566A821-4495-440B-95F5-5A03ECF83F4B}" type="presParOf" srcId="{9C01711B-A92A-49CB-BBD3-002A87D2689B}" destId="{1A42FEAF-8062-4589-991B-29A029A60228}" srcOrd="0" destOrd="0" presId="urn:microsoft.com/office/officeart/2008/layout/RadialCluster"/>
    <dgm:cxn modelId="{EB0DE889-5864-4AA9-BBB3-0AB7B47DD31A}" type="presParOf" srcId="{9C01711B-A92A-49CB-BBD3-002A87D2689B}" destId="{1C2688AC-E033-4B23-9ABE-C198111D0EA6}" srcOrd="1" destOrd="0" presId="urn:microsoft.com/office/officeart/2008/layout/RadialCluster"/>
    <dgm:cxn modelId="{88A7BE3B-02F9-4A43-A0B9-EE85BAA3B03A}" type="presParOf" srcId="{9C01711B-A92A-49CB-BBD3-002A87D2689B}" destId="{E16EDFAB-FE6D-44FA-BC93-0F4FE6771D72}" srcOrd="2" destOrd="0" presId="urn:microsoft.com/office/officeart/2008/layout/RadialCluster"/>
    <dgm:cxn modelId="{5BB5180D-1EE7-4906-9C2F-516E4C61DA24}" type="presParOf" srcId="{9C01711B-A92A-49CB-BBD3-002A87D2689B}" destId="{48BB004A-D937-4934-A80B-291B848C883F}" srcOrd="3" destOrd="0" presId="urn:microsoft.com/office/officeart/2008/layout/RadialCluster"/>
    <dgm:cxn modelId="{1ACC5408-4F4C-4C64-A130-9B40C922E28F}" type="presParOf" srcId="{9C01711B-A92A-49CB-BBD3-002A87D2689B}" destId="{67B799C8-044A-484B-8061-18AFA5C96921}" srcOrd="4" destOrd="0" presId="urn:microsoft.com/office/officeart/2008/layout/RadialCluster"/>
    <dgm:cxn modelId="{39DC74C4-A546-47A9-9F55-77AB71432708}" type="presParOf" srcId="{9C01711B-A92A-49CB-BBD3-002A87D2689B}" destId="{A1504DED-881E-470E-B0AF-C94691AFD3C1}" srcOrd="5" destOrd="0" presId="urn:microsoft.com/office/officeart/2008/layout/RadialCluster"/>
    <dgm:cxn modelId="{A34CFF42-9BA7-4216-AEB2-ED52BF34E164}" type="presParOf" srcId="{9C01711B-A92A-49CB-BBD3-002A87D2689B}" destId="{D41D7814-4FA0-48A0-86D4-B504D38B8AD1}" srcOrd="6" destOrd="0" presId="urn:microsoft.com/office/officeart/2008/layout/RadialCluster"/>
    <dgm:cxn modelId="{DFD1AF93-A6B7-4301-A6BB-4A2595CF0958}" type="presParOf" srcId="{9C01711B-A92A-49CB-BBD3-002A87D2689B}" destId="{80758C7D-D076-4860-859D-642639E9F38A}" srcOrd="7" destOrd="0" presId="urn:microsoft.com/office/officeart/2008/layout/RadialCluster"/>
    <dgm:cxn modelId="{6400E034-C770-4BBE-AD1A-3DFD7F4B2463}" type="presParOf" srcId="{9C01711B-A92A-49CB-BBD3-002A87D2689B}" destId="{B153C037-5C33-493A-81D5-E286516D6D38}" srcOrd="8" destOrd="0" presId="urn:microsoft.com/office/officeart/2008/layout/RadialCluster"/>
    <dgm:cxn modelId="{DE38EABA-B9BD-4D29-B231-DC060FA75FA4}" type="presParOf" srcId="{9C01711B-A92A-49CB-BBD3-002A87D2689B}" destId="{284DCB92-5841-40CE-B11D-BA91056DC986}" srcOrd="9" destOrd="0" presId="urn:microsoft.com/office/officeart/2008/layout/RadialCluster"/>
    <dgm:cxn modelId="{04393B13-B801-43AF-9180-9622416EF505}" type="presParOf" srcId="{9C01711B-A92A-49CB-BBD3-002A87D2689B}" destId="{E77244FC-DE63-42BB-850F-C621805AABA6}" srcOrd="10" destOrd="0" presId="urn:microsoft.com/office/officeart/2008/layout/RadialCluster"/>
    <dgm:cxn modelId="{EC3A4B1B-34DC-42E6-B806-2CAA6A640E52}" type="presParOf" srcId="{9C01711B-A92A-49CB-BBD3-002A87D2689B}" destId="{7A314165-8989-49B8-83A1-3A46E5C6E1F9}" srcOrd="11" destOrd="0" presId="urn:microsoft.com/office/officeart/2008/layout/RadialCluster"/>
    <dgm:cxn modelId="{B1618408-8ECC-4341-AAAF-D008F86D2158}" type="presParOf" srcId="{9C01711B-A92A-49CB-BBD3-002A87D2689B}" destId="{1CAB8090-D8EF-478B-9D99-D2F3B8E2622A}" srcOrd="12" destOrd="0" presId="urn:microsoft.com/office/officeart/2008/layout/RadialCluster"/>
  </dgm:cxnLst>
  <dgm:bg/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/>
            <a:t>বন</a:t>
          </a:r>
          <a:r>
            <a:rPr lang="en-US" dirty="0" smtClean="0"/>
            <a:t> </a:t>
          </a:r>
          <a:r>
            <a:rPr lang="en-US" dirty="0" err="1" smtClean="0"/>
            <a:t>থেকে</a:t>
          </a:r>
          <a:r>
            <a:rPr lang="en-US" dirty="0" smtClean="0"/>
            <a:t> </a:t>
          </a:r>
          <a:r>
            <a:rPr lang="en-US" dirty="0" err="1" smtClean="0"/>
            <a:t>গাছ</a:t>
          </a:r>
          <a:r>
            <a:rPr lang="en-US" dirty="0" smtClean="0"/>
            <a:t>  </a:t>
          </a:r>
          <a:endParaRPr lang="en-US" dirty="0"/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ScaleX="145098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6122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6122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EEC9EF-2151-429E-AF16-C18E907F841C}" type="presOf" srcId="{B78156D9-8E95-460A-AE47-087109A90EDA}" destId="{0B50CF0D-A90E-4F24-AF7F-4464C5786D96}" srcOrd="0" destOrd="0" presId="urn:microsoft.com/office/officeart/2008/layout/CaptionedPictures"/>
    <dgm:cxn modelId="{27BF8C71-E0FC-42F7-9C11-65D8D1247766}" type="presOf" srcId="{D01FC568-ECE5-42A4-BB2B-8090862E9EB5}" destId="{A11F5B73-CA28-4233-915B-0C8B8F89A7E1}" srcOrd="0" destOrd="0" presId="urn:microsoft.com/office/officeart/2008/layout/CaptionedPictures"/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880056EC-0978-49CE-9A54-A8F082A681BE}" type="presParOf" srcId="{0B50CF0D-A90E-4F24-AF7F-4464C5786D96}" destId="{0FB05C06-94B8-4B76-8B93-EA356A862B8D}" srcOrd="0" destOrd="0" presId="urn:microsoft.com/office/officeart/2008/layout/CaptionedPictures"/>
    <dgm:cxn modelId="{B659BAED-9B73-4966-92BF-C8DE3C344707}" type="presParOf" srcId="{0FB05C06-94B8-4B76-8B93-EA356A862B8D}" destId="{E83BE652-8076-45C8-88D2-673A6DC60CD2}" srcOrd="0" destOrd="0" presId="urn:microsoft.com/office/officeart/2008/layout/CaptionedPictures"/>
    <dgm:cxn modelId="{483DDDAA-C751-4775-AF21-EA17F67F2875}" type="presParOf" srcId="{0FB05C06-94B8-4B76-8B93-EA356A862B8D}" destId="{FA0188EA-7214-46D4-9F17-5E575F59785E}" srcOrd="1" destOrd="0" presId="urn:microsoft.com/office/officeart/2008/layout/CaptionedPictures"/>
    <dgm:cxn modelId="{9A965129-8B40-4D07-A8C7-02EA7F7CE3E0}" type="presParOf" srcId="{0FB05C06-94B8-4B76-8B93-EA356A862B8D}" destId="{7B2E89ED-68FD-48F4-920C-23979CD1F363}" srcOrd="2" destOrd="0" presId="urn:microsoft.com/office/officeart/2008/layout/CaptionedPictures"/>
    <dgm:cxn modelId="{986BED3D-AA2C-46C5-98C9-32557EE29401}" type="presParOf" srcId="{7B2E89ED-68FD-48F4-920C-23979CD1F363}" destId="{D402537C-58E5-4409-B4D7-2B2696E22514}" srcOrd="0" destOrd="0" presId="urn:microsoft.com/office/officeart/2008/layout/CaptionedPictures"/>
    <dgm:cxn modelId="{E5DF4719-C582-41AE-88BA-E2FB86DD5CAB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2767" y="3626"/>
          <a:ext cx="2914406" cy="1431655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773" y="1435282"/>
          <a:ext cx="2918395" cy="77089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গ্রাম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থেকে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773" y="1435282"/>
        <a:ext cx="2918395" cy="7708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1410" y="1116"/>
          <a:ext cx="2892779" cy="22837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1" y="92466"/>
          <a:ext cx="2895596" cy="14844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1" y="1576915"/>
          <a:ext cx="2895596" cy="616617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গাছ</a:t>
          </a:r>
          <a:r>
            <a:rPr lang="en-US" sz="2600" kern="1200" dirty="0" smtClean="0"/>
            <a:t>  </a:t>
          </a:r>
          <a:r>
            <a:rPr lang="en-US" sz="2600" kern="1200" dirty="0" err="1" smtClean="0"/>
            <a:t>থেকে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কাঠ</a:t>
          </a:r>
          <a:endParaRPr lang="en-US" sz="2600" kern="1200" dirty="0"/>
        </a:p>
      </dsp:txBody>
      <dsp:txXfrm>
        <a:off x="1" y="1576915"/>
        <a:ext cx="2895596" cy="6166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2903" y="2232"/>
          <a:ext cx="2965992" cy="22815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2899" y="93493"/>
          <a:ext cx="2966001" cy="14829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1450" y="1576491"/>
          <a:ext cx="2968899" cy="616014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কাঠ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থেকে</a:t>
          </a:r>
          <a:r>
            <a:rPr lang="en-US" sz="2200" kern="1200" dirty="0" smtClean="0"/>
            <a:t> </a:t>
          </a:r>
          <a:r>
            <a:rPr lang="en-US" sz="2200" kern="1200" smtClean="0"/>
            <a:t>আসবাবপত্র</a:t>
          </a:r>
          <a:endParaRPr lang="en-US" sz="2200" kern="1200" dirty="0"/>
        </a:p>
      </dsp:txBody>
      <dsp:txXfrm>
        <a:off x="1450" y="1576491"/>
        <a:ext cx="2968899" cy="61601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2" y="0"/>
          <a:ext cx="2895595" cy="22098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38103" y="88392"/>
          <a:ext cx="2819393" cy="143637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38103" y="1524762"/>
          <a:ext cx="2819393" cy="596646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গাছ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থেকে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তুলা</a:t>
          </a:r>
          <a:r>
            <a:rPr lang="en-US" sz="2500" kern="1200" dirty="0" smtClean="0"/>
            <a:t> </a:t>
          </a:r>
          <a:endParaRPr lang="en-US" sz="2500" kern="1200" dirty="0"/>
        </a:p>
      </dsp:txBody>
      <dsp:txXfrm>
        <a:off x="38103" y="1524762"/>
        <a:ext cx="2819393" cy="59664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0" y="0"/>
          <a:ext cx="2819398" cy="21752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0" y="87009"/>
          <a:ext cx="2819398" cy="14138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0" y="1500907"/>
          <a:ext cx="2819398" cy="587311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তুলা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থেকে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সুতা</a:t>
          </a:r>
          <a:r>
            <a:rPr lang="en-US" sz="2500" kern="1200" dirty="0" smtClean="0"/>
            <a:t> </a:t>
          </a:r>
          <a:endParaRPr lang="en-US" sz="2500" kern="1200" dirty="0"/>
        </a:p>
      </dsp:txBody>
      <dsp:txXfrm>
        <a:off x="0" y="1500907"/>
        <a:ext cx="2819398" cy="58731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0" y="0"/>
          <a:ext cx="1813560" cy="21336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2" y="85344"/>
          <a:ext cx="2895595" cy="13868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2" y="1472184"/>
          <a:ext cx="2895595" cy="576072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সুতা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থেকে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কাপর</a:t>
          </a:r>
          <a:endParaRPr lang="en-US" sz="2500" kern="1200" dirty="0"/>
        </a:p>
      </dsp:txBody>
      <dsp:txXfrm>
        <a:off x="2" y="1472184"/>
        <a:ext cx="2895595" cy="57607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2633" y="3959"/>
          <a:ext cx="2914674" cy="148075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710" y="1484712"/>
          <a:ext cx="2918521" cy="79732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0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রাজশাহী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থেকে</a:t>
          </a:r>
          <a:r>
            <a:rPr lang="en-US" sz="3100" kern="1200" dirty="0" smtClean="0"/>
            <a:t>  </a:t>
          </a:r>
          <a:r>
            <a:rPr lang="bn-BD" sz="3100" kern="1200" dirty="0" smtClean="0"/>
            <a:t> </a:t>
          </a:r>
          <a:endParaRPr lang="en-US" sz="3100" kern="1200" dirty="0"/>
        </a:p>
      </dsp:txBody>
      <dsp:txXfrm>
        <a:off x="710" y="1484712"/>
        <a:ext cx="2918521" cy="79732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3735" y="103181"/>
          <a:ext cx="3192928" cy="1351763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1204" y="1454945"/>
          <a:ext cx="3197990" cy="727872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আম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কিনে</a:t>
          </a:r>
          <a:r>
            <a:rPr lang="en-US" sz="2400" kern="1200" dirty="0" smtClean="0"/>
            <a:t>   </a:t>
          </a:r>
          <a:r>
            <a:rPr lang="bn-BD" sz="2400" kern="1200" dirty="0" smtClean="0"/>
            <a:t> </a:t>
          </a:r>
          <a:endParaRPr lang="en-US" sz="2400" kern="1200" dirty="0"/>
        </a:p>
      </dsp:txBody>
      <dsp:txXfrm>
        <a:off x="1204" y="1454945"/>
        <a:ext cx="3197990" cy="72787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2633" y="3959"/>
          <a:ext cx="2914674" cy="1480752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710" y="1484712"/>
          <a:ext cx="2918521" cy="79732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ঢাকা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শহরে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বিক্রি</a:t>
          </a:r>
          <a:r>
            <a:rPr lang="en-US" sz="2800" kern="1200" dirty="0" smtClean="0"/>
            <a:t>  </a:t>
          </a:r>
          <a:r>
            <a:rPr lang="bn-BD" sz="2800" kern="1200" dirty="0" smtClean="0"/>
            <a:t> </a:t>
          </a:r>
          <a:endParaRPr lang="en-US" sz="2800" kern="1200" dirty="0"/>
        </a:p>
      </dsp:txBody>
      <dsp:txXfrm>
        <a:off x="710" y="1484712"/>
        <a:ext cx="2918521" cy="79732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2767" y="3626"/>
          <a:ext cx="2914406" cy="1431655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773" y="1435282"/>
          <a:ext cx="2918395" cy="77089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গ্রাম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থেকে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773" y="1435282"/>
        <a:ext cx="2918395" cy="77089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2767" y="3626"/>
          <a:ext cx="2914406" cy="143165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773" y="1435282"/>
          <a:ext cx="2918395" cy="77089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শাক-সবজ্বি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কিনে</a:t>
          </a:r>
          <a:r>
            <a:rPr lang="en-US" sz="2700" kern="1200" dirty="0" smtClean="0"/>
            <a:t>   </a:t>
          </a:r>
          <a:r>
            <a:rPr lang="bn-BD" sz="2700" kern="1200" dirty="0" smtClean="0"/>
            <a:t> </a:t>
          </a:r>
          <a:endParaRPr lang="en-US" sz="2700" kern="1200" dirty="0"/>
        </a:p>
      </dsp:txBody>
      <dsp:txXfrm>
        <a:off x="773" y="1435282"/>
        <a:ext cx="2918395" cy="770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2767" y="3626"/>
          <a:ext cx="2914406" cy="143165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773" y="1435282"/>
          <a:ext cx="2918395" cy="77089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শাক-সবজ্বি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কিনে</a:t>
          </a:r>
          <a:r>
            <a:rPr lang="en-US" sz="2700" kern="1200" dirty="0" smtClean="0"/>
            <a:t>   </a:t>
          </a:r>
          <a:r>
            <a:rPr lang="bn-BD" sz="2700" kern="1200" dirty="0" smtClean="0"/>
            <a:t> </a:t>
          </a:r>
          <a:endParaRPr lang="en-US" sz="2700" kern="1200" dirty="0"/>
        </a:p>
      </dsp:txBody>
      <dsp:txXfrm>
        <a:off x="773" y="1435282"/>
        <a:ext cx="2918395" cy="77089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2767" y="3626"/>
          <a:ext cx="2914406" cy="143165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773" y="1435282"/>
          <a:ext cx="2918395" cy="77089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শহরে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বিক্রি</a:t>
          </a:r>
          <a:r>
            <a:rPr lang="en-US" sz="2400" kern="1200" dirty="0" smtClean="0"/>
            <a:t>  </a:t>
          </a:r>
          <a:r>
            <a:rPr lang="bn-BD" sz="2400" kern="1200" dirty="0" smtClean="0"/>
            <a:t> </a:t>
          </a:r>
          <a:endParaRPr lang="en-US" sz="2400" kern="1200" dirty="0"/>
        </a:p>
      </dsp:txBody>
      <dsp:txXfrm>
        <a:off x="773" y="1435282"/>
        <a:ext cx="2918395" cy="77089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846" y="1782"/>
          <a:ext cx="2918248" cy="1384522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455237" y="1386305"/>
          <a:ext cx="2009467" cy="745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আলু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ক্ষেত</a:t>
          </a:r>
          <a:r>
            <a:rPr lang="en-US" sz="2400" kern="1200" dirty="0" smtClean="0"/>
            <a:t>  </a:t>
          </a:r>
          <a:r>
            <a:rPr lang="bn-BD" sz="2400" kern="1200" dirty="0" smtClean="0"/>
            <a:t> </a:t>
          </a:r>
          <a:endParaRPr lang="en-US" sz="2400" kern="1200" dirty="0"/>
        </a:p>
      </dsp:txBody>
      <dsp:txXfrm>
        <a:off x="455237" y="1386305"/>
        <a:ext cx="2009467" cy="74551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766" y="2611"/>
          <a:ext cx="2918408" cy="143754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88688" y="1440158"/>
          <a:ext cx="2742564" cy="77406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  </a:t>
          </a:r>
          <a:r>
            <a:rPr lang="bn-BD" sz="2600" kern="1200" dirty="0" smtClean="0"/>
            <a:t> </a:t>
          </a:r>
          <a:r>
            <a:rPr lang="en-US" sz="2600" kern="1200" dirty="0" err="1" smtClean="0"/>
            <a:t>পিয়াজের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ক্ষেত</a:t>
          </a:r>
          <a:r>
            <a:rPr lang="en-US" sz="2600" kern="1200" dirty="0" smtClean="0"/>
            <a:t> </a:t>
          </a:r>
          <a:endParaRPr lang="en-US" sz="2600" kern="1200" dirty="0"/>
        </a:p>
      </dsp:txBody>
      <dsp:txXfrm>
        <a:off x="88688" y="1440158"/>
        <a:ext cx="2742564" cy="77406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1519" y="3310"/>
          <a:ext cx="3425961" cy="133300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174413" y="1336316"/>
          <a:ext cx="3080172" cy="717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আলুর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তোলার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মৌসুম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174413" y="1336316"/>
        <a:ext cx="3080172" cy="71777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846" y="1782"/>
          <a:ext cx="2918248" cy="1384522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209811" y="1386305"/>
          <a:ext cx="2500319" cy="745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 </a:t>
          </a:r>
          <a:r>
            <a:rPr lang="en-US" sz="2100" kern="1200" dirty="0" err="1" smtClean="0"/>
            <a:t>মৌসুম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শেষে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বিক্রি</a:t>
          </a:r>
          <a:endParaRPr lang="en-US" sz="2100" kern="1200" dirty="0"/>
        </a:p>
      </dsp:txBody>
      <dsp:txXfrm>
        <a:off x="209811" y="1386305"/>
        <a:ext cx="2500319" cy="74551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1201" y="1809"/>
          <a:ext cx="3350397" cy="144544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94819" y="1447257"/>
          <a:ext cx="3163160" cy="77831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 </a:t>
          </a:r>
          <a:r>
            <a:rPr lang="bn-BD" sz="2200" kern="1200" dirty="0" smtClean="0"/>
            <a:t> </a:t>
          </a:r>
          <a:r>
            <a:rPr lang="en-US" sz="2200" kern="1200" dirty="0" err="1" smtClean="0"/>
            <a:t>পিয়াজ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তোলার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মৌসুম</a:t>
          </a:r>
          <a:r>
            <a:rPr lang="en-US" sz="2200" kern="1200" dirty="0" smtClean="0"/>
            <a:t> </a:t>
          </a:r>
          <a:endParaRPr lang="en-US" sz="2200" kern="1200" dirty="0"/>
        </a:p>
      </dsp:txBody>
      <dsp:txXfrm>
        <a:off x="94819" y="1447257"/>
        <a:ext cx="3163160" cy="77831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756" y="1596"/>
          <a:ext cx="2918428" cy="144343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83068" y="1445035"/>
          <a:ext cx="2753804" cy="77723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 </a:t>
          </a:r>
          <a:r>
            <a:rPr lang="bn-BD" sz="2200" kern="1200" dirty="0" smtClean="0"/>
            <a:t> </a:t>
          </a:r>
          <a:r>
            <a:rPr lang="en-US" sz="2200" kern="1200" dirty="0" err="1" smtClean="0"/>
            <a:t>মৌসুম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শেষে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বিক্রি</a:t>
          </a:r>
          <a:r>
            <a:rPr lang="en-US" sz="2200" kern="1200" dirty="0" smtClean="0"/>
            <a:t> </a:t>
          </a:r>
          <a:endParaRPr lang="en-US" sz="2200" kern="1200" dirty="0"/>
        </a:p>
      </dsp:txBody>
      <dsp:txXfrm>
        <a:off x="83068" y="1445035"/>
        <a:ext cx="2753804" cy="77723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0" y="76202"/>
          <a:ext cx="3124200" cy="43088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3" y="6"/>
          <a:ext cx="3124196" cy="23890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1" y="2506919"/>
          <a:ext cx="3124196" cy="1836482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একজন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শিক্ষক</a:t>
          </a:r>
          <a:r>
            <a:rPr lang="bn-BD" sz="2700" kern="1200" dirty="0" smtClean="0"/>
            <a:t> </a:t>
          </a:r>
          <a:endParaRPr lang="en-US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/>
            <a:t>শিক্ষা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দানের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মাধ্যমে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উপযোগ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সৃষ্টি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করেন</a:t>
          </a:r>
          <a:r>
            <a:rPr lang="en-US" sz="2700" kern="1200" dirty="0" smtClean="0"/>
            <a:t> </a:t>
          </a:r>
          <a:r>
            <a:rPr lang="bn-BD" sz="2700" kern="1200" dirty="0" smtClean="0"/>
            <a:t> </a:t>
          </a:r>
          <a:endParaRPr lang="en-US" sz="2700" kern="1200" dirty="0"/>
        </a:p>
      </dsp:txBody>
      <dsp:txXfrm>
        <a:off x="1" y="2506919"/>
        <a:ext cx="3124196" cy="183648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1525" y="2106"/>
          <a:ext cx="3121149" cy="43046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3054" y="2099"/>
          <a:ext cx="3121145" cy="23867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1527" y="2428387"/>
          <a:ext cx="3121145" cy="1838813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একজন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নার্স</a:t>
          </a:r>
          <a:r>
            <a:rPr lang="bn-BD" sz="2400" kern="1200" dirty="0" smtClean="0"/>
            <a:t> সেবা</a:t>
          </a:r>
          <a:r>
            <a:rPr lang="en-US" sz="2400" kern="1200" dirty="0" smtClean="0"/>
            <a:t>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দানের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মাধ্যমে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উপযোগ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সৃষ্টি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করেন</a:t>
          </a:r>
          <a:r>
            <a:rPr lang="en-US" sz="2400" kern="1200" dirty="0" smtClean="0"/>
            <a:t> </a:t>
          </a:r>
          <a:r>
            <a:rPr lang="bn-BD" sz="2400" kern="1200" dirty="0" smtClean="0"/>
            <a:t> </a:t>
          </a:r>
          <a:endParaRPr lang="en-US" sz="2400" kern="1200" dirty="0"/>
        </a:p>
      </dsp:txBody>
      <dsp:txXfrm>
        <a:off x="1527" y="2428387"/>
        <a:ext cx="3121145" cy="183881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0" y="8"/>
          <a:ext cx="3124200" cy="44612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0" y="76195"/>
          <a:ext cx="3124196" cy="23890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1" y="2430718"/>
          <a:ext cx="3124196" cy="1988884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একজন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গায়ক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গানের</a:t>
          </a:r>
          <a:r>
            <a:rPr lang="en-US" sz="2600" kern="1200" dirty="0" smtClean="0"/>
            <a:t>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মাধ্যমে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উপযোগ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সৃষ্টি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করেন</a:t>
          </a:r>
          <a:r>
            <a:rPr lang="en-US" sz="2600" kern="1200" dirty="0" smtClean="0"/>
            <a:t> </a:t>
          </a:r>
          <a:r>
            <a:rPr lang="bn-BD" sz="2600" kern="1200" dirty="0" smtClean="0"/>
            <a:t> </a:t>
          </a:r>
          <a:endParaRPr lang="en-US" sz="2600" kern="1200" dirty="0"/>
        </a:p>
      </dsp:txBody>
      <dsp:txXfrm>
        <a:off x="1" y="2430718"/>
        <a:ext cx="3124196" cy="1988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2767" y="3626"/>
          <a:ext cx="2914406" cy="143165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773" y="1435282"/>
          <a:ext cx="2918395" cy="77089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শহরে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বিক্রি</a:t>
          </a:r>
          <a:r>
            <a:rPr lang="en-US" sz="2400" kern="1200" dirty="0" smtClean="0"/>
            <a:t>  </a:t>
          </a:r>
          <a:r>
            <a:rPr lang="bn-BD" sz="2400" kern="1200" dirty="0" smtClean="0"/>
            <a:t> </a:t>
          </a:r>
          <a:endParaRPr lang="en-US" sz="2400" kern="1200" dirty="0"/>
        </a:p>
      </dsp:txBody>
      <dsp:txXfrm>
        <a:off x="773" y="1435282"/>
        <a:ext cx="2918395" cy="7708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F72AA-242F-4B17-A181-C21F473BE8BD}">
      <dsp:nvSpPr>
        <dsp:cNvPr id="0" name=""/>
        <dsp:cNvSpPr/>
      </dsp:nvSpPr>
      <dsp:spPr>
        <a:xfrm>
          <a:off x="2673727" y="577879"/>
          <a:ext cx="298073" cy="47314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DD128-6D2F-4112-8BB1-7F1016EBAE47}">
      <dsp:nvSpPr>
        <dsp:cNvPr id="0" name=""/>
        <dsp:cNvSpPr/>
      </dsp:nvSpPr>
      <dsp:spPr>
        <a:xfrm>
          <a:off x="39919" y="66342"/>
          <a:ext cx="2869068" cy="91174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BD225-8FF5-46B7-B6D1-A84FCBD1B50B}">
      <dsp:nvSpPr>
        <dsp:cNvPr id="0" name=""/>
        <dsp:cNvSpPr/>
      </dsp:nvSpPr>
      <dsp:spPr>
        <a:xfrm>
          <a:off x="117677" y="1100776"/>
          <a:ext cx="2816151" cy="790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106680" rIns="2844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</a:t>
          </a:r>
          <a:r>
            <a:rPr lang="en-US" sz="2800" kern="1200" dirty="0" err="1" smtClean="0"/>
            <a:t>পুরাতন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বাড়ি</a:t>
          </a:r>
          <a:endParaRPr lang="en-US" sz="2800" kern="1200" dirty="0"/>
        </a:p>
      </dsp:txBody>
      <dsp:txXfrm>
        <a:off x="117677" y="1100776"/>
        <a:ext cx="2816151" cy="790090"/>
      </dsp:txXfrm>
    </dsp:sp>
    <dsp:sp modelId="{0F6FDFAA-5064-412F-B96C-29432B2D5C0F}">
      <dsp:nvSpPr>
        <dsp:cNvPr id="0" name=""/>
        <dsp:cNvSpPr/>
      </dsp:nvSpPr>
      <dsp:spPr>
        <a:xfrm>
          <a:off x="2352534" y="431615"/>
          <a:ext cx="619266" cy="963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F72AA-242F-4B17-A181-C21F473BE8BD}">
      <dsp:nvSpPr>
        <dsp:cNvPr id="0" name=""/>
        <dsp:cNvSpPr/>
      </dsp:nvSpPr>
      <dsp:spPr>
        <a:xfrm>
          <a:off x="2678865" y="616855"/>
          <a:ext cx="292933" cy="464983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DD128-6D2F-4112-8BB1-7F1016EBAE47}">
      <dsp:nvSpPr>
        <dsp:cNvPr id="0" name=""/>
        <dsp:cNvSpPr/>
      </dsp:nvSpPr>
      <dsp:spPr>
        <a:xfrm>
          <a:off x="0" y="136763"/>
          <a:ext cx="2920564" cy="102609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BD225-8FF5-46B7-B6D1-A84FCBD1B50B}">
      <dsp:nvSpPr>
        <dsp:cNvPr id="0" name=""/>
        <dsp:cNvSpPr/>
      </dsp:nvSpPr>
      <dsp:spPr>
        <a:xfrm>
          <a:off x="166508" y="1128532"/>
          <a:ext cx="2767595" cy="776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0" tIns="76200" rIns="203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লিজা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তার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পুরাতন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বাড়িটি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বিক্রি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করেন</a:t>
          </a:r>
          <a:endParaRPr lang="en-US" sz="2000" kern="1200" dirty="0"/>
        </a:p>
      </dsp:txBody>
      <dsp:txXfrm>
        <a:off x="166508" y="1128532"/>
        <a:ext cx="2767595" cy="776467"/>
      </dsp:txXfrm>
    </dsp:sp>
    <dsp:sp modelId="{0F6FDFAA-5064-412F-B96C-29432B2D5C0F}">
      <dsp:nvSpPr>
        <dsp:cNvPr id="0" name=""/>
        <dsp:cNvSpPr/>
      </dsp:nvSpPr>
      <dsp:spPr>
        <a:xfrm>
          <a:off x="2363209" y="473113"/>
          <a:ext cx="608589" cy="947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F72AA-242F-4B17-A181-C21F473BE8BD}">
      <dsp:nvSpPr>
        <dsp:cNvPr id="0" name=""/>
        <dsp:cNvSpPr/>
      </dsp:nvSpPr>
      <dsp:spPr>
        <a:xfrm>
          <a:off x="2810840" y="558668"/>
          <a:ext cx="313358" cy="497404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DD128-6D2F-4112-8BB1-7F1016EBAE47}">
      <dsp:nvSpPr>
        <dsp:cNvPr id="0" name=""/>
        <dsp:cNvSpPr/>
      </dsp:nvSpPr>
      <dsp:spPr>
        <a:xfrm>
          <a:off x="41966" y="20899"/>
          <a:ext cx="3016198" cy="9585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BD225-8FF5-46B7-B6D1-A84FCBD1B50B}">
      <dsp:nvSpPr>
        <dsp:cNvPr id="0" name=""/>
        <dsp:cNvSpPr/>
      </dsp:nvSpPr>
      <dsp:spPr>
        <a:xfrm>
          <a:off x="123712" y="1074393"/>
          <a:ext cx="2960568" cy="83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80010" rIns="21336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অনন্যা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সেই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পুরাতন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বাড়িটি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ক্রয়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করেন</a:t>
          </a:r>
          <a:endParaRPr lang="en-US" sz="2100" kern="1200" dirty="0"/>
        </a:p>
      </dsp:txBody>
      <dsp:txXfrm>
        <a:off x="123712" y="1074393"/>
        <a:ext cx="2960568" cy="830606"/>
      </dsp:txXfrm>
    </dsp:sp>
    <dsp:sp modelId="{0F6FDFAA-5064-412F-B96C-29432B2D5C0F}">
      <dsp:nvSpPr>
        <dsp:cNvPr id="0" name=""/>
        <dsp:cNvSpPr/>
      </dsp:nvSpPr>
      <dsp:spPr>
        <a:xfrm>
          <a:off x="2473175" y="404903"/>
          <a:ext cx="651023" cy="1013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1531" y="1079"/>
          <a:ext cx="3121137" cy="22076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1530" y="89384"/>
          <a:ext cx="3121139" cy="14349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1530" y="1524351"/>
          <a:ext cx="3121139" cy="596063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অনন্যা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তার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গাড়িটি</a:t>
          </a:r>
          <a:r>
            <a:rPr lang="en-US" sz="1800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বিক্রি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করবেন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1530" y="1524351"/>
        <a:ext cx="3121139" cy="596063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77652" y="1099"/>
          <a:ext cx="2968894" cy="22496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77654" y="91085"/>
          <a:ext cx="2968890" cy="146226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77654" y="1553352"/>
          <a:ext cx="2968890" cy="607403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লিজা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পুরাতন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r>
            <a:rPr lang="en-US" sz="1800" kern="1200" dirty="0" err="1" smtClean="0"/>
            <a:t>গাড়িটি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কিনবেন</a:t>
          </a:r>
          <a:endParaRPr lang="en-US" sz="1800" kern="1200" dirty="0"/>
        </a:p>
      </dsp:txBody>
      <dsp:txXfrm>
        <a:off x="77654" y="1553352"/>
        <a:ext cx="2968890" cy="607403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3053" y="2198"/>
          <a:ext cx="3118093" cy="22470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3046" y="92079"/>
          <a:ext cx="3118106" cy="14605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1525" y="1552649"/>
          <a:ext cx="3121149" cy="606698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গাড়ি</a:t>
          </a:r>
          <a:r>
            <a:rPr lang="en-US" sz="2600" kern="1200" dirty="0" smtClean="0"/>
            <a:t> </a:t>
          </a:r>
          <a:endParaRPr lang="en-US" sz="2600" kern="1200" dirty="0"/>
        </a:p>
      </dsp:txBody>
      <dsp:txXfrm>
        <a:off x="1525" y="1552649"/>
        <a:ext cx="3121149" cy="60669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C8867-BE74-4186-9358-A95F00245140}">
      <dsp:nvSpPr>
        <dsp:cNvPr id="0" name=""/>
        <dsp:cNvSpPr/>
      </dsp:nvSpPr>
      <dsp:spPr>
        <a:xfrm>
          <a:off x="868679" y="0"/>
          <a:ext cx="9845039" cy="1219200"/>
        </a:xfrm>
        <a:prstGeom prst="rightArrow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9BE85BA-C188-4379-8973-46B234422183}">
      <dsp:nvSpPr>
        <dsp:cNvPr id="0" name=""/>
        <dsp:cNvSpPr/>
      </dsp:nvSpPr>
      <dsp:spPr>
        <a:xfrm>
          <a:off x="36194" y="365760"/>
          <a:ext cx="3474719" cy="4876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উপযোগ</a:t>
          </a:r>
          <a:endParaRPr lang="en-US" sz="1900" kern="1200" dirty="0"/>
        </a:p>
      </dsp:txBody>
      <dsp:txXfrm>
        <a:off x="60001" y="389567"/>
        <a:ext cx="3427105" cy="440066"/>
      </dsp:txXfrm>
    </dsp:sp>
    <dsp:sp modelId="{BCDB7685-9DE9-4E90-9708-3A71C40128F7}">
      <dsp:nvSpPr>
        <dsp:cNvPr id="0" name=""/>
        <dsp:cNvSpPr/>
      </dsp:nvSpPr>
      <dsp:spPr>
        <a:xfrm>
          <a:off x="4053839" y="365760"/>
          <a:ext cx="3474719" cy="48768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দ্রব্য</a:t>
          </a:r>
          <a:r>
            <a:rPr lang="en-US" sz="1900" kern="1200" dirty="0" smtClean="0"/>
            <a:t> ও </a:t>
          </a:r>
          <a:r>
            <a:rPr lang="en-US" sz="1900" kern="1200" dirty="0" err="1" smtClean="0"/>
            <a:t>সেবার</a:t>
          </a:r>
          <a:r>
            <a:rPr lang="en-US" sz="1900" kern="1200" dirty="0" smtClean="0"/>
            <a:t> ঐ </a:t>
          </a:r>
          <a:r>
            <a:rPr lang="en-US" sz="1900" kern="1200" dirty="0" err="1" smtClean="0"/>
            <a:t>বিশেষ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গুন</a:t>
          </a:r>
          <a:r>
            <a:rPr lang="en-US" sz="1900" kern="1200" dirty="0" smtClean="0"/>
            <a:t> </a:t>
          </a:r>
          <a:endParaRPr lang="en-US" sz="1900" kern="1200" dirty="0"/>
        </a:p>
      </dsp:txBody>
      <dsp:txXfrm>
        <a:off x="4077646" y="389567"/>
        <a:ext cx="3427105" cy="440066"/>
      </dsp:txXfrm>
    </dsp:sp>
    <dsp:sp modelId="{AA2A706D-4F61-4B02-A536-1AF88862667E}">
      <dsp:nvSpPr>
        <dsp:cNvPr id="0" name=""/>
        <dsp:cNvSpPr/>
      </dsp:nvSpPr>
      <dsp:spPr>
        <a:xfrm>
          <a:off x="8071484" y="365760"/>
          <a:ext cx="3474719" cy="48768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যা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মানুষের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অভাব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পূরন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করে</a:t>
          </a:r>
          <a:r>
            <a:rPr lang="en-US" sz="1900" kern="1200" dirty="0" smtClean="0"/>
            <a:t> । </a:t>
          </a:r>
          <a:endParaRPr lang="en-US" sz="1900" kern="1200" dirty="0"/>
        </a:p>
      </dsp:txBody>
      <dsp:txXfrm>
        <a:off x="8095291" y="389567"/>
        <a:ext cx="3427105" cy="440066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2FEAF-8062-4589-991B-29A029A60228}">
      <dsp:nvSpPr>
        <dsp:cNvPr id="0" name=""/>
        <dsp:cNvSpPr/>
      </dsp:nvSpPr>
      <dsp:spPr>
        <a:xfrm>
          <a:off x="4226044" y="1219872"/>
          <a:ext cx="3096098" cy="102870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উপযোগের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শ্রেণিবিভাগ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4276261" y="1270089"/>
        <a:ext cx="2995664" cy="928266"/>
      </dsp:txXfrm>
    </dsp:sp>
    <dsp:sp modelId="{1C2688AC-E033-4B23-9ABE-C198111D0EA6}">
      <dsp:nvSpPr>
        <dsp:cNvPr id="0" name=""/>
        <dsp:cNvSpPr/>
      </dsp:nvSpPr>
      <dsp:spPr>
        <a:xfrm rot="16234769">
          <a:off x="5516790" y="954697"/>
          <a:ext cx="5303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037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EDFAB-FE6D-44FA-BC93-0F4FE6771D72}">
      <dsp:nvSpPr>
        <dsp:cNvPr id="0" name=""/>
        <dsp:cNvSpPr/>
      </dsp:nvSpPr>
      <dsp:spPr>
        <a:xfrm>
          <a:off x="4310886" y="294"/>
          <a:ext cx="2954517" cy="68922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রুপগত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উপযোগ</a:t>
          </a:r>
          <a:endParaRPr lang="en-US" sz="2400" kern="1200" dirty="0"/>
        </a:p>
      </dsp:txBody>
      <dsp:txXfrm>
        <a:off x="4344531" y="33939"/>
        <a:ext cx="2887227" cy="621939"/>
      </dsp:txXfrm>
    </dsp:sp>
    <dsp:sp modelId="{48BB004A-D937-4934-A80B-291B848C883F}">
      <dsp:nvSpPr>
        <dsp:cNvPr id="0" name=""/>
        <dsp:cNvSpPr/>
      </dsp:nvSpPr>
      <dsp:spPr>
        <a:xfrm rot="20743520">
          <a:off x="7310001" y="1243391"/>
          <a:ext cx="7865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652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799C8-044A-484B-8061-18AFA5C96921}">
      <dsp:nvSpPr>
        <dsp:cNvPr id="0" name=""/>
        <dsp:cNvSpPr/>
      </dsp:nvSpPr>
      <dsp:spPr>
        <a:xfrm>
          <a:off x="7874997" y="457196"/>
          <a:ext cx="3127728" cy="68922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স্থানগত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উপযোগ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7908642" y="490841"/>
        <a:ext cx="3060438" cy="621939"/>
      </dsp:txXfrm>
    </dsp:sp>
    <dsp:sp modelId="{A1504DED-881E-470E-B0AF-C94691AFD3C1}">
      <dsp:nvSpPr>
        <dsp:cNvPr id="0" name=""/>
        <dsp:cNvSpPr/>
      </dsp:nvSpPr>
      <dsp:spPr>
        <a:xfrm rot="1123032">
          <a:off x="7263973" y="2419684"/>
          <a:ext cx="10664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646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D7814-4FA0-48A0-86D4-B504D38B8AD1}">
      <dsp:nvSpPr>
        <dsp:cNvPr id="0" name=""/>
        <dsp:cNvSpPr/>
      </dsp:nvSpPr>
      <dsp:spPr>
        <a:xfrm>
          <a:off x="7835164" y="2590797"/>
          <a:ext cx="2968371" cy="68922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সময়গত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উপযোগ</a:t>
          </a:r>
          <a:endParaRPr lang="en-US" sz="2400" kern="1200" dirty="0"/>
        </a:p>
      </dsp:txBody>
      <dsp:txXfrm>
        <a:off x="7868809" y="2624442"/>
        <a:ext cx="2901081" cy="621939"/>
      </dsp:txXfrm>
    </dsp:sp>
    <dsp:sp modelId="{80758C7D-D076-4860-859D-642639E9F38A}">
      <dsp:nvSpPr>
        <dsp:cNvPr id="0" name=""/>
        <dsp:cNvSpPr/>
      </dsp:nvSpPr>
      <dsp:spPr>
        <a:xfrm rot="5364215">
          <a:off x="5536537" y="2494024"/>
          <a:ext cx="490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093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3C037-5C33-493A-81D5-E286516D6D38}">
      <dsp:nvSpPr>
        <dsp:cNvPr id="0" name=""/>
        <dsp:cNvSpPr/>
      </dsp:nvSpPr>
      <dsp:spPr>
        <a:xfrm>
          <a:off x="4253763" y="2739476"/>
          <a:ext cx="3068764" cy="68922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সেবাগত</a:t>
          </a:r>
          <a:r>
            <a:rPr lang="en-US" sz="2400" kern="1200" dirty="0" smtClean="0"/>
            <a:t>  </a:t>
          </a:r>
          <a:r>
            <a:rPr lang="en-US" sz="2400" kern="1200" dirty="0" err="1" smtClean="0"/>
            <a:t>উপযোগ</a:t>
          </a:r>
          <a:endParaRPr lang="en-US" sz="2400" kern="1200" dirty="0"/>
        </a:p>
      </dsp:txBody>
      <dsp:txXfrm>
        <a:off x="4287408" y="2773121"/>
        <a:ext cx="3001474" cy="621939"/>
      </dsp:txXfrm>
    </dsp:sp>
    <dsp:sp modelId="{284DCB92-5841-40CE-B11D-BA91056DC986}">
      <dsp:nvSpPr>
        <dsp:cNvPr id="0" name=""/>
        <dsp:cNvSpPr/>
      </dsp:nvSpPr>
      <dsp:spPr>
        <a:xfrm rot="9962576">
          <a:off x="3543730" y="2202480"/>
          <a:ext cx="6925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253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244FC-DE63-42BB-850F-C621805AABA6}">
      <dsp:nvSpPr>
        <dsp:cNvPr id="0" name=""/>
        <dsp:cNvSpPr/>
      </dsp:nvSpPr>
      <dsp:spPr>
        <a:xfrm>
          <a:off x="533399" y="2285998"/>
          <a:ext cx="3267910" cy="6892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স্বত্ত্বগত</a:t>
          </a:r>
          <a:r>
            <a:rPr lang="en-US" sz="2400" kern="1200" dirty="0" smtClean="0"/>
            <a:t>  </a:t>
          </a:r>
          <a:r>
            <a:rPr lang="en-US" sz="2400" kern="1200" dirty="0" err="1" smtClean="0"/>
            <a:t>উপযোগ</a:t>
          </a:r>
          <a:endParaRPr lang="en-US" sz="2400" kern="1200" dirty="0"/>
        </a:p>
      </dsp:txBody>
      <dsp:txXfrm>
        <a:off x="567044" y="2319643"/>
        <a:ext cx="3200620" cy="621939"/>
      </dsp:txXfrm>
    </dsp:sp>
    <dsp:sp modelId="{7A314165-8989-49B8-83A1-3A46E5C6E1F9}">
      <dsp:nvSpPr>
        <dsp:cNvPr id="0" name=""/>
        <dsp:cNvSpPr/>
      </dsp:nvSpPr>
      <dsp:spPr>
        <a:xfrm rot="11747676">
          <a:off x="3411054" y="1183276"/>
          <a:ext cx="8306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067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B8090-D8EF-478B-9D99-D2F3B8E2622A}">
      <dsp:nvSpPr>
        <dsp:cNvPr id="0" name=""/>
        <dsp:cNvSpPr/>
      </dsp:nvSpPr>
      <dsp:spPr>
        <a:xfrm>
          <a:off x="685800" y="380997"/>
          <a:ext cx="3045310" cy="689229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জ্ঞানগত</a:t>
          </a:r>
          <a:r>
            <a:rPr lang="en-US" sz="2800" kern="1200" dirty="0" smtClean="0"/>
            <a:t>  </a:t>
          </a:r>
          <a:r>
            <a:rPr lang="en-US" sz="2800" kern="1200" dirty="0" err="1" smtClean="0"/>
            <a:t>উপযোগ</a:t>
          </a:r>
          <a:endParaRPr lang="en-US" sz="2800" kern="1200" dirty="0"/>
        </a:p>
      </dsp:txBody>
      <dsp:txXfrm>
        <a:off x="719445" y="414642"/>
        <a:ext cx="2978020" cy="621939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2FEAF-8062-4589-991B-29A029A60228}">
      <dsp:nvSpPr>
        <dsp:cNvPr id="0" name=""/>
        <dsp:cNvSpPr/>
      </dsp:nvSpPr>
      <dsp:spPr>
        <a:xfrm>
          <a:off x="4836866" y="731923"/>
          <a:ext cx="1857659" cy="61722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উপযোগের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শ্রেণিবিভাগ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4866996" y="762053"/>
        <a:ext cx="1797399" cy="556960"/>
      </dsp:txXfrm>
    </dsp:sp>
    <dsp:sp modelId="{1C2688AC-E033-4B23-9ABE-C198111D0EA6}">
      <dsp:nvSpPr>
        <dsp:cNvPr id="0" name=""/>
        <dsp:cNvSpPr/>
      </dsp:nvSpPr>
      <dsp:spPr>
        <a:xfrm rot="16234769">
          <a:off x="5611314" y="572818"/>
          <a:ext cx="3182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822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EDFAB-FE6D-44FA-BC93-0F4FE6771D72}">
      <dsp:nvSpPr>
        <dsp:cNvPr id="0" name=""/>
        <dsp:cNvSpPr/>
      </dsp:nvSpPr>
      <dsp:spPr>
        <a:xfrm>
          <a:off x="4887771" y="176"/>
          <a:ext cx="1772710" cy="41353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রুপগত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উপযোগ</a:t>
          </a:r>
          <a:endParaRPr lang="en-US" sz="1600" kern="1200" dirty="0"/>
        </a:p>
      </dsp:txBody>
      <dsp:txXfrm>
        <a:off x="4907958" y="20363"/>
        <a:ext cx="1732336" cy="373163"/>
      </dsp:txXfrm>
    </dsp:sp>
    <dsp:sp modelId="{48BB004A-D937-4934-A80B-291B848C883F}">
      <dsp:nvSpPr>
        <dsp:cNvPr id="0" name=""/>
        <dsp:cNvSpPr/>
      </dsp:nvSpPr>
      <dsp:spPr>
        <a:xfrm rot="20743520">
          <a:off x="6687240" y="746034"/>
          <a:ext cx="4719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191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799C8-044A-484B-8061-18AFA5C96921}">
      <dsp:nvSpPr>
        <dsp:cNvPr id="0" name=""/>
        <dsp:cNvSpPr/>
      </dsp:nvSpPr>
      <dsp:spPr>
        <a:xfrm>
          <a:off x="7026238" y="274317"/>
          <a:ext cx="1876636" cy="41353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স্থানগত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উপযোগ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7046425" y="294504"/>
        <a:ext cx="1836262" cy="373163"/>
      </dsp:txXfrm>
    </dsp:sp>
    <dsp:sp modelId="{A1504DED-881E-470E-B0AF-C94691AFD3C1}">
      <dsp:nvSpPr>
        <dsp:cNvPr id="0" name=""/>
        <dsp:cNvSpPr/>
      </dsp:nvSpPr>
      <dsp:spPr>
        <a:xfrm rot="1123032">
          <a:off x="6659623" y="1451810"/>
          <a:ext cx="6398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987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D7814-4FA0-48A0-86D4-B504D38B8AD1}">
      <dsp:nvSpPr>
        <dsp:cNvPr id="0" name=""/>
        <dsp:cNvSpPr/>
      </dsp:nvSpPr>
      <dsp:spPr>
        <a:xfrm>
          <a:off x="7002338" y="1554478"/>
          <a:ext cx="1781022" cy="4135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সময়গত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উপযোগ</a:t>
          </a:r>
          <a:endParaRPr lang="en-US" sz="1600" kern="1200" dirty="0"/>
        </a:p>
      </dsp:txBody>
      <dsp:txXfrm>
        <a:off x="7022525" y="1574665"/>
        <a:ext cx="1740648" cy="373163"/>
      </dsp:txXfrm>
    </dsp:sp>
    <dsp:sp modelId="{80758C7D-D076-4860-859D-642639E9F38A}">
      <dsp:nvSpPr>
        <dsp:cNvPr id="0" name=""/>
        <dsp:cNvSpPr/>
      </dsp:nvSpPr>
      <dsp:spPr>
        <a:xfrm rot="5364215">
          <a:off x="5623162" y="1496414"/>
          <a:ext cx="2945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55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3C037-5C33-493A-81D5-E286516D6D38}">
      <dsp:nvSpPr>
        <dsp:cNvPr id="0" name=""/>
        <dsp:cNvSpPr/>
      </dsp:nvSpPr>
      <dsp:spPr>
        <a:xfrm>
          <a:off x="4853497" y="1643685"/>
          <a:ext cx="1841258" cy="41353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সেবাগত</a:t>
          </a:r>
          <a:r>
            <a:rPr lang="en-US" sz="1600" kern="1200" dirty="0" smtClean="0"/>
            <a:t>  </a:t>
          </a:r>
          <a:r>
            <a:rPr lang="en-US" sz="1600" kern="1200" dirty="0" err="1" smtClean="0"/>
            <a:t>উপযোগ</a:t>
          </a:r>
          <a:endParaRPr lang="en-US" sz="1600" kern="1200" dirty="0"/>
        </a:p>
      </dsp:txBody>
      <dsp:txXfrm>
        <a:off x="4873684" y="1663872"/>
        <a:ext cx="1800884" cy="373163"/>
      </dsp:txXfrm>
    </dsp:sp>
    <dsp:sp modelId="{284DCB92-5841-40CE-B11D-BA91056DC986}">
      <dsp:nvSpPr>
        <dsp:cNvPr id="0" name=""/>
        <dsp:cNvSpPr/>
      </dsp:nvSpPr>
      <dsp:spPr>
        <a:xfrm rot="9962576">
          <a:off x="4427478" y="1321488"/>
          <a:ext cx="4155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552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244FC-DE63-42BB-850F-C621805AABA6}">
      <dsp:nvSpPr>
        <dsp:cNvPr id="0" name=""/>
        <dsp:cNvSpPr/>
      </dsp:nvSpPr>
      <dsp:spPr>
        <a:xfrm>
          <a:off x="2621279" y="1371599"/>
          <a:ext cx="1960746" cy="4135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স্বত্ত্বগত</a:t>
          </a:r>
          <a:r>
            <a:rPr lang="en-US" sz="1800" kern="1200" dirty="0" smtClean="0"/>
            <a:t>  </a:t>
          </a:r>
          <a:r>
            <a:rPr lang="en-US" sz="1800" kern="1200" dirty="0" err="1" smtClean="0"/>
            <a:t>উপযোগ</a:t>
          </a:r>
          <a:endParaRPr lang="en-US" sz="1800" kern="1200" dirty="0"/>
        </a:p>
      </dsp:txBody>
      <dsp:txXfrm>
        <a:off x="2641466" y="1391786"/>
        <a:ext cx="1920372" cy="373163"/>
      </dsp:txXfrm>
    </dsp:sp>
    <dsp:sp modelId="{7A314165-8989-49B8-83A1-3A46E5C6E1F9}">
      <dsp:nvSpPr>
        <dsp:cNvPr id="0" name=""/>
        <dsp:cNvSpPr/>
      </dsp:nvSpPr>
      <dsp:spPr>
        <a:xfrm rot="11747676">
          <a:off x="4347872" y="709965"/>
          <a:ext cx="4984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840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B8090-D8EF-478B-9D99-D2F3B8E2622A}">
      <dsp:nvSpPr>
        <dsp:cNvPr id="0" name=""/>
        <dsp:cNvSpPr/>
      </dsp:nvSpPr>
      <dsp:spPr>
        <a:xfrm>
          <a:off x="2712720" y="228598"/>
          <a:ext cx="1827186" cy="413537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জ্ঞানগত</a:t>
          </a:r>
          <a:r>
            <a:rPr lang="en-US" sz="1600" kern="1200" dirty="0" smtClean="0"/>
            <a:t>  </a:t>
          </a:r>
          <a:r>
            <a:rPr lang="en-US" sz="1600" kern="1200" dirty="0" err="1" smtClean="0"/>
            <a:t>উপযোগ</a:t>
          </a:r>
          <a:endParaRPr lang="en-US" sz="1600" kern="1200" dirty="0"/>
        </a:p>
      </dsp:txBody>
      <dsp:txXfrm>
        <a:off x="2732907" y="248785"/>
        <a:ext cx="1786812" cy="3731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2" y="0"/>
          <a:ext cx="2895595" cy="22098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0" y="0"/>
          <a:ext cx="2819393" cy="143637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38103" y="1524762"/>
          <a:ext cx="2819393" cy="596646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গাছ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থেকে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তুলা</a:t>
          </a:r>
          <a:r>
            <a:rPr lang="en-US" sz="2500" kern="1200" dirty="0" smtClean="0"/>
            <a:t> </a:t>
          </a:r>
          <a:endParaRPr lang="en-US" sz="2500" kern="1200" dirty="0"/>
        </a:p>
      </dsp:txBody>
      <dsp:txXfrm>
        <a:off x="38103" y="1524762"/>
        <a:ext cx="2819393" cy="5966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0" y="0"/>
          <a:ext cx="2819398" cy="21752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0" y="87009"/>
          <a:ext cx="2819398" cy="14138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0" y="1500907"/>
          <a:ext cx="2819398" cy="587311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তুলা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থেকে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সুতা</a:t>
          </a:r>
          <a:r>
            <a:rPr lang="en-US" sz="2500" kern="1200" dirty="0" smtClean="0"/>
            <a:t> </a:t>
          </a:r>
          <a:endParaRPr lang="en-US" sz="2500" kern="1200" dirty="0"/>
        </a:p>
      </dsp:txBody>
      <dsp:txXfrm>
        <a:off x="0" y="1500907"/>
        <a:ext cx="2819398" cy="5873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0" y="0"/>
          <a:ext cx="1813560" cy="21336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2" y="85344"/>
          <a:ext cx="2895595" cy="13868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2" y="1472184"/>
          <a:ext cx="2895595" cy="576072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সুতা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থেকে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কাপর</a:t>
          </a:r>
          <a:endParaRPr lang="en-US" sz="2500" kern="1200" dirty="0"/>
        </a:p>
      </dsp:txBody>
      <dsp:txXfrm>
        <a:off x="2" y="1472184"/>
        <a:ext cx="2895595" cy="5760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C8867-BE74-4186-9358-A95F00245140}">
      <dsp:nvSpPr>
        <dsp:cNvPr id="0" name=""/>
        <dsp:cNvSpPr/>
      </dsp:nvSpPr>
      <dsp:spPr>
        <a:xfrm>
          <a:off x="868679" y="0"/>
          <a:ext cx="9845039" cy="2099028"/>
        </a:xfrm>
        <a:prstGeom prst="rightArrow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9BE85BA-C188-4379-8973-46B234422183}">
      <dsp:nvSpPr>
        <dsp:cNvPr id="0" name=""/>
        <dsp:cNvSpPr/>
      </dsp:nvSpPr>
      <dsp:spPr>
        <a:xfrm>
          <a:off x="286" y="629708"/>
          <a:ext cx="3610637" cy="83961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উপযোগ</a:t>
          </a:r>
          <a:endParaRPr lang="en-US" sz="2100" kern="1200" dirty="0"/>
        </a:p>
      </dsp:txBody>
      <dsp:txXfrm>
        <a:off x="41272" y="670694"/>
        <a:ext cx="3528665" cy="757639"/>
      </dsp:txXfrm>
    </dsp:sp>
    <dsp:sp modelId="{BCDB7685-9DE9-4E90-9708-3A71C40128F7}">
      <dsp:nvSpPr>
        <dsp:cNvPr id="0" name=""/>
        <dsp:cNvSpPr/>
      </dsp:nvSpPr>
      <dsp:spPr>
        <a:xfrm>
          <a:off x="3985880" y="629708"/>
          <a:ext cx="3610637" cy="839611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দ্রব্য</a:t>
          </a:r>
          <a:r>
            <a:rPr lang="en-US" sz="2100" kern="1200" dirty="0" smtClean="0"/>
            <a:t> ও </a:t>
          </a:r>
          <a:r>
            <a:rPr lang="en-US" sz="2100" kern="1200" dirty="0" err="1" smtClean="0"/>
            <a:t>সেবার</a:t>
          </a:r>
          <a:r>
            <a:rPr lang="en-US" sz="2100" kern="1200" dirty="0" smtClean="0"/>
            <a:t> ঐ </a:t>
          </a:r>
          <a:r>
            <a:rPr lang="en-US" sz="2100" kern="1200" dirty="0" err="1" smtClean="0"/>
            <a:t>বিশেষ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গুন</a:t>
          </a:r>
          <a:r>
            <a:rPr lang="en-US" sz="2100" kern="1200" dirty="0" smtClean="0"/>
            <a:t> </a:t>
          </a:r>
          <a:endParaRPr lang="en-US" sz="2100" kern="1200" dirty="0"/>
        </a:p>
      </dsp:txBody>
      <dsp:txXfrm>
        <a:off x="4026866" y="670694"/>
        <a:ext cx="3528665" cy="757639"/>
      </dsp:txXfrm>
    </dsp:sp>
    <dsp:sp modelId="{AA2A706D-4F61-4B02-A536-1AF88862667E}">
      <dsp:nvSpPr>
        <dsp:cNvPr id="0" name=""/>
        <dsp:cNvSpPr/>
      </dsp:nvSpPr>
      <dsp:spPr>
        <a:xfrm>
          <a:off x="7971475" y="629708"/>
          <a:ext cx="3610637" cy="839611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যা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মানুষের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অভাব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পূরন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করে</a:t>
          </a:r>
          <a:r>
            <a:rPr lang="en-US" sz="2100" kern="1200" dirty="0" smtClean="0"/>
            <a:t> । </a:t>
          </a:r>
          <a:endParaRPr lang="en-US" sz="2100" kern="1200" dirty="0"/>
        </a:p>
      </dsp:txBody>
      <dsp:txXfrm>
        <a:off x="8012461" y="670694"/>
        <a:ext cx="3528665" cy="7576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2FEAF-8062-4589-991B-29A029A60228}">
      <dsp:nvSpPr>
        <dsp:cNvPr id="0" name=""/>
        <dsp:cNvSpPr/>
      </dsp:nvSpPr>
      <dsp:spPr>
        <a:xfrm>
          <a:off x="3246451" y="1951795"/>
          <a:ext cx="4953758" cy="164592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উপযোগের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শ্রেণিবিভাগ</a:t>
          </a:r>
          <a:r>
            <a:rPr lang="en-US" sz="3600" kern="1200" dirty="0" smtClean="0"/>
            <a:t> </a:t>
          </a:r>
          <a:endParaRPr lang="en-US" sz="3600" kern="1200" dirty="0"/>
        </a:p>
      </dsp:txBody>
      <dsp:txXfrm>
        <a:off x="3326798" y="2032142"/>
        <a:ext cx="4793064" cy="1485226"/>
      </dsp:txXfrm>
    </dsp:sp>
    <dsp:sp modelId="{1C2688AC-E033-4B23-9ABE-C198111D0EA6}">
      <dsp:nvSpPr>
        <dsp:cNvPr id="0" name=""/>
        <dsp:cNvSpPr/>
      </dsp:nvSpPr>
      <dsp:spPr>
        <a:xfrm rot="16234769">
          <a:off x="5311644" y="1527516"/>
          <a:ext cx="8486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860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EDFAB-FE6D-44FA-BC93-0F4FE6771D72}">
      <dsp:nvSpPr>
        <dsp:cNvPr id="0" name=""/>
        <dsp:cNvSpPr/>
      </dsp:nvSpPr>
      <dsp:spPr>
        <a:xfrm>
          <a:off x="4062131" y="471"/>
          <a:ext cx="3367363" cy="110276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রুপগত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উপযোগ</a:t>
          </a:r>
          <a:endParaRPr lang="en-US" sz="3200" kern="1200" dirty="0"/>
        </a:p>
      </dsp:txBody>
      <dsp:txXfrm>
        <a:off x="4115964" y="54304"/>
        <a:ext cx="3259697" cy="995100"/>
      </dsp:txXfrm>
    </dsp:sp>
    <dsp:sp modelId="{48BB004A-D937-4934-A80B-291B848C883F}">
      <dsp:nvSpPr>
        <dsp:cNvPr id="0" name=""/>
        <dsp:cNvSpPr/>
      </dsp:nvSpPr>
      <dsp:spPr>
        <a:xfrm rot="20333764">
          <a:off x="7844699" y="1893037"/>
          <a:ext cx="3263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7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799C8-044A-484B-8061-18AFA5C96921}">
      <dsp:nvSpPr>
        <dsp:cNvPr id="0" name=""/>
        <dsp:cNvSpPr/>
      </dsp:nvSpPr>
      <dsp:spPr>
        <a:xfrm>
          <a:off x="7671362" y="731513"/>
          <a:ext cx="3834837" cy="110276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স্থানগত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উপযোগ</a:t>
          </a:r>
          <a:r>
            <a:rPr lang="en-US" sz="3200" kern="1200" dirty="0" smtClean="0"/>
            <a:t> </a:t>
          </a:r>
          <a:endParaRPr lang="en-US" sz="3200" kern="1200" dirty="0"/>
        </a:p>
      </dsp:txBody>
      <dsp:txXfrm>
        <a:off x="7725195" y="785346"/>
        <a:ext cx="3727171" cy="995100"/>
      </dsp:txXfrm>
    </dsp:sp>
    <dsp:sp modelId="{A1504DED-881E-470E-B0AF-C94691AFD3C1}">
      <dsp:nvSpPr>
        <dsp:cNvPr id="0" name=""/>
        <dsp:cNvSpPr/>
      </dsp:nvSpPr>
      <dsp:spPr>
        <a:xfrm rot="1278296">
          <a:off x="7813612" y="3703855"/>
          <a:ext cx="5842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425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D7814-4FA0-48A0-86D4-B504D38B8AD1}">
      <dsp:nvSpPr>
        <dsp:cNvPr id="0" name=""/>
        <dsp:cNvSpPr/>
      </dsp:nvSpPr>
      <dsp:spPr>
        <a:xfrm>
          <a:off x="8077346" y="3809995"/>
          <a:ext cx="3428853" cy="110276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সময়গত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উপযোগ</a:t>
          </a:r>
          <a:endParaRPr lang="en-US" sz="3200" kern="1200" dirty="0"/>
        </a:p>
      </dsp:txBody>
      <dsp:txXfrm>
        <a:off x="8131179" y="3863828"/>
        <a:ext cx="3321187" cy="995100"/>
      </dsp:txXfrm>
    </dsp:sp>
    <dsp:sp modelId="{80758C7D-D076-4860-859D-642639E9F38A}">
      <dsp:nvSpPr>
        <dsp:cNvPr id="0" name=""/>
        <dsp:cNvSpPr/>
      </dsp:nvSpPr>
      <dsp:spPr>
        <a:xfrm rot="5364215">
          <a:off x="5343240" y="3990438"/>
          <a:ext cx="7854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548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3C037-5C33-493A-81D5-E286516D6D38}">
      <dsp:nvSpPr>
        <dsp:cNvPr id="0" name=""/>
        <dsp:cNvSpPr/>
      </dsp:nvSpPr>
      <dsp:spPr>
        <a:xfrm>
          <a:off x="3998347" y="4383162"/>
          <a:ext cx="3494931" cy="110276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সেবাগত</a:t>
          </a:r>
          <a:r>
            <a:rPr lang="en-US" sz="3200" kern="1200" dirty="0" smtClean="0"/>
            <a:t>  </a:t>
          </a:r>
          <a:r>
            <a:rPr lang="en-US" sz="3200" kern="1200" dirty="0" err="1" smtClean="0"/>
            <a:t>উপযোগ</a:t>
          </a:r>
          <a:endParaRPr lang="en-US" sz="3200" kern="1200" dirty="0"/>
        </a:p>
      </dsp:txBody>
      <dsp:txXfrm>
        <a:off x="4052180" y="4436995"/>
        <a:ext cx="3387265" cy="995100"/>
      </dsp:txXfrm>
    </dsp:sp>
    <dsp:sp modelId="{284DCB92-5841-40CE-B11D-BA91056DC986}">
      <dsp:nvSpPr>
        <dsp:cNvPr id="0" name=""/>
        <dsp:cNvSpPr/>
      </dsp:nvSpPr>
      <dsp:spPr>
        <a:xfrm rot="9614893">
          <a:off x="3259437" y="3627656"/>
          <a:ext cx="1771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19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244FC-DE63-42BB-850F-C621805AABA6}">
      <dsp:nvSpPr>
        <dsp:cNvPr id="0" name=""/>
        <dsp:cNvSpPr/>
      </dsp:nvSpPr>
      <dsp:spPr>
        <a:xfrm>
          <a:off x="0" y="3657598"/>
          <a:ext cx="3458143" cy="110276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স্বত্ত্বগত</a:t>
          </a:r>
          <a:r>
            <a:rPr lang="en-US" sz="3200" kern="1200" dirty="0" smtClean="0"/>
            <a:t>  </a:t>
          </a:r>
          <a:r>
            <a:rPr lang="en-US" sz="3200" kern="1200" dirty="0" err="1" smtClean="0"/>
            <a:t>উপযোগ</a:t>
          </a:r>
          <a:endParaRPr lang="en-US" sz="3200" kern="1200" dirty="0"/>
        </a:p>
      </dsp:txBody>
      <dsp:txXfrm>
        <a:off x="53833" y="3711431"/>
        <a:ext cx="3350477" cy="995100"/>
      </dsp:txXfrm>
    </dsp:sp>
    <dsp:sp modelId="{7A314165-8989-49B8-83A1-3A46E5C6E1F9}">
      <dsp:nvSpPr>
        <dsp:cNvPr id="0" name=""/>
        <dsp:cNvSpPr/>
      </dsp:nvSpPr>
      <dsp:spPr>
        <a:xfrm rot="12173955">
          <a:off x="3183953" y="1832078"/>
          <a:ext cx="6153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533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B8090-D8EF-478B-9D99-D2F3B8E2622A}">
      <dsp:nvSpPr>
        <dsp:cNvPr id="0" name=""/>
        <dsp:cNvSpPr/>
      </dsp:nvSpPr>
      <dsp:spPr>
        <a:xfrm>
          <a:off x="0" y="609595"/>
          <a:ext cx="3805690" cy="110276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জ্ঞানগত</a:t>
          </a:r>
          <a:r>
            <a:rPr lang="en-US" sz="3400" kern="1200" dirty="0" smtClean="0"/>
            <a:t>  </a:t>
          </a:r>
          <a:r>
            <a:rPr lang="en-US" sz="3400" kern="1200" dirty="0" err="1" smtClean="0"/>
            <a:t>উপযোগ</a:t>
          </a:r>
          <a:endParaRPr lang="en-US" sz="3400" kern="1200" dirty="0"/>
        </a:p>
      </dsp:txBody>
      <dsp:txXfrm>
        <a:off x="53833" y="663428"/>
        <a:ext cx="3698024" cy="9951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0" y="0"/>
          <a:ext cx="2819399" cy="22860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0" y="91440"/>
          <a:ext cx="2819399" cy="14859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0" y="1577340"/>
          <a:ext cx="2819399" cy="617220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বন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থেকে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গাছ</a:t>
          </a:r>
          <a:r>
            <a:rPr lang="en-US" sz="2600" kern="1200" dirty="0" smtClean="0"/>
            <a:t>  </a:t>
          </a:r>
          <a:endParaRPr lang="en-US" sz="2600" kern="1200" dirty="0"/>
        </a:p>
      </dsp:txBody>
      <dsp:txXfrm>
        <a:off x="0" y="1577340"/>
        <a:ext cx="2819399" cy="617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13" Type="http://schemas.openxmlformats.org/officeDocument/2006/relationships/diagramLayout" Target="../diagrams/layout23.xml"/><Relationship Id="rId18" Type="http://schemas.openxmlformats.org/officeDocument/2006/relationships/diagramLayout" Target="../diagrams/layout24.xml"/><Relationship Id="rId26" Type="http://schemas.microsoft.com/office/2007/relationships/diagramDrawing" Target="../diagrams/drawing25.xml"/><Relationship Id="rId3" Type="http://schemas.openxmlformats.org/officeDocument/2006/relationships/diagramLayout" Target="../diagrams/layout21.xml"/><Relationship Id="rId21" Type="http://schemas.microsoft.com/office/2007/relationships/diagramDrawing" Target="../diagrams/drawing24.xml"/><Relationship Id="rId7" Type="http://schemas.openxmlformats.org/officeDocument/2006/relationships/diagramData" Target="../diagrams/data22.xml"/><Relationship Id="rId12" Type="http://schemas.openxmlformats.org/officeDocument/2006/relationships/diagramData" Target="../diagrams/data23.xml"/><Relationship Id="rId17" Type="http://schemas.openxmlformats.org/officeDocument/2006/relationships/diagramData" Target="../diagrams/data24.xml"/><Relationship Id="rId25" Type="http://schemas.openxmlformats.org/officeDocument/2006/relationships/diagramColors" Target="../diagrams/colors25.xml"/><Relationship Id="rId2" Type="http://schemas.openxmlformats.org/officeDocument/2006/relationships/diagramData" Target="../diagrams/data21.xml"/><Relationship Id="rId16" Type="http://schemas.microsoft.com/office/2007/relationships/diagramDrawing" Target="../diagrams/drawing23.xml"/><Relationship Id="rId20" Type="http://schemas.openxmlformats.org/officeDocument/2006/relationships/diagramColors" Target="../diagrams/colors24.xml"/><Relationship Id="rId29" Type="http://schemas.openxmlformats.org/officeDocument/2006/relationships/diagramQuickStyle" Target="../diagrams/quickStyle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24" Type="http://schemas.openxmlformats.org/officeDocument/2006/relationships/diagramQuickStyle" Target="../diagrams/quickStyle25.xml"/><Relationship Id="rId5" Type="http://schemas.openxmlformats.org/officeDocument/2006/relationships/diagramColors" Target="../diagrams/colors21.xml"/><Relationship Id="rId15" Type="http://schemas.openxmlformats.org/officeDocument/2006/relationships/diagramColors" Target="../diagrams/colors23.xml"/><Relationship Id="rId23" Type="http://schemas.openxmlformats.org/officeDocument/2006/relationships/diagramLayout" Target="../diagrams/layout25.xml"/><Relationship Id="rId28" Type="http://schemas.openxmlformats.org/officeDocument/2006/relationships/diagramLayout" Target="../diagrams/layout26.xml"/><Relationship Id="rId10" Type="http://schemas.openxmlformats.org/officeDocument/2006/relationships/diagramColors" Target="../diagrams/colors22.xml"/><Relationship Id="rId19" Type="http://schemas.openxmlformats.org/officeDocument/2006/relationships/diagramQuickStyle" Target="../diagrams/quickStyle24.xml"/><Relationship Id="rId31" Type="http://schemas.microsoft.com/office/2007/relationships/diagramDrawing" Target="../diagrams/drawing26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Relationship Id="rId14" Type="http://schemas.openxmlformats.org/officeDocument/2006/relationships/diagramQuickStyle" Target="../diagrams/quickStyle23.xml"/><Relationship Id="rId22" Type="http://schemas.openxmlformats.org/officeDocument/2006/relationships/diagramData" Target="../diagrams/data25.xml"/><Relationship Id="rId27" Type="http://schemas.openxmlformats.org/officeDocument/2006/relationships/diagramData" Target="../diagrams/data26.xml"/><Relationship Id="rId30" Type="http://schemas.openxmlformats.org/officeDocument/2006/relationships/diagramColors" Target="../diagrams/colors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13" Type="http://schemas.openxmlformats.org/officeDocument/2006/relationships/diagramLayout" Target="../diagrams/layout29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12" Type="http://schemas.openxmlformats.org/officeDocument/2006/relationships/diagramData" Target="../diagrams/data29.xml"/><Relationship Id="rId2" Type="http://schemas.openxmlformats.org/officeDocument/2006/relationships/diagramData" Target="../diagrams/data27.xml"/><Relationship Id="rId16" Type="http://schemas.microsoft.com/office/2007/relationships/diagramDrawing" Target="../diagrams/drawing2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5" Type="http://schemas.openxmlformats.org/officeDocument/2006/relationships/diagramColors" Target="../diagrams/colors29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Relationship Id="rId14" Type="http://schemas.openxmlformats.org/officeDocument/2006/relationships/diagramQuickStyle" Target="../diagrams/quickStyle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13" Type="http://schemas.openxmlformats.org/officeDocument/2006/relationships/diagramLayout" Target="../diagrams/layout32.xml"/><Relationship Id="rId18" Type="http://schemas.openxmlformats.org/officeDocument/2006/relationships/diagramLayout" Target="../diagrams/layout33.xml"/><Relationship Id="rId26" Type="http://schemas.microsoft.com/office/2007/relationships/diagramDrawing" Target="../diagrams/drawing34.xml"/><Relationship Id="rId3" Type="http://schemas.openxmlformats.org/officeDocument/2006/relationships/diagramLayout" Target="../diagrams/layout30.xml"/><Relationship Id="rId21" Type="http://schemas.microsoft.com/office/2007/relationships/diagramDrawing" Target="../diagrams/drawing33.xml"/><Relationship Id="rId7" Type="http://schemas.openxmlformats.org/officeDocument/2006/relationships/diagramData" Target="../diagrams/data31.xml"/><Relationship Id="rId12" Type="http://schemas.openxmlformats.org/officeDocument/2006/relationships/diagramData" Target="../diagrams/data32.xml"/><Relationship Id="rId17" Type="http://schemas.openxmlformats.org/officeDocument/2006/relationships/diagramData" Target="../diagrams/data33.xml"/><Relationship Id="rId25" Type="http://schemas.openxmlformats.org/officeDocument/2006/relationships/diagramColors" Target="../diagrams/colors34.xml"/><Relationship Id="rId2" Type="http://schemas.openxmlformats.org/officeDocument/2006/relationships/diagramData" Target="../diagrams/data30.xml"/><Relationship Id="rId16" Type="http://schemas.microsoft.com/office/2007/relationships/diagramDrawing" Target="../diagrams/drawing32.xml"/><Relationship Id="rId20" Type="http://schemas.openxmlformats.org/officeDocument/2006/relationships/diagramColors" Target="../diagrams/colors33.xml"/><Relationship Id="rId29" Type="http://schemas.openxmlformats.org/officeDocument/2006/relationships/diagramQuickStyle" Target="../diagrams/quickStyle3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24" Type="http://schemas.openxmlformats.org/officeDocument/2006/relationships/diagramQuickStyle" Target="../diagrams/quickStyle34.xml"/><Relationship Id="rId5" Type="http://schemas.openxmlformats.org/officeDocument/2006/relationships/diagramColors" Target="../diagrams/colors30.xml"/><Relationship Id="rId15" Type="http://schemas.openxmlformats.org/officeDocument/2006/relationships/diagramColors" Target="../diagrams/colors32.xml"/><Relationship Id="rId23" Type="http://schemas.openxmlformats.org/officeDocument/2006/relationships/diagramLayout" Target="../diagrams/layout34.xml"/><Relationship Id="rId28" Type="http://schemas.openxmlformats.org/officeDocument/2006/relationships/diagramLayout" Target="../diagrams/layout35.xml"/><Relationship Id="rId10" Type="http://schemas.openxmlformats.org/officeDocument/2006/relationships/diagramColors" Target="../diagrams/colors31.xml"/><Relationship Id="rId19" Type="http://schemas.openxmlformats.org/officeDocument/2006/relationships/diagramQuickStyle" Target="../diagrams/quickStyle33.xml"/><Relationship Id="rId31" Type="http://schemas.microsoft.com/office/2007/relationships/diagramDrawing" Target="../diagrams/drawing35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Relationship Id="rId14" Type="http://schemas.openxmlformats.org/officeDocument/2006/relationships/diagramQuickStyle" Target="../diagrams/quickStyle32.xml"/><Relationship Id="rId22" Type="http://schemas.openxmlformats.org/officeDocument/2006/relationships/diagramData" Target="../diagrams/data34.xml"/><Relationship Id="rId27" Type="http://schemas.openxmlformats.org/officeDocument/2006/relationships/diagramData" Target="../diagrams/data35.xml"/><Relationship Id="rId30" Type="http://schemas.openxmlformats.org/officeDocument/2006/relationships/diagramColors" Target="../diagrams/colors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7.xml"/><Relationship Id="rId3" Type="http://schemas.openxmlformats.org/officeDocument/2006/relationships/diagramLayout" Target="../diagrams/layout36.xml"/><Relationship Id="rId7" Type="http://schemas.openxmlformats.org/officeDocument/2006/relationships/diagramData" Target="../diagrams/data37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6.xml"/><Relationship Id="rId11" Type="http://schemas.microsoft.com/office/2007/relationships/diagramDrawing" Target="../diagrams/drawing37.xml"/><Relationship Id="rId5" Type="http://schemas.openxmlformats.org/officeDocument/2006/relationships/diagramColors" Target="../diagrams/colors36.xml"/><Relationship Id="rId10" Type="http://schemas.openxmlformats.org/officeDocument/2006/relationships/diagramColors" Target="../diagrams/colors37.xml"/><Relationship Id="rId4" Type="http://schemas.openxmlformats.org/officeDocument/2006/relationships/diagramQuickStyle" Target="../diagrams/quickStyle36.xml"/><Relationship Id="rId9" Type="http://schemas.openxmlformats.org/officeDocument/2006/relationships/diagramQuickStyle" Target="../diagrams/quickStyle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26" Type="http://schemas.microsoft.com/office/2007/relationships/diagramDrawing" Target="../diagrams/drawing13.xml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5" Type="http://schemas.openxmlformats.org/officeDocument/2006/relationships/diagramColors" Target="../diagrams/colors13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29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24" Type="http://schemas.openxmlformats.org/officeDocument/2006/relationships/diagramQuickStyle" Target="../diagrams/quickStyle13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23" Type="http://schemas.openxmlformats.org/officeDocument/2006/relationships/diagramLayout" Target="../diagrams/layout13.xml"/><Relationship Id="rId28" Type="http://schemas.openxmlformats.org/officeDocument/2006/relationships/diagramLayout" Target="../diagrams/layout14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31" Type="http://schemas.microsoft.com/office/2007/relationships/diagramDrawing" Target="../diagrams/drawing14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Relationship Id="rId22" Type="http://schemas.openxmlformats.org/officeDocument/2006/relationships/diagramData" Target="../diagrams/data13.xml"/><Relationship Id="rId27" Type="http://schemas.openxmlformats.org/officeDocument/2006/relationships/diagramData" Target="../diagrams/data14.xml"/><Relationship Id="rId30" Type="http://schemas.openxmlformats.org/officeDocument/2006/relationships/diagramColors" Target="../diagrams/colors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diagramLayout" Target="../diagrams/layout17.xml"/><Relationship Id="rId18" Type="http://schemas.openxmlformats.org/officeDocument/2006/relationships/diagramLayout" Target="../diagrams/layout18.xml"/><Relationship Id="rId26" Type="http://schemas.microsoft.com/office/2007/relationships/diagramDrawing" Target="../diagrams/drawing19.xml"/><Relationship Id="rId3" Type="http://schemas.openxmlformats.org/officeDocument/2006/relationships/diagramLayout" Target="../diagrams/layout15.xml"/><Relationship Id="rId21" Type="http://schemas.microsoft.com/office/2007/relationships/diagramDrawing" Target="../diagrams/drawing18.xml"/><Relationship Id="rId7" Type="http://schemas.openxmlformats.org/officeDocument/2006/relationships/diagramData" Target="../diagrams/data16.xml"/><Relationship Id="rId12" Type="http://schemas.openxmlformats.org/officeDocument/2006/relationships/diagramData" Target="../diagrams/data17.xml"/><Relationship Id="rId17" Type="http://schemas.openxmlformats.org/officeDocument/2006/relationships/diagramData" Target="../diagrams/data18.xml"/><Relationship Id="rId25" Type="http://schemas.openxmlformats.org/officeDocument/2006/relationships/diagramColors" Target="../diagrams/colors19.xml"/><Relationship Id="rId2" Type="http://schemas.openxmlformats.org/officeDocument/2006/relationships/diagramData" Target="../diagrams/data15.xml"/><Relationship Id="rId16" Type="http://schemas.microsoft.com/office/2007/relationships/diagramDrawing" Target="../diagrams/drawing17.xml"/><Relationship Id="rId20" Type="http://schemas.openxmlformats.org/officeDocument/2006/relationships/diagramColors" Target="../diagrams/colors18.xml"/><Relationship Id="rId29" Type="http://schemas.openxmlformats.org/officeDocument/2006/relationships/diagramQuickStyle" Target="../diagrams/quickStyle2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24" Type="http://schemas.openxmlformats.org/officeDocument/2006/relationships/diagramQuickStyle" Target="../diagrams/quickStyle19.xml"/><Relationship Id="rId5" Type="http://schemas.openxmlformats.org/officeDocument/2006/relationships/diagramColors" Target="../diagrams/colors15.xml"/><Relationship Id="rId15" Type="http://schemas.openxmlformats.org/officeDocument/2006/relationships/diagramColors" Target="../diagrams/colors17.xml"/><Relationship Id="rId23" Type="http://schemas.openxmlformats.org/officeDocument/2006/relationships/diagramLayout" Target="../diagrams/layout19.xml"/><Relationship Id="rId28" Type="http://schemas.openxmlformats.org/officeDocument/2006/relationships/diagramLayout" Target="../diagrams/layout20.xml"/><Relationship Id="rId10" Type="http://schemas.openxmlformats.org/officeDocument/2006/relationships/diagramColors" Target="../diagrams/colors16.xml"/><Relationship Id="rId19" Type="http://schemas.openxmlformats.org/officeDocument/2006/relationships/diagramQuickStyle" Target="../diagrams/quickStyle18.xml"/><Relationship Id="rId31" Type="http://schemas.microsoft.com/office/2007/relationships/diagramDrawing" Target="../diagrams/drawing20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QuickStyle" Target="../diagrams/quickStyle17.xml"/><Relationship Id="rId22" Type="http://schemas.openxmlformats.org/officeDocument/2006/relationships/diagramData" Target="../diagrams/data19.xml"/><Relationship Id="rId27" Type="http://schemas.openxmlformats.org/officeDocument/2006/relationships/diagramData" Target="../diagrams/data20.xml"/><Relationship Id="rId30" Type="http://schemas.openxmlformats.org/officeDocument/2006/relationships/diagramColors" Target="../diagrams/colors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12188825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012" y="1219200"/>
            <a:ext cx="11625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8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8800" b="1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88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</a:t>
            </a:r>
            <a:r>
              <a:rPr lang="en-US" sz="8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8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412" y="3505200"/>
            <a:ext cx="11092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9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9600" b="1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9600" b="1" dirty="0" err="1" smtClean="0">
                <a:solidFill>
                  <a:srgbClr val="0BFB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9600" b="1" dirty="0" err="1" smtClean="0">
                <a:solidFill>
                  <a:srgbClr val="3B0E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98" y="0"/>
            <a:ext cx="6085184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4412" y="0"/>
            <a:ext cx="6085184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9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18" y="1143001"/>
            <a:ext cx="8227457" cy="27099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38829" y="2971800"/>
            <a:ext cx="220284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n/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smtClean="0">
                <a:ln/>
                <a:latin typeface="NikoshBAN" pitchFamily="2" charset="0"/>
                <a:cs typeface="NikoshBAN" pitchFamily="2" charset="0"/>
              </a:rPr>
              <a:t>০৭ </a:t>
            </a:r>
            <a:r>
              <a:rPr lang="en-US" sz="2800" dirty="0" err="1">
                <a:ln/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ln/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4381716" y="219670"/>
            <a:ext cx="293862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1600" b="1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470" y="4693574"/>
            <a:ext cx="1141424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প্রশ্নঃ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তুমি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কি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মনে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কর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বস্তু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র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রুপ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পরিবর্তন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করে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আভাব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পূরণ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করা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যায়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 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দুটি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উদাহরণ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দাও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! </a:t>
            </a:r>
            <a:endParaRPr lang="en-US" sz="28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22" y="1143000"/>
            <a:ext cx="3682041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8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012" y="685800"/>
            <a:ext cx="1181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/>
              <a:t>(গ)</a:t>
            </a:r>
            <a:r>
              <a:rPr lang="en-US" sz="2000" dirty="0"/>
              <a:t> </a:t>
            </a:r>
            <a:r>
              <a:rPr lang="bn-BD" sz="2000" dirty="0"/>
              <a:t>সময় ও কালগত </a:t>
            </a:r>
            <a:r>
              <a:rPr lang="bn-BD" sz="2000" dirty="0" smtClean="0"/>
              <a:t>উপযোগ</a:t>
            </a:r>
            <a:r>
              <a:rPr lang="en-US" sz="2000" dirty="0" smtClean="0"/>
              <a:t>ঃ</a:t>
            </a:r>
            <a:endParaRPr lang="en-US" sz="2000" dirty="0"/>
          </a:p>
          <a:p>
            <a:pPr algn="ctr"/>
            <a:r>
              <a:rPr lang="bn-BD" sz="2000" dirty="0" smtClean="0"/>
              <a:t>কোন </a:t>
            </a:r>
            <a:r>
              <a:rPr lang="bn-BD" sz="2000" dirty="0"/>
              <a:t>দ্রব্য উৎপাদনের পর কিছুকাল মজুদ রাখলে উপযোগ বৃদ্ধি পায়, এর ফলে দ্রব্যের মূল্যও বৃদ্ধি পায় ।  </a:t>
            </a:r>
            <a:endParaRPr lang="en-US" sz="2000" dirty="0" smtClean="0"/>
          </a:p>
        </p:txBody>
      </p:sp>
      <p:sp>
        <p:nvSpPr>
          <p:cNvPr id="6" name="Right Arrow 5"/>
          <p:cNvSpPr/>
          <p:nvPr/>
        </p:nvSpPr>
        <p:spPr>
          <a:xfrm>
            <a:off x="3503612" y="2667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770812" y="2743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656012" y="5029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770812" y="5029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3212" y="1371600"/>
            <a:ext cx="1165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/>
              <a:t>যেমনঃ ফসল ওঠার </a:t>
            </a:r>
            <a:r>
              <a:rPr lang="en-US" dirty="0" err="1"/>
              <a:t>সাথে</a:t>
            </a:r>
            <a:r>
              <a:rPr lang="en-US" dirty="0"/>
              <a:t> </a:t>
            </a:r>
            <a:r>
              <a:rPr lang="en-US" dirty="0" err="1"/>
              <a:t>সাথে</a:t>
            </a:r>
            <a:r>
              <a:rPr lang="en-US" dirty="0"/>
              <a:t> </a:t>
            </a:r>
            <a:r>
              <a:rPr lang="en-US" dirty="0" err="1"/>
              <a:t>দ্রব্যের</a:t>
            </a:r>
            <a:r>
              <a:rPr lang="en-US" dirty="0"/>
              <a:t> </a:t>
            </a:r>
            <a:r>
              <a:rPr lang="en-US" dirty="0" err="1"/>
              <a:t>দাম</a:t>
            </a:r>
            <a:r>
              <a:rPr lang="en-US" dirty="0"/>
              <a:t> </a:t>
            </a:r>
            <a:r>
              <a:rPr lang="en-US" dirty="0" err="1"/>
              <a:t>কম</a:t>
            </a:r>
            <a:r>
              <a:rPr lang="en-US" dirty="0"/>
              <a:t>, </a:t>
            </a:r>
            <a:r>
              <a:rPr lang="en-US" dirty="0" err="1"/>
              <a:t>কিন্তু</a:t>
            </a:r>
            <a:r>
              <a:rPr lang="bn-BD" dirty="0"/>
              <a:t> মৌসুম শেষে বিক্রি করলে বেশি দাম পাওয়া যায় ।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2812" y="304800"/>
            <a:ext cx="316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উপযোগের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শ্রেনিবিভাগ</a:t>
            </a:r>
            <a:endParaRPr lang="en-US" sz="24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477891418"/>
              </p:ext>
            </p:extLst>
          </p:nvPr>
        </p:nvGraphicFramePr>
        <p:xfrm>
          <a:off x="531812" y="2057400"/>
          <a:ext cx="2919942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008585327"/>
              </p:ext>
            </p:extLst>
          </p:nvPr>
        </p:nvGraphicFramePr>
        <p:xfrm>
          <a:off x="684212" y="4488766"/>
          <a:ext cx="2919942" cy="221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292274333"/>
              </p:ext>
            </p:extLst>
          </p:nvPr>
        </p:nvGraphicFramePr>
        <p:xfrm>
          <a:off x="4418012" y="2133600"/>
          <a:ext cx="34290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244998091"/>
              </p:ext>
            </p:extLst>
          </p:nvPr>
        </p:nvGraphicFramePr>
        <p:xfrm>
          <a:off x="8913812" y="2057400"/>
          <a:ext cx="2919942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663928393"/>
              </p:ext>
            </p:extLst>
          </p:nvPr>
        </p:nvGraphicFramePr>
        <p:xfrm>
          <a:off x="4570412" y="4478215"/>
          <a:ext cx="3352800" cy="2227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193387407"/>
              </p:ext>
            </p:extLst>
          </p:nvPr>
        </p:nvGraphicFramePr>
        <p:xfrm>
          <a:off x="8837612" y="4481732"/>
          <a:ext cx="2919942" cy="222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455612" y="4343400"/>
            <a:ext cx="11430000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56012" y="1752600"/>
            <a:ext cx="4546437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উদাহরণের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সাহায্যে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বিষয়টি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বিশ্লেষণ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করি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48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/>
      <p:bldGraphic spid="12" grpId="0">
        <p:bldAsOne/>
      </p:bldGraphic>
      <p:bldGraphic spid="13" grpId="0">
        <p:bldAsOne/>
      </p:bldGraphic>
      <p:bldGraphic spid="14" grpId="0">
        <p:bldAsOne/>
      </p:bldGraphic>
      <p:bldGraphic spid="15" grpId="0">
        <p:bldAsOne/>
      </p:bldGraphic>
      <p:bldGraphic spid="16" grpId="0">
        <p:bldAsOne/>
      </p:bldGraphic>
      <p:bldGraphic spid="17" grpId="0">
        <p:bldAsOne/>
      </p:bldGraphic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5612" y="762000"/>
            <a:ext cx="1158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/>
              <a:t>(ঘ)সেবাগত </a:t>
            </a:r>
            <a:r>
              <a:rPr lang="bn-BD" sz="2000" dirty="0" smtClean="0"/>
              <a:t>উপযোগ</a:t>
            </a:r>
            <a:r>
              <a:rPr lang="en-US" sz="2000" dirty="0" smtClean="0"/>
              <a:t>ঃ</a:t>
            </a:r>
          </a:p>
          <a:p>
            <a:r>
              <a:rPr lang="en-US" sz="2000" dirty="0" err="1" smtClean="0"/>
              <a:t>মানুষের</a:t>
            </a:r>
            <a:r>
              <a:rPr lang="en-US" sz="2000" dirty="0" smtClean="0"/>
              <a:t> </a:t>
            </a:r>
            <a:r>
              <a:rPr lang="en-US" sz="2000" dirty="0" err="1"/>
              <a:t>শ্রম</a:t>
            </a:r>
            <a:r>
              <a:rPr lang="en-US" sz="2000" dirty="0"/>
              <a:t> ও </a:t>
            </a:r>
            <a:r>
              <a:rPr lang="en-US" sz="2000" dirty="0" err="1"/>
              <a:t>সেবামূলক</a:t>
            </a:r>
            <a:r>
              <a:rPr lang="en-US" sz="2000" dirty="0"/>
              <a:t> </a:t>
            </a:r>
            <a:r>
              <a:rPr lang="en-US" sz="2000" dirty="0" err="1"/>
              <a:t>কাজের</a:t>
            </a:r>
            <a:r>
              <a:rPr lang="en-US" sz="2000" dirty="0"/>
              <a:t> </a:t>
            </a:r>
            <a:r>
              <a:rPr lang="en-US" sz="2000" dirty="0" err="1"/>
              <a:t>মাধ্যমে</a:t>
            </a:r>
            <a:r>
              <a:rPr lang="en-US" sz="2000" dirty="0"/>
              <a:t> </a:t>
            </a:r>
            <a:r>
              <a:rPr lang="en-US" sz="2000" dirty="0" err="1"/>
              <a:t>যে</a:t>
            </a:r>
            <a:r>
              <a:rPr lang="en-US" sz="2000" dirty="0"/>
              <a:t> </a:t>
            </a:r>
            <a:r>
              <a:rPr lang="en-US" sz="2000" dirty="0" err="1"/>
              <a:t>উপযোগ</a:t>
            </a:r>
            <a:r>
              <a:rPr lang="en-US" sz="2000" dirty="0"/>
              <a:t> </a:t>
            </a:r>
            <a:r>
              <a:rPr lang="en-US" sz="2000" dirty="0" err="1"/>
              <a:t>সৃষ্টি</a:t>
            </a:r>
            <a:r>
              <a:rPr lang="en-US" sz="2000" dirty="0"/>
              <a:t> </a:t>
            </a:r>
            <a:r>
              <a:rPr lang="en-US" sz="2000" dirty="0" err="1"/>
              <a:t>করা</a:t>
            </a:r>
            <a:r>
              <a:rPr lang="en-US" sz="2000" dirty="0"/>
              <a:t> </a:t>
            </a:r>
            <a:r>
              <a:rPr lang="en-US" sz="2000" dirty="0" err="1"/>
              <a:t>হয়</a:t>
            </a:r>
            <a:r>
              <a:rPr lang="en-US" sz="2000" dirty="0"/>
              <a:t>, </a:t>
            </a:r>
            <a:r>
              <a:rPr lang="en-US" sz="2000" dirty="0" err="1"/>
              <a:t>তাকে</a:t>
            </a:r>
            <a:r>
              <a:rPr lang="en-US" sz="2000" dirty="0"/>
              <a:t> </a:t>
            </a:r>
            <a:r>
              <a:rPr lang="en-US" sz="2000" dirty="0" err="1"/>
              <a:t>সেবাগত</a:t>
            </a:r>
            <a:r>
              <a:rPr lang="en-US" sz="2000" dirty="0"/>
              <a:t> </a:t>
            </a:r>
            <a:r>
              <a:rPr lang="en-US" sz="2000" dirty="0" err="1"/>
              <a:t>উপযোগ</a:t>
            </a:r>
            <a:r>
              <a:rPr lang="en-US" sz="2000" dirty="0"/>
              <a:t> </a:t>
            </a:r>
            <a:r>
              <a:rPr lang="en-US" sz="2000" dirty="0" err="1"/>
              <a:t>বলে</a:t>
            </a:r>
            <a:r>
              <a:rPr lang="en-US" sz="2000" dirty="0"/>
              <a:t> 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6012" y="1524000"/>
            <a:ext cx="4546437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উদাহরণের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সাহায্যে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বিষয়টি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বিশ্লেষণ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করি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722812" y="304800"/>
            <a:ext cx="316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উপযোগের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শ্রেনিবিভাগ</a:t>
            </a:r>
            <a:endParaRPr lang="en-US" sz="2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31594246"/>
              </p:ext>
            </p:extLst>
          </p:nvPr>
        </p:nvGraphicFramePr>
        <p:xfrm>
          <a:off x="379412" y="2057400"/>
          <a:ext cx="3124200" cy="4461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73885613"/>
              </p:ext>
            </p:extLst>
          </p:nvPr>
        </p:nvGraphicFramePr>
        <p:xfrm>
          <a:off x="4494212" y="2209800"/>
          <a:ext cx="3124200" cy="4308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412235568"/>
              </p:ext>
            </p:extLst>
          </p:nvPr>
        </p:nvGraphicFramePr>
        <p:xfrm>
          <a:off x="8609012" y="2133600"/>
          <a:ext cx="3124200" cy="4461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6" grpId="0">
        <p:bldAsOne/>
      </p:bldGraphic>
      <p:bldGraphic spid="9" grpId="0">
        <p:bldAsOne/>
      </p:bldGraphic>
      <p:bldGraphic spid="11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012" y="838200"/>
            <a:ext cx="1165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/>
              <a:t>(ঙ) স্বত্বগত </a:t>
            </a:r>
            <a:r>
              <a:rPr lang="bn-BD" sz="2000" dirty="0" smtClean="0"/>
              <a:t>উপযোগ</a:t>
            </a:r>
            <a:r>
              <a:rPr lang="en-US" sz="2000" dirty="0" smtClean="0"/>
              <a:t>ঃ </a:t>
            </a:r>
          </a:p>
          <a:p>
            <a:pPr algn="ctr"/>
            <a:r>
              <a:rPr lang="bn-BD" sz="2000" dirty="0" smtClean="0"/>
              <a:t>কোন </a:t>
            </a:r>
            <a:r>
              <a:rPr lang="bn-BD" sz="2000" dirty="0"/>
              <a:t>এক ব্যক্তির নিকট কোন পন্যের উপযোগ কম কিন্তু অন্যের নিকট উপযোগ বেশি হতে পারে । </a:t>
            </a:r>
            <a:endParaRPr lang="en-US" sz="2000" dirty="0" smtClean="0"/>
          </a:p>
          <a:p>
            <a:pPr algn="ctr"/>
            <a:r>
              <a:rPr lang="bn-BD" sz="2000" dirty="0" smtClean="0"/>
              <a:t>এক্ষেত্রে </a:t>
            </a:r>
            <a:r>
              <a:rPr lang="bn-BD" sz="2000" dirty="0"/>
              <a:t>পন্যের মালিকানা বা স্বত্ব হস্তান্তর হলে উপযোগ বৃদ্ধি পায় ।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732212" y="1828800"/>
            <a:ext cx="4546437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উদাহরণের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সাহায্যে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বিষয়টি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বিশ্লেষণ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করি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76010660"/>
              </p:ext>
            </p:extLst>
          </p:nvPr>
        </p:nvGraphicFramePr>
        <p:xfrm>
          <a:off x="4418012" y="2286000"/>
          <a:ext cx="2971801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444846107"/>
              </p:ext>
            </p:extLst>
          </p:nvPr>
        </p:nvGraphicFramePr>
        <p:xfrm>
          <a:off x="531812" y="2286000"/>
          <a:ext cx="2971799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244492763"/>
              </p:ext>
            </p:extLst>
          </p:nvPr>
        </p:nvGraphicFramePr>
        <p:xfrm>
          <a:off x="8380412" y="2286000"/>
          <a:ext cx="3124199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22812" y="304800"/>
            <a:ext cx="316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উপযোগের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শ্রেনিবিভাগ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5612" y="4343400"/>
            <a:ext cx="11430000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>
            <a:off x="3960812" y="51816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7847012" y="5257800"/>
            <a:ext cx="6736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3579812" y="2743200"/>
            <a:ext cx="762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869380435"/>
              </p:ext>
            </p:extLst>
          </p:nvPr>
        </p:nvGraphicFramePr>
        <p:xfrm>
          <a:off x="531812" y="4495800"/>
          <a:ext cx="31242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980454225"/>
              </p:ext>
            </p:extLst>
          </p:nvPr>
        </p:nvGraphicFramePr>
        <p:xfrm>
          <a:off x="8609012" y="4453759"/>
          <a:ext cx="3124200" cy="2251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4005649433"/>
              </p:ext>
            </p:extLst>
          </p:nvPr>
        </p:nvGraphicFramePr>
        <p:xfrm>
          <a:off x="4646612" y="4495800"/>
          <a:ext cx="3124200" cy="225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9" name="Left Arrow 8"/>
          <p:cNvSpPr/>
          <p:nvPr/>
        </p:nvSpPr>
        <p:spPr>
          <a:xfrm>
            <a:off x="7466012" y="2895600"/>
            <a:ext cx="8382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5" grpId="0">
        <p:bldAsOne/>
      </p:bldGraphic>
      <p:bldGraphic spid="11" grpId="0">
        <p:bldAsOne/>
      </p:bldGraphic>
      <p:bldGraphic spid="12" grpId="0">
        <p:bldAsOne/>
      </p:bldGraphic>
      <p:bldP spid="6" grpId="0" animBg="1"/>
      <p:bldP spid="8" grpId="0" animBg="1"/>
      <p:bldP spid="2" grpId="0" animBg="1"/>
      <p:bldGraphic spid="16" grpId="0">
        <p:bldAsOne/>
      </p:bldGraphic>
      <p:bldGraphic spid="17" grpId="0">
        <p:bldAsOne/>
      </p:bldGraphic>
      <p:bldGraphic spid="18" grpId="0">
        <p:bldAsOne/>
      </p:bldGraphic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mc\Pictures\বই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1812" y="3048000"/>
            <a:ext cx="3733800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pcmc\Pictures\T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6612" y="3048000"/>
            <a:ext cx="3352800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C:\Users\pcmc\Pictures\pap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6612" y="3048000"/>
            <a:ext cx="3352799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55612" y="914400"/>
            <a:ext cx="1158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/>
              <a:t>(চ)জ্ঞানগত </a:t>
            </a:r>
            <a:r>
              <a:rPr lang="bn-BD" sz="2400" dirty="0" smtClean="0"/>
              <a:t>উপযোগ</a:t>
            </a:r>
            <a:r>
              <a:rPr lang="en-US" sz="2400" dirty="0" smtClean="0"/>
              <a:t>ঃ</a:t>
            </a:r>
          </a:p>
          <a:p>
            <a:pPr algn="ctr"/>
            <a:r>
              <a:rPr lang="bn-BD" sz="2400" dirty="0" smtClean="0"/>
              <a:t>অনেক </a:t>
            </a:r>
            <a:r>
              <a:rPr lang="bn-BD" sz="2400" dirty="0"/>
              <a:t>পন্য বা দ্রব্য রয়েছে যেগুলোর </a:t>
            </a:r>
            <a:r>
              <a:rPr lang="bn-BD" sz="2400" dirty="0" smtClean="0"/>
              <a:t>ব্যবহা</a:t>
            </a:r>
            <a:r>
              <a:rPr lang="en-US" sz="2400" dirty="0" err="1" smtClean="0"/>
              <a:t>রে</a:t>
            </a:r>
            <a:r>
              <a:rPr lang="bn-BD" sz="2400" dirty="0" smtClean="0"/>
              <a:t> </a:t>
            </a:r>
            <a:r>
              <a:rPr lang="en-US" sz="2400" dirty="0" err="1" smtClean="0"/>
              <a:t>জ্ঞান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বৃদ্ধি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পায়</a:t>
            </a:r>
            <a:r>
              <a:rPr lang="en-US" sz="2400" dirty="0" smtClean="0"/>
              <a:t> 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2212" y="1828800"/>
            <a:ext cx="4546437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উদাহরণের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সাহায্যে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বিষয়টি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বিশ্লেষণ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করি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55612" y="6211669"/>
            <a:ext cx="1143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সুতরাং</a:t>
            </a:r>
            <a:r>
              <a:rPr lang="en-US" sz="2400" dirty="0" smtClean="0"/>
              <a:t> </a:t>
            </a:r>
            <a:r>
              <a:rPr lang="en-US" sz="2400" dirty="0" err="1" smtClean="0"/>
              <a:t>বইপত্র</a:t>
            </a:r>
            <a:r>
              <a:rPr lang="en-US" sz="2400" dirty="0" smtClean="0"/>
              <a:t>, </a:t>
            </a:r>
            <a:r>
              <a:rPr lang="en-US" sz="2400" dirty="0" err="1" smtClean="0"/>
              <a:t>টেলিভিশন</a:t>
            </a:r>
            <a:r>
              <a:rPr lang="en-US" sz="2400" dirty="0" smtClean="0"/>
              <a:t>, </a:t>
            </a:r>
            <a:r>
              <a:rPr lang="en-US" sz="2400" dirty="0" err="1" smtClean="0"/>
              <a:t>খবরের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কাগজ</a:t>
            </a:r>
            <a:r>
              <a:rPr lang="en-US" sz="2400" dirty="0" smtClean="0"/>
              <a:t> </a:t>
            </a:r>
            <a:r>
              <a:rPr lang="bn-BD" sz="2400" dirty="0" smtClean="0"/>
              <a:t> </a:t>
            </a:r>
            <a:r>
              <a:rPr lang="bn-BD" sz="2400" dirty="0"/>
              <a:t>জ্ঞানগত উপযোগ সৃষ্টি করে ।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9294812" y="4800600"/>
            <a:ext cx="179408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000" dirty="0"/>
              <a:t>খবরের কাগজ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789612" y="5486400"/>
            <a:ext cx="133081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000" dirty="0"/>
              <a:t>টেলিভিশন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598612" y="4267200"/>
            <a:ext cx="14478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dirty="0"/>
              <a:t>বইপত্র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2812" y="304800"/>
            <a:ext cx="316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উপযোগের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শ্রেনিবিভাগ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দলীয় কাজ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16" y="1600201"/>
            <a:ext cx="5340084" cy="4525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0" name="Rectangle 9"/>
          <p:cNvSpPr/>
          <p:nvPr/>
        </p:nvSpPr>
        <p:spPr>
          <a:xfrm>
            <a:off x="6297559" y="1600200"/>
            <a:ext cx="5383398" cy="449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endParaRPr lang="en-US" sz="4000" dirty="0" smtClean="0"/>
          </a:p>
          <a:p>
            <a:pPr algn="ctr"/>
            <a:r>
              <a:rPr lang="bn-BD" sz="4000" dirty="0" smtClean="0"/>
              <a:t>সময়ঃ ১০ মিনিট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95" y="1600200"/>
            <a:ext cx="2833902" cy="24018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56324" y="6246308"/>
            <a:ext cx="258596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ency FB" pitchFamily="34" charset="0"/>
              </a:rPr>
              <a:t>Email:abtabul72@gmail.com</a:t>
            </a:r>
            <a:endParaRPr lang="en-US" sz="2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212" y="3124200"/>
            <a:ext cx="5791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প্রশ্নঃ</a:t>
            </a:r>
            <a:r>
              <a:rPr lang="en-US" sz="2800" dirty="0" smtClean="0"/>
              <a:t> </a:t>
            </a:r>
            <a:r>
              <a:rPr lang="en-US" sz="2800" dirty="0" err="1" smtClean="0"/>
              <a:t>বইপত্র</a:t>
            </a:r>
            <a:r>
              <a:rPr lang="en-US" sz="2800" dirty="0"/>
              <a:t>, </a:t>
            </a:r>
            <a:r>
              <a:rPr lang="en-US" sz="2800" dirty="0" err="1"/>
              <a:t>টেলিভিশন</a:t>
            </a:r>
            <a:r>
              <a:rPr lang="en-US" sz="2800" dirty="0"/>
              <a:t>, </a:t>
            </a:r>
            <a:r>
              <a:rPr lang="en-US" sz="2800" dirty="0" err="1"/>
              <a:t>খবরের</a:t>
            </a:r>
            <a:r>
              <a:rPr lang="en-US" sz="2800" dirty="0"/>
              <a:t> </a:t>
            </a:r>
            <a:r>
              <a:rPr lang="en-US" sz="2800" dirty="0" err="1"/>
              <a:t>কাগজ</a:t>
            </a:r>
            <a:r>
              <a:rPr lang="en-US" sz="2800" dirty="0"/>
              <a:t> </a:t>
            </a:r>
            <a:r>
              <a:rPr lang="bn-BD" sz="2800" dirty="0"/>
              <a:t> জ্ঞানগত উপযোগ সৃষ্টি করে </a:t>
            </a:r>
            <a:r>
              <a:rPr lang="bn-BD" sz="2800" dirty="0" smtClean="0"/>
              <a:t>।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ব্যাখ্যা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 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063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1218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</a:rPr>
              <a:t>পাঠ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সংক্ষেপ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12" y="914400"/>
            <a:ext cx="11835196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 smtClean="0"/>
              <a:t>উপযোগ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?</a:t>
            </a:r>
          </a:p>
          <a:p>
            <a:r>
              <a:rPr lang="bn-BD" sz="2400" dirty="0" smtClean="0"/>
              <a:t>সাধারন </a:t>
            </a:r>
            <a:r>
              <a:rPr lang="bn-BD" sz="2400" dirty="0"/>
              <a:t>অর্থে উপযোগ বলতে উপকারিতাকে বুঝায় </a:t>
            </a:r>
            <a:r>
              <a:rPr lang="bn-BD" sz="2400" dirty="0" smtClean="0"/>
              <a:t>।</a:t>
            </a:r>
            <a:r>
              <a:rPr lang="en-US" sz="2400" dirty="0"/>
              <a:t> </a:t>
            </a:r>
            <a:r>
              <a:rPr lang="bn-BD" sz="2400" dirty="0" smtClean="0">
                <a:solidFill>
                  <a:srgbClr val="C00000"/>
                </a:solidFill>
              </a:rPr>
              <a:t>কিন্তু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bn-BD" sz="2400" dirty="0" smtClean="0">
                <a:solidFill>
                  <a:srgbClr val="C00000"/>
                </a:solidFill>
              </a:rPr>
              <a:t> </a:t>
            </a:r>
            <a:r>
              <a:rPr lang="bn-BD" sz="2400" dirty="0">
                <a:solidFill>
                  <a:srgbClr val="C00000"/>
                </a:solidFill>
              </a:rPr>
              <a:t>অর্থনীতিতে কোন দ্রব্য বা </a:t>
            </a:r>
            <a:r>
              <a:rPr lang="bn-BD" sz="2400" dirty="0" smtClean="0">
                <a:solidFill>
                  <a:srgbClr val="C00000"/>
                </a:solidFill>
              </a:rPr>
              <a:t>সেবার দ্বারা </a:t>
            </a:r>
            <a:r>
              <a:rPr lang="bn-BD" sz="2400" dirty="0">
                <a:solidFill>
                  <a:srgbClr val="C00000"/>
                </a:solidFill>
              </a:rPr>
              <a:t>মানুষের অভাব পূরণের ক্ষমতাকে বুঝায় </a:t>
            </a:r>
            <a:r>
              <a:rPr lang="bn-BD" sz="2400" dirty="0" smtClean="0">
                <a:solidFill>
                  <a:srgbClr val="C00000"/>
                </a:solidFill>
              </a:rPr>
              <a:t>।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17442397"/>
              </p:ext>
            </p:extLst>
          </p:nvPr>
        </p:nvGraphicFramePr>
        <p:xfrm>
          <a:off x="303212" y="2057400"/>
          <a:ext cx="11582399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88400589"/>
              </p:ext>
            </p:extLst>
          </p:nvPr>
        </p:nvGraphicFramePr>
        <p:xfrm>
          <a:off x="303212" y="3276600"/>
          <a:ext cx="115062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5194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5612" y="3905583"/>
            <a:ext cx="11430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প্রশ্নঃ</a:t>
            </a:r>
            <a:r>
              <a:rPr lang="en-US" sz="2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উদাহরণসহ</a:t>
            </a:r>
            <a:r>
              <a:rPr lang="en-US" sz="2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উপযোগের</a:t>
            </a:r>
            <a:r>
              <a:rPr lang="en-US" sz="2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শ্রেণিবিভাগ</a:t>
            </a:r>
            <a:r>
              <a:rPr lang="en-US" sz="2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সমূহ</a:t>
            </a:r>
            <a:r>
              <a:rPr lang="en-US" sz="2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আগামী</a:t>
            </a:r>
            <a:r>
              <a:rPr lang="en-US" sz="2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ক্লাসে</a:t>
            </a:r>
            <a:r>
              <a:rPr lang="en-US" sz="2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লিখে</a:t>
            </a:r>
            <a:r>
              <a:rPr lang="en-US" sz="2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আনবে</a:t>
            </a:r>
            <a:r>
              <a:rPr lang="en-US" sz="2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।  </a:t>
            </a:r>
            <a:endParaRPr lang="en-US" sz="2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833168" y="378767"/>
            <a:ext cx="10709473" cy="3431233"/>
          </a:xfrm>
          <a:prstGeom prst="up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56433" y="2438400"/>
            <a:ext cx="4062942" cy="830997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বাড়ির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কাজ</a:t>
            </a:r>
            <a:endParaRPr lang="en-US" sz="48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71440758"/>
              </p:ext>
            </p:extLst>
          </p:nvPr>
        </p:nvGraphicFramePr>
        <p:xfrm>
          <a:off x="434804" y="4648200"/>
          <a:ext cx="115062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653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5739" y="2133914"/>
            <a:ext cx="10665222" cy="326865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2846" tIns="56423" rIns="112846" bIns="56423">
            <a:spAutoFit/>
          </a:bodyPr>
          <a:lstStyle/>
          <a:p>
            <a:pPr algn="ctr"/>
            <a:r>
              <a:rPr lang="en-US" sz="205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ধ</a:t>
            </a:r>
            <a:r>
              <a:rPr lang="en-US" sz="20500" dirty="0" err="1">
                <a:solidFill>
                  <a:srgbClr val="00B050"/>
                </a:solidFill>
                <a:latin typeface="NikoshBAN" pitchFamily="2" charset="0"/>
              </a:rPr>
              <a:t>ন্য</a:t>
            </a:r>
            <a:r>
              <a:rPr lang="en-US" sz="20500" dirty="0" err="1">
                <a:solidFill>
                  <a:srgbClr val="FFFF00"/>
                </a:solidFill>
                <a:latin typeface="NikoshBAN" pitchFamily="2" charset="0"/>
              </a:rPr>
              <a:t>বা</a:t>
            </a:r>
            <a:r>
              <a:rPr lang="en-US" sz="20500" dirty="0" err="1">
                <a:solidFill>
                  <a:srgbClr val="002060"/>
                </a:solidFill>
                <a:latin typeface="NikoshBAN" pitchFamily="2" charset="0"/>
              </a:rPr>
              <a:t>দ</a:t>
            </a:r>
            <a:r>
              <a:rPr lang="en-US" sz="20500" dirty="0">
                <a:latin typeface="NikoshBAN" pitchFamily="2" charset="0"/>
              </a:rPr>
              <a:t> </a:t>
            </a:r>
            <a:endParaRPr lang="en-US" sz="20500" dirty="0"/>
          </a:p>
        </p:txBody>
      </p:sp>
      <p:sp>
        <p:nvSpPr>
          <p:cNvPr id="8" name="Rectangle 7"/>
          <p:cNvSpPr/>
          <p:nvPr/>
        </p:nvSpPr>
        <p:spPr>
          <a:xfrm>
            <a:off x="-187053" y="0"/>
            <a:ext cx="6195986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46" tIns="56423" rIns="112846" bIns="5642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6602" y="0"/>
            <a:ext cx="6246773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46" tIns="56423" rIns="112846" bIns="5642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5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4412" y="0"/>
            <a:ext cx="609441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6094413" cy="6858000"/>
          </a:xfrm>
          <a:prstGeom prst="rect">
            <a:avLst/>
          </a:prstGeom>
          <a:solidFill>
            <a:srgbClr val="00B05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08368" y="297873"/>
            <a:ext cx="5484971" cy="31700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</a:rPr>
              <a:t>পাঠ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পরিচিতি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বিষয়ঃ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অর্থনীতি</a:t>
            </a:r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</a:rPr>
              <a:t>শ্রেণিঃ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একাদশ-দ্বাদশ</a:t>
            </a:r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প্রথম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পত্র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দ্বিতীয়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অধ্যায়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উৎপাদক</a:t>
            </a:r>
            <a:r>
              <a:rPr lang="en-US" sz="2400" dirty="0" smtClean="0">
                <a:solidFill>
                  <a:srgbClr val="FF0000"/>
                </a:solidFill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</a:rPr>
              <a:t>ভোক্তার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আচরণ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000" dirty="0" err="1" smtClean="0"/>
              <a:t>পাঠ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শিরোনামঃ</a:t>
            </a:r>
            <a:r>
              <a:rPr lang="en-US" sz="2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dirty="0"/>
              <a:t>উপযোগের </a:t>
            </a:r>
            <a:r>
              <a:rPr lang="en-US" dirty="0" err="1"/>
              <a:t>শ্রেণিবিভাগ</a:t>
            </a:r>
            <a:r>
              <a:rPr lang="en-US" dirty="0"/>
              <a:t> </a:t>
            </a:r>
            <a:r>
              <a:rPr lang="bn-BD" sz="2400" b="1" dirty="0" smtClean="0">
                <a:latin typeface="Agency FB" pitchFamily="34" charset="0"/>
              </a:rPr>
              <a:t>( </a:t>
            </a:r>
            <a:r>
              <a:rPr lang="en-US" sz="2400" b="1" dirty="0">
                <a:latin typeface="Agency FB" pitchFamily="34" charset="0"/>
              </a:rPr>
              <a:t>Classification </a:t>
            </a:r>
            <a:r>
              <a:rPr lang="bn-BD" sz="2400" b="1" dirty="0">
                <a:latin typeface="Agency FB" pitchFamily="34" charset="0"/>
              </a:rPr>
              <a:t>of Utility</a:t>
            </a:r>
            <a:r>
              <a:rPr lang="bn-BD" sz="2400" b="1" dirty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)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gency F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3733801"/>
            <a:ext cx="5319712" cy="281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381000"/>
            <a:ext cx="5334000" cy="274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3733800"/>
            <a:ext cx="544671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6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304800"/>
            <a:ext cx="1218882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নিচের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ছবিগুলো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লক্ষ্যকরি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8281841"/>
              </p:ext>
            </p:extLst>
          </p:nvPr>
        </p:nvGraphicFramePr>
        <p:xfrm>
          <a:off x="608012" y="4495800"/>
          <a:ext cx="2919942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99228991"/>
              </p:ext>
            </p:extLst>
          </p:nvPr>
        </p:nvGraphicFramePr>
        <p:xfrm>
          <a:off x="4634439" y="4512980"/>
          <a:ext cx="2919942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75421873"/>
              </p:ext>
            </p:extLst>
          </p:nvPr>
        </p:nvGraphicFramePr>
        <p:xfrm>
          <a:off x="8837612" y="4495800"/>
          <a:ext cx="2919942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Right Arrow 6"/>
          <p:cNvSpPr/>
          <p:nvPr/>
        </p:nvSpPr>
        <p:spPr>
          <a:xfrm>
            <a:off x="3547808" y="53755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840021" y="53755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81978057"/>
              </p:ext>
            </p:extLst>
          </p:nvPr>
        </p:nvGraphicFramePr>
        <p:xfrm>
          <a:off x="531812" y="1447800"/>
          <a:ext cx="28956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818340213"/>
              </p:ext>
            </p:extLst>
          </p:nvPr>
        </p:nvGraphicFramePr>
        <p:xfrm>
          <a:off x="4544024" y="1447800"/>
          <a:ext cx="2819400" cy="2175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055261269"/>
              </p:ext>
            </p:extLst>
          </p:nvPr>
        </p:nvGraphicFramePr>
        <p:xfrm>
          <a:off x="8814070" y="1524000"/>
          <a:ext cx="2895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2" name="Right Arrow 11"/>
          <p:cNvSpPr/>
          <p:nvPr/>
        </p:nvSpPr>
        <p:spPr>
          <a:xfrm>
            <a:off x="7694612" y="220287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547808" y="220287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err="1" smtClean="0"/>
              <a:t>আজকের</a:t>
            </a:r>
            <a:r>
              <a:rPr lang="en-US" dirty="0" smtClean="0"/>
              <a:t> </a:t>
            </a:r>
            <a:r>
              <a:rPr lang="en-US" dirty="0" err="1" smtClean="0"/>
              <a:t>আলোচ্য</a:t>
            </a:r>
            <a:r>
              <a:rPr lang="en-US" dirty="0" smtClean="0"/>
              <a:t> </a:t>
            </a:r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8000" dirty="0" smtClean="0">
                <a:solidFill>
                  <a:srgbClr val="00B050"/>
                </a:solidFill>
              </a:rPr>
              <a:t>উপযোগের </a:t>
            </a:r>
            <a:r>
              <a:rPr lang="en-US" sz="8000" dirty="0" err="1" smtClean="0">
                <a:solidFill>
                  <a:srgbClr val="00B050"/>
                </a:solidFill>
              </a:rPr>
              <a:t>শ্রেণিবিভাগ</a:t>
            </a:r>
            <a:r>
              <a:rPr lang="en-US" sz="8000" dirty="0" smtClean="0">
                <a:solidFill>
                  <a:srgbClr val="00B050"/>
                </a:solidFill>
              </a:rPr>
              <a:t> </a:t>
            </a:r>
            <a:endParaRPr lang="bn-BD" sz="8000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bn-BD" sz="9600" b="1" dirty="0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( </a:t>
            </a:r>
            <a:r>
              <a:rPr lang="en-US" sz="9600" b="1" dirty="0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Classification</a:t>
            </a:r>
            <a:r>
              <a:rPr lang="en-US" sz="9600" b="1" dirty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 </a:t>
            </a:r>
            <a:r>
              <a:rPr lang="bn-BD" sz="9600" b="1" dirty="0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of Utility)</a:t>
            </a:r>
            <a:endParaRPr lang="en-US" sz="9600" b="1" dirty="0">
              <a:solidFill>
                <a:schemeClr val="accent6">
                  <a:lumMod val="50000"/>
                </a:schemeClr>
              </a:solidFill>
              <a:latin typeface="Agency FB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600201"/>
            <a:ext cx="11582399" cy="4525963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bn-BD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rgbClr val="002060"/>
                </a:solidFill>
              </a:rPr>
              <a:t>এই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bn-BD" sz="3600" dirty="0" smtClean="0">
                <a:solidFill>
                  <a:srgbClr val="002060"/>
                </a:solidFill>
              </a:rPr>
              <a:t>পাঠ শেষে শিক্ষার্থীরা-</a:t>
            </a:r>
            <a:endParaRPr lang="en-US" sz="36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bn-BD" sz="2400" dirty="0"/>
              <a:t>প্রকৃতি প্রদত্ত বস্তুর রুপ বা আকার </a:t>
            </a:r>
            <a:r>
              <a:rPr lang="bn-BD" sz="2400" dirty="0" smtClean="0"/>
              <a:t>পরিবর্তন </a:t>
            </a:r>
            <a:r>
              <a:rPr lang="bn-BD" sz="2400" dirty="0"/>
              <a:t>করে </a:t>
            </a:r>
            <a:r>
              <a:rPr lang="en-US" sz="2400" dirty="0" err="1" smtClean="0"/>
              <a:t>অভাব</a:t>
            </a:r>
            <a:r>
              <a:rPr lang="en-US" sz="2400" dirty="0" smtClean="0"/>
              <a:t> </a:t>
            </a:r>
            <a:r>
              <a:rPr lang="en-US" sz="2400" dirty="0" err="1" smtClean="0"/>
              <a:t>মেটাতে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 । </a:t>
            </a:r>
            <a:endParaRPr lang="bn-BD" sz="2400" dirty="0"/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উদ্বৃত্ত</a:t>
            </a:r>
            <a:r>
              <a:rPr lang="en-US" sz="2400" dirty="0" smtClean="0"/>
              <a:t> </a:t>
            </a:r>
            <a:r>
              <a:rPr lang="bn-BD" sz="2400" dirty="0" smtClean="0"/>
              <a:t>স্থানের </a:t>
            </a:r>
            <a:r>
              <a:rPr lang="bn-BD" sz="2400" dirty="0"/>
              <a:t>দ্রব্য </a:t>
            </a:r>
            <a:r>
              <a:rPr lang="en-US" sz="2400" dirty="0" err="1" smtClean="0"/>
              <a:t>ঘাটতি</a:t>
            </a:r>
            <a:r>
              <a:rPr lang="bn-BD" sz="2400" dirty="0" smtClean="0"/>
              <a:t>স্থানে </a:t>
            </a:r>
            <a:r>
              <a:rPr lang="bn-BD" sz="2400" dirty="0"/>
              <a:t>স্থানান্তরের মাধ্যমে </a:t>
            </a:r>
            <a:r>
              <a:rPr lang="bn-BD" sz="2400" dirty="0" smtClean="0"/>
              <a:t>উপযোগ </a:t>
            </a:r>
            <a:r>
              <a:rPr lang="bn-BD" sz="2400" dirty="0"/>
              <a:t>সৃষ্টি বা বৃদ্ধি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 । 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bn-BD" sz="2400" dirty="0" smtClean="0"/>
              <a:t>দ্রব্য </a:t>
            </a:r>
            <a:r>
              <a:rPr lang="bn-BD" sz="2400" dirty="0"/>
              <a:t>উৎপাদনের পর কিছুকাল মজুদ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, </a:t>
            </a:r>
            <a:r>
              <a:rPr lang="en-US" sz="2400" dirty="0" err="1" smtClean="0"/>
              <a:t>মৌসুম</a:t>
            </a:r>
            <a:r>
              <a:rPr lang="en-US" sz="2400" dirty="0" smtClean="0"/>
              <a:t> </a:t>
            </a:r>
            <a:r>
              <a:rPr lang="en-US" sz="2400" dirty="0" err="1" smtClean="0"/>
              <a:t>শেষে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বিক্রয়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bn-BD" sz="2400" dirty="0" smtClean="0"/>
              <a:t> </a:t>
            </a:r>
            <a:r>
              <a:rPr lang="en-US" sz="2400" dirty="0" err="1" smtClean="0"/>
              <a:t>লাভবান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হতে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 ।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/>
              <a:t>শ্রম</a:t>
            </a:r>
            <a:r>
              <a:rPr lang="en-US" sz="2400" dirty="0"/>
              <a:t> ও </a:t>
            </a:r>
            <a:r>
              <a:rPr lang="en-US" sz="2400" dirty="0" err="1"/>
              <a:t>সেবামূলক</a:t>
            </a:r>
            <a:r>
              <a:rPr lang="en-US" sz="2400" dirty="0"/>
              <a:t> </a:t>
            </a:r>
            <a:r>
              <a:rPr lang="en-US" sz="2400" dirty="0" err="1"/>
              <a:t>কাজের</a:t>
            </a:r>
            <a:r>
              <a:rPr lang="en-US" sz="2400" dirty="0"/>
              <a:t> </a:t>
            </a:r>
            <a:r>
              <a:rPr lang="en-US" sz="2400" dirty="0" err="1"/>
              <a:t>মাধ্যমে</a:t>
            </a:r>
            <a:r>
              <a:rPr lang="en-US" sz="2400" dirty="0"/>
              <a:t> </a:t>
            </a:r>
            <a:r>
              <a:rPr lang="en-US" sz="2400" dirty="0" err="1" smtClean="0"/>
              <a:t>উপযোগ</a:t>
            </a:r>
            <a:r>
              <a:rPr lang="en-US" sz="2400" dirty="0" smtClean="0"/>
              <a:t> </a:t>
            </a:r>
            <a:r>
              <a:rPr lang="en-US" sz="2400" dirty="0" err="1"/>
              <a:t>সৃষ্টি</a:t>
            </a:r>
            <a:r>
              <a:rPr lang="en-US" sz="2400" dirty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 । </a:t>
            </a:r>
          </a:p>
          <a:p>
            <a:pPr>
              <a:buFont typeface="Wingdings" pitchFamily="2" charset="2"/>
              <a:buChar char="Ø"/>
            </a:pPr>
            <a:r>
              <a:rPr lang="bn-BD" sz="2400" dirty="0"/>
              <a:t>পন্যের মালিকানা বা স্বত্ব হস্তান্তর হলে উপযোগ বৃদ্ধি পায়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bn-BD" sz="2400" dirty="0" smtClean="0"/>
              <a:t>।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err="1"/>
              <a:t>বইপত্র</a:t>
            </a:r>
            <a:r>
              <a:rPr lang="en-US" sz="2400" dirty="0"/>
              <a:t>, </a:t>
            </a:r>
            <a:r>
              <a:rPr lang="en-US" sz="2400" dirty="0" err="1"/>
              <a:t>টেলিভিশন</a:t>
            </a:r>
            <a:r>
              <a:rPr lang="en-US" sz="2400" dirty="0"/>
              <a:t>, </a:t>
            </a:r>
            <a:r>
              <a:rPr lang="en-US" sz="2400" dirty="0" err="1"/>
              <a:t>খবরের</a:t>
            </a:r>
            <a:r>
              <a:rPr lang="en-US" sz="2400" dirty="0"/>
              <a:t> </a:t>
            </a:r>
            <a:r>
              <a:rPr lang="en-US" sz="2400" dirty="0" err="1"/>
              <a:t>কাগজ</a:t>
            </a:r>
            <a:r>
              <a:rPr lang="en-US" sz="2400" dirty="0"/>
              <a:t> </a:t>
            </a:r>
            <a:r>
              <a:rPr lang="bn-BD" sz="2400" dirty="0"/>
              <a:t> </a:t>
            </a:r>
            <a:r>
              <a:rPr lang="bn-BD" sz="2400" dirty="0" smtClean="0"/>
              <a:t>জ্ঞান </a:t>
            </a:r>
            <a:r>
              <a:rPr lang="en-US" sz="2400" dirty="0" err="1" smtClean="0"/>
              <a:t>বৃদ্ধি</a:t>
            </a:r>
            <a:r>
              <a:rPr lang="en-US" sz="2400" dirty="0" smtClean="0"/>
              <a:t> </a:t>
            </a:r>
            <a:r>
              <a:rPr lang="bn-BD" sz="2400" dirty="0" smtClean="0"/>
              <a:t>করে</a:t>
            </a:r>
            <a:r>
              <a:rPr lang="en-US" sz="2400" dirty="0" smtClean="0"/>
              <a:t>,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 </a:t>
            </a:r>
            <a:r>
              <a:rPr lang="bn-BD" sz="2400" dirty="0" smtClean="0"/>
              <a:t>।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608012" y="228600"/>
            <a:ext cx="10972800" cy="1371600"/>
          </a:xfrm>
          <a:prstGeom prst="downArrow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শিখণফল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587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82" y="3019864"/>
            <a:ext cx="120396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/>
              <a:t>সাধারন অর্থে উপযোগ বলতে উপকারিতাকে বুঝায় </a:t>
            </a:r>
            <a:r>
              <a:rPr lang="bn-BD" sz="3200" dirty="0" smtClean="0"/>
              <a:t>।</a:t>
            </a:r>
            <a:endParaRPr lang="en-US" sz="3200" dirty="0" smtClean="0"/>
          </a:p>
          <a:p>
            <a:pPr algn="ctr"/>
            <a:r>
              <a:rPr lang="bn-BD" sz="2800" dirty="0" smtClean="0">
                <a:solidFill>
                  <a:srgbClr val="C00000"/>
                </a:solidFill>
              </a:rPr>
              <a:t>কিন্তু</a:t>
            </a: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bn-BD" sz="2800" dirty="0" smtClean="0">
                <a:solidFill>
                  <a:srgbClr val="C00000"/>
                </a:solidFill>
              </a:rPr>
              <a:t> </a:t>
            </a:r>
            <a:r>
              <a:rPr lang="bn-BD" sz="2800" dirty="0">
                <a:solidFill>
                  <a:srgbClr val="C00000"/>
                </a:solidFill>
              </a:rPr>
              <a:t>অর্থনীতিতে কোন দ্রব্য বা </a:t>
            </a:r>
            <a:r>
              <a:rPr lang="bn-BD" sz="2800" dirty="0" smtClean="0">
                <a:solidFill>
                  <a:srgbClr val="C00000"/>
                </a:solidFill>
              </a:rPr>
              <a:t>সেবার দ্বারা </a:t>
            </a:r>
            <a:r>
              <a:rPr lang="bn-BD" sz="2800" dirty="0">
                <a:solidFill>
                  <a:srgbClr val="C00000"/>
                </a:solidFill>
              </a:rPr>
              <a:t>মানুষের অভাব পূরণের ক্ষমতাকে বুঝায় </a:t>
            </a:r>
            <a:r>
              <a:rPr lang="bn-BD" sz="2800" dirty="0" smtClean="0">
                <a:solidFill>
                  <a:srgbClr val="C00000"/>
                </a:solidFill>
              </a:rPr>
              <a:t>।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212" y="1135117"/>
            <a:ext cx="1150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</a:rPr>
              <a:t>উপযোগের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শ্রেণিবিভাগ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আলোচনা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করার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পুর্বে</a:t>
            </a:r>
            <a:r>
              <a:rPr lang="en-US" sz="2800" dirty="0" smtClean="0">
                <a:solidFill>
                  <a:srgbClr val="00B050"/>
                </a:solidFill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</a:rPr>
              <a:t>উপযোগ</a:t>
            </a:r>
            <a:r>
              <a:rPr lang="en-US" sz="2800" dirty="0" smtClean="0">
                <a:solidFill>
                  <a:srgbClr val="00B050"/>
                </a:solidFill>
              </a:rPr>
              <a:t>  </a:t>
            </a:r>
            <a:r>
              <a:rPr lang="en-US" sz="2800" dirty="0" smtClean="0">
                <a:solidFill>
                  <a:srgbClr val="002060"/>
                </a:solidFill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Agency FB" pitchFamily="34" charset="0"/>
              </a:rPr>
              <a:t>Utility) </a:t>
            </a:r>
            <a:r>
              <a:rPr lang="en-US" sz="2800" dirty="0" err="1" smtClean="0">
                <a:solidFill>
                  <a:srgbClr val="00B050"/>
                </a:solidFill>
                <a:latin typeface="Agency FB" pitchFamily="34" charset="0"/>
              </a:rPr>
              <a:t>সম্পর্কে</a:t>
            </a:r>
            <a:r>
              <a:rPr lang="en-US" sz="2800" dirty="0" smtClean="0">
                <a:solidFill>
                  <a:srgbClr val="00B05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gency FB" pitchFamily="34" charset="0"/>
              </a:rPr>
              <a:t>সামান্য</a:t>
            </a:r>
            <a:r>
              <a:rPr lang="en-US" sz="2800" dirty="0" smtClean="0">
                <a:solidFill>
                  <a:srgbClr val="00B05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gency FB" pitchFamily="34" charset="0"/>
              </a:rPr>
              <a:t>ধারনা</a:t>
            </a:r>
            <a:r>
              <a:rPr lang="en-US" sz="2800" dirty="0" smtClean="0">
                <a:solidFill>
                  <a:srgbClr val="00B05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gency FB" pitchFamily="34" charset="0"/>
              </a:rPr>
              <a:t>নেয়া</a:t>
            </a:r>
            <a:r>
              <a:rPr lang="en-US" sz="2800" dirty="0" smtClean="0">
                <a:solidFill>
                  <a:srgbClr val="00B05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gency FB" pitchFamily="34" charset="0"/>
              </a:rPr>
              <a:t>যাক</a:t>
            </a:r>
            <a:r>
              <a:rPr lang="en-US" sz="2800" dirty="0" smtClean="0">
                <a:solidFill>
                  <a:srgbClr val="00B050"/>
                </a:solidFill>
                <a:latin typeface="Agency FB" pitchFamily="34" charset="0"/>
              </a:rPr>
              <a:t> </a:t>
            </a:r>
            <a:endParaRPr lang="en-US" sz="2800" dirty="0">
              <a:latin typeface="Agency FB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4212" y="533400"/>
            <a:ext cx="3164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উপযোগের</a:t>
            </a:r>
            <a:r>
              <a:rPr lang="en-US" sz="2400" dirty="0"/>
              <a:t> </a:t>
            </a:r>
            <a:r>
              <a:rPr lang="en-US" sz="2400" dirty="0" err="1"/>
              <a:t>শ্রেনিবিভাগ</a:t>
            </a:r>
            <a:endParaRPr lang="en-US" sz="2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24803334"/>
              </p:ext>
            </p:extLst>
          </p:nvPr>
        </p:nvGraphicFramePr>
        <p:xfrm>
          <a:off x="303212" y="4648200"/>
          <a:ext cx="11582399" cy="2099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64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10993074"/>
              </p:ext>
            </p:extLst>
          </p:nvPr>
        </p:nvGraphicFramePr>
        <p:xfrm>
          <a:off x="379412" y="990600"/>
          <a:ext cx="11506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-1" y="0"/>
            <a:ext cx="12188825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bn-BD" dirty="0" smtClean="0"/>
              <a:t>উপযোগের শ্রেণিবিভাগ</a:t>
            </a:r>
            <a:r>
              <a:rPr lang="en-US" dirty="0" smtClean="0"/>
              <a:t> </a:t>
            </a:r>
            <a:r>
              <a:rPr lang="en-US" dirty="0" err="1" smtClean="0"/>
              <a:t>সমুহ</a:t>
            </a:r>
            <a:r>
              <a:rPr lang="en-US" dirty="0" smtClean="0"/>
              <a:t> </a:t>
            </a:r>
            <a:r>
              <a:rPr lang="en-US" dirty="0" err="1" smtClean="0"/>
              <a:t>আলোচনা</a:t>
            </a:r>
            <a:r>
              <a:rPr lang="en-US" dirty="0" smtClean="0"/>
              <a:t> </a:t>
            </a:r>
            <a:r>
              <a:rPr lang="en-US" dirty="0" err="1" smtClean="0"/>
              <a:t>করি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5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1812" y="838200"/>
            <a:ext cx="1135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/>
              <a:t>(ক) রুপগত </a:t>
            </a:r>
            <a:r>
              <a:rPr lang="bn-BD" sz="2000" dirty="0" smtClean="0"/>
              <a:t>উপযোগ</a:t>
            </a:r>
            <a:r>
              <a:rPr lang="en-US" sz="2000" dirty="0" smtClean="0"/>
              <a:t>ঃ</a:t>
            </a:r>
            <a:endParaRPr lang="en-US" sz="2000" dirty="0"/>
          </a:p>
          <a:p>
            <a:pPr>
              <a:buNone/>
            </a:pPr>
            <a:r>
              <a:rPr lang="bn-BD" sz="2000" dirty="0" smtClean="0"/>
              <a:t>প্রকৃতি </a:t>
            </a:r>
            <a:r>
              <a:rPr lang="bn-BD" sz="2000" dirty="0"/>
              <a:t>প্রদত্ত বস্তুর রুপ বা আকার পরিবির্তন করে যে উপযোগ সৃষ্টি করা হয় তাকে রুপগত উপযোগ বলে।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6012" y="1524000"/>
            <a:ext cx="4546437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উদাহরণের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সাহায্যে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বিষয়টি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বিশ্লেষণ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করি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0" name="Right Arrow 9"/>
          <p:cNvSpPr/>
          <p:nvPr/>
        </p:nvSpPr>
        <p:spPr>
          <a:xfrm>
            <a:off x="3656012" y="2743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618412" y="2743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579812" y="5334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694612" y="5257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22812" y="304800"/>
            <a:ext cx="316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উপযোগের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শ্রেনিবিভাগ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5612" y="4343400"/>
            <a:ext cx="11430000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786686491"/>
              </p:ext>
            </p:extLst>
          </p:nvPr>
        </p:nvGraphicFramePr>
        <p:xfrm>
          <a:off x="684212" y="1905000"/>
          <a:ext cx="28194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843092069"/>
              </p:ext>
            </p:extLst>
          </p:nvPr>
        </p:nvGraphicFramePr>
        <p:xfrm>
          <a:off x="4646612" y="1905000"/>
          <a:ext cx="28956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901823488"/>
              </p:ext>
            </p:extLst>
          </p:nvPr>
        </p:nvGraphicFramePr>
        <p:xfrm>
          <a:off x="8685212" y="1905000"/>
          <a:ext cx="29718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386285251"/>
              </p:ext>
            </p:extLst>
          </p:nvPr>
        </p:nvGraphicFramePr>
        <p:xfrm>
          <a:off x="684212" y="4495800"/>
          <a:ext cx="28956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803331223"/>
              </p:ext>
            </p:extLst>
          </p:nvPr>
        </p:nvGraphicFramePr>
        <p:xfrm>
          <a:off x="4646612" y="4495800"/>
          <a:ext cx="2819400" cy="2175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629449114"/>
              </p:ext>
            </p:extLst>
          </p:nvPr>
        </p:nvGraphicFramePr>
        <p:xfrm>
          <a:off x="8761412" y="4495800"/>
          <a:ext cx="2895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34266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  <p:bldP spid="11" grpId="0" animBg="1"/>
      <p:bldP spid="12" grpId="0" animBg="1"/>
      <p:bldP spid="15" grpId="0" animBg="1"/>
      <p:bldGraphic spid="16" grpId="0">
        <p:bldAsOne/>
      </p:bldGraphic>
      <p:bldGraphic spid="17" grpId="0">
        <p:bldAsOne/>
      </p:bldGraphic>
      <p:bldGraphic spid="18" grpId="0">
        <p:bldAsOne/>
      </p:bldGraphic>
      <p:bldGraphic spid="19" grpId="0">
        <p:bldAsOne/>
      </p:bldGraphic>
      <p:bldGraphic spid="20" grpId="0">
        <p:bldAsOne/>
      </p:bldGraphic>
      <p:bldGraphic spid="2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012" y="762000"/>
            <a:ext cx="115824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/>
              <a:t>(খ) স্থানগত </a:t>
            </a:r>
            <a:r>
              <a:rPr lang="bn-BD" sz="2000" dirty="0" smtClean="0"/>
              <a:t>উপযোগ</a:t>
            </a:r>
            <a:r>
              <a:rPr lang="en-US" sz="2000" dirty="0" smtClean="0"/>
              <a:t>ঃ</a:t>
            </a:r>
            <a:endParaRPr lang="en-US" sz="2000" dirty="0"/>
          </a:p>
          <a:p>
            <a:r>
              <a:rPr lang="bn-BD" sz="1900" dirty="0" smtClean="0"/>
              <a:t>একস্থানের </a:t>
            </a:r>
            <a:r>
              <a:rPr lang="bn-BD" sz="1900" dirty="0"/>
              <a:t>দ্রব্য অন্যস্থানে স্থানান্তরের মাধ্যমে যদি উপযোগ সৃষ্টি বা বৃদ্ধি করা যায়, তাকে স্থানগত উপযোগ বলে </a:t>
            </a:r>
            <a:r>
              <a:rPr lang="bn-BD" sz="1900" dirty="0" smtClean="0"/>
              <a:t>।</a:t>
            </a:r>
            <a:endParaRPr lang="en-US" sz="19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656012" y="1524000"/>
            <a:ext cx="4546437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উদাহরণের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সাহায্যে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বিষয়টি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বিশ্লেষণ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করি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" name="Right Arrow 6"/>
          <p:cNvSpPr/>
          <p:nvPr/>
        </p:nvSpPr>
        <p:spPr>
          <a:xfrm>
            <a:off x="3427412" y="2667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770812" y="2667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579812" y="5257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542212" y="5257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22812" y="304800"/>
            <a:ext cx="316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উপযোগের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শ্রেনিবিভাগ</a:t>
            </a:r>
            <a:endParaRPr lang="en-US" sz="2400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789057821"/>
              </p:ext>
            </p:extLst>
          </p:nvPr>
        </p:nvGraphicFramePr>
        <p:xfrm>
          <a:off x="455612" y="1981200"/>
          <a:ext cx="2919942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55697643"/>
              </p:ext>
            </p:extLst>
          </p:nvPr>
        </p:nvGraphicFramePr>
        <p:xfrm>
          <a:off x="4418012" y="1981200"/>
          <a:ext cx="32004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4065914804"/>
              </p:ext>
            </p:extLst>
          </p:nvPr>
        </p:nvGraphicFramePr>
        <p:xfrm>
          <a:off x="8837612" y="1981200"/>
          <a:ext cx="2919942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459079188"/>
              </p:ext>
            </p:extLst>
          </p:nvPr>
        </p:nvGraphicFramePr>
        <p:xfrm>
          <a:off x="608012" y="4495800"/>
          <a:ext cx="2919942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107564650"/>
              </p:ext>
            </p:extLst>
          </p:nvPr>
        </p:nvGraphicFramePr>
        <p:xfrm>
          <a:off x="4570412" y="4495800"/>
          <a:ext cx="2919942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436928707"/>
              </p:ext>
            </p:extLst>
          </p:nvPr>
        </p:nvGraphicFramePr>
        <p:xfrm>
          <a:off x="8837612" y="4495800"/>
          <a:ext cx="2919942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455612" y="4343400"/>
            <a:ext cx="11430000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7" grpId="0" animBg="1"/>
      <p:bldP spid="11" grpId="0" animBg="1"/>
      <p:bldP spid="12" grpId="0" animBg="1"/>
      <p:bldP spid="14" grpId="0" animBg="1"/>
      <p:bldGraphic spid="16" grpId="0">
        <p:bldAsOne/>
      </p:bldGraphic>
      <p:bldGraphic spid="17" grpId="0">
        <p:bldAsOne/>
      </p:bldGraphic>
      <p:bldGraphic spid="18" grpId="0">
        <p:bldAsOne/>
      </p:bldGraphic>
      <p:bldGraphic spid="19" grpId="0">
        <p:bldAsOne/>
      </p:bldGraphic>
      <p:bldGraphic spid="20" grpId="0">
        <p:bldAsOne/>
      </p:bldGraphic>
      <p:bldGraphic spid="21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656</Words>
  <Application>Microsoft Office PowerPoint</Application>
  <PresentationFormat>Custom</PresentationFormat>
  <Paragraphs>145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আজকের আলোচ্য বিষয়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pcmc</dc:creator>
  <cp:lastModifiedBy>MD ABTABUL ALAM</cp:lastModifiedBy>
  <cp:revision>161</cp:revision>
  <dcterms:created xsi:type="dcterms:W3CDTF">2006-08-16T00:00:00Z</dcterms:created>
  <dcterms:modified xsi:type="dcterms:W3CDTF">2021-09-06T13:46:55Z</dcterms:modified>
</cp:coreProperties>
</file>