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3"/>
  </p:notesMasterIdLst>
  <p:sldIdLst>
    <p:sldId id="264" r:id="rId4"/>
    <p:sldId id="266" r:id="rId5"/>
    <p:sldId id="269" r:id="rId6"/>
    <p:sldId id="260" r:id="rId7"/>
    <p:sldId id="262" r:id="rId8"/>
    <p:sldId id="261" r:id="rId9"/>
    <p:sldId id="270" r:id="rId10"/>
    <p:sldId id="283" r:id="rId11"/>
    <p:sldId id="281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7" autoAdjust="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17E89-5B93-483C-9FEF-08BC31E710DF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95EB8-D9B0-4299-8B37-07EFABD23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953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0B592-DCDA-40E9-942B-3F14B8FDC3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15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739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791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6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52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49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3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4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5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6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6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60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2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8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2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8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2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36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66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29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8" indent="0">
              <a:buNone/>
              <a:defRPr sz="900"/>
            </a:lvl2pPr>
            <a:lvl3pPr marL="685817" indent="0">
              <a:buNone/>
              <a:defRPr sz="750"/>
            </a:lvl3pPr>
            <a:lvl4pPr marL="1028726" indent="0">
              <a:buNone/>
              <a:defRPr sz="675"/>
            </a:lvl4pPr>
            <a:lvl5pPr marL="1371634" indent="0">
              <a:buNone/>
              <a:defRPr sz="675"/>
            </a:lvl5pPr>
            <a:lvl6pPr marL="1714543" indent="0">
              <a:buNone/>
              <a:defRPr sz="675"/>
            </a:lvl6pPr>
            <a:lvl7pPr marL="2057452" indent="0">
              <a:buNone/>
              <a:defRPr sz="675"/>
            </a:lvl7pPr>
            <a:lvl8pPr marL="2400360" indent="0">
              <a:buNone/>
              <a:defRPr sz="675"/>
            </a:lvl8pPr>
            <a:lvl9pPr marL="2743269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9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606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8" indent="0">
              <a:buNone/>
              <a:defRPr sz="2100"/>
            </a:lvl2pPr>
            <a:lvl3pPr marL="685817" indent="0">
              <a:buNone/>
              <a:defRPr sz="1800"/>
            </a:lvl3pPr>
            <a:lvl4pPr marL="1028726" indent="0">
              <a:buNone/>
              <a:defRPr sz="1500"/>
            </a:lvl4pPr>
            <a:lvl5pPr marL="1371634" indent="0">
              <a:buNone/>
              <a:defRPr sz="1500"/>
            </a:lvl5pPr>
            <a:lvl6pPr marL="1714543" indent="0">
              <a:buNone/>
              <a:defRPr sz="1500"/>
            </a:lvl6pPr>
            <a:lvl7pPr marL="2057452" indent="0">
              <a:buNone/>
              <a:defRPr sz="1500"/>
            </a:lvl7pPr>
            <a:lvl8pPr marL="2400360" indent="0">
              <a:buNone/>
              <a:defRPr sz="1500"/>
            </a:lvl8pPr>
            <a:lvl9pPr marL="2743269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8" indent="0">
              <a:buNone/>
              <a:defRPr sz="900"/>
            </a:lvl2pPr>
            <a:lvl3pPr marL="685817" indent="0">
              <a:buNone/>
              <a:defRPr sz="750"/>
            </a:lvl3pPr>
            <a:lvl4pPr marL="1028726" indent="0">
              <a:buNone/>
              <a:defRPr sz="675"/>
            </a:lvl4pPr>
            <a:lvl5pPr marL="1371634" indent="0">
              <a:buNone/>
              <a:defRPr sz="675"/>
            </a:lvl5pPr>
            <a:lvl6pPr marL="1714543" indent="0">
              <a:buNone/>
              <a:defRPr sz="675"/>
            </a:lvl6pPr>
            <a:lvl7pPr marL="2057452" indent="0">
              <a:buNone/>
              <a:defRPr sz="675"/>
            </a:lvl7pPr>
            <a:lvl8pPr marL="2400360" indent="0">
              <a:buNone/>
              <a:defRPr sz="675"/>
            </a:lvl8pPr>
            <a:lvl9pPr marL="2743269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98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46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02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2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66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66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6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8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197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3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58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078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598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1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37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1571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09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2" y="1600200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0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15" y="1535116"/>
            <a:ext cx="4376869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197" indent="0">
              <a:buNone/>
              <a:defRPr sz="2167" b="1"/>
            </a:lvl2pPr>
            <a:lvl3pPr marL="990393" indent="0">
              <a:buNone/>
              <a:defRPr sz="1950" b="1"/>
            </a:lvl3pPr>
            <a:lvl4pPr marL="1485589" indent="0">
              <a:buNone/>
              <a:defRPr sz="1733" b="1"/>
            </a:lvl4pPr>
            <a:lvl5pPr marL="1980786" indent="0">
              <a:buNone/>
              <a:defRPr sz="1733" b="1"/>
            </a:lvl5pPr>
            <a:lvl6pPr marL="2475982" indent="0">
              <a:buNone/>
              <a:defRPr sz="1733" b="1"/>
            </a:lvl6pPr>
            <a:lvl7pPr marL="2971178" indent="0">
              <a:buNone/>
              <a:defRPr sz="1733" b="1"/>
            </a:lvl7pPr>
            <a:lvl8pPr marL="3466374" indent="0">
              <a:buNone/>
              <a:defRPr sz="1733" b="1"/>
            </a:lvl8pPr>
            <a:lvl9pPr marL="3961571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15" y="2174876"/>
            <a:ext cx="4376869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9" y="1535116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197" indent="0">
              <a:buNone/>
              <a:defRPr sz="2167" b="1"/>
            </a:lvl2pPr>
            <a:lvl3pPr marL="990393" indent="0">
              <a:buNone/>
              <a:defRPr sz="1950" b="1"/>
            </a:lvl3pPr>
            <a:lvl4pPr marL="1485589" indent="0">
              <a:buNone/>
              <a:defRPr sz="1733" b="1"/>
            </a:lvl4pPr>
            <a:lvl5pPr marL="1980786" indent="0">
              <a:buNone/>
              <a:defRPr sz="1733" b="1"/>
            </a:lvl5pPr>
            <a:lvl6pPr marL="2475982" indent="0">
              <a:buNone/>
              <a:defRPr sz="1733" b="1"/>
            </a:lvl6pPr>
            <a:lvl7pPr marL="2971178" indent="0">
              <a:buNone/>
              <a:defRPr sz="1733" b="1"/>
            </a:lvl7pPr>
            <a:lvl8pPr marL="3466374" indent="0">
              <a:buNone/>
              <a:defRPr sz="1733" b="1"/>
            </a:lvl8pPr>
            <a:lvl9pPr marL="3961571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9" y="2174876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30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7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66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15" y="273052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5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15" y="1435104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197" indent="0">
              <a:buNone/>
              <a:defRPr sz="1300"/>
            </a:lvl2pPr>
            <a:lvl3pPr marL="990393" indent="0">
              <a:buNone/>
              <a:defRPr sz="1192"/>
            </a:lvl3pPr>
            <a:lvl4pPr marL="1485589" indent="0">
              <a:buNone/>
              <a:defRPr sz="975"/>
            </a:lvl4pPr>
            <a:lvl5pPr marL="1980786" indent="0">
              <a:buNone/>
              <a:defRPr sz="975"/>
            </a:lvl5pPr>
            <a:lvl6pPr marL="2475982" indent="0">
              <a:buNone/>
              <a:defRPr sz="975"/>
            </a:lvl6pPr>
            <a:lvl7pPr marL="2971178" indent="0">
              <a:buNone/>
              <a:defRPr sz="975"/>
            </a:lvl7pPr>
            <a:lvl8pPr marL="3466374" indent="0">
              <a:buNone/>
              <a:defRPr sz="975"/>
            </a:lvl8pPr>
            <a:lvl9pPr marL="3961571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178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197" indent="0">
              <a:buNone/>
              <a:defRPr sz="3033"/>
            </a:lvl2pPr>
            <a:lvl3pPr marL="990393" indent="0">
              <a:buNone/>
              <a:defRPr sz="2600"/>
            </a:lvl3pPr>
            <a:lvl4pPr marL="1485589" indent="0">
              <a:buNone/>
              <a:defRPr sz="2167"/>
            </a:lvl4pPr>
            <a:lvl5pPr marL="1980786" indent="0">
              <a:buNone/>
              <a:defRPr sz="2167"/>
            </a:lvl5pPr>
            <a:lvl6pPr marL="2475982" indent="0">
              <a:buNone/>
              <a:defRPr sz="2167"/>
            </a:lvl6pPr>
            <a:lvl7pPr marL="2971178" indent="0">
              <a:buNone/>
              <a:defRPr sz="2167"/>
            </a:lvl7pPr>
            <a:lvl8pPr marL="3466374" indent="0">
              <a:buNone/>
              <a:defRPr sz="2167"/>
            </a:lvl8pPr>
            <a:lvl9pPr marL="3961571" indent="0">
              <a:buNone/>
              <a:defRPr sz="21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197" indent="0">
              <a:buNone/>
              <a:defRPr sz="1300"/>
            </a:lvl2pPr>
            <a:lvl3pPr marL="990393" indent="0">
              <a:buNone/>
              <a:defRPr sz="1192"/>
            </a:lvl3pPr>
            <a:lvl4pPr marL="1485589" indent="0">
              <a:buNone/>
              <a:defRPr sz="975"/>
            </a:lvl4pPr>
            <a:lvl5pPr marL="1980786" indent="0">
              <a:buNone/>
              <a:defRPr sz="975"/>
            </a:lvl5pPr>
            <a:lvl6pPr marL="2475982" indent="0">
              <a:buNone/>
              <a:defRPr sz="975"/>
            </a:lvl6pPr>
            <a:lvl7pPr marL="2971178" indent="0">
              <a:buNone/>
              <a:defRPr sz="975"/>
            </a:lvl7pPr>
            <a:lvl8pPr marL="3466374" indent="0">
              <a:buNone/>
              <a:defRPr sz="975"/>
            </a:lvl8pPr>
            <a:lvl9pPr marL="3961571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36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9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27464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8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0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79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567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5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464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48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45D2A-A279-4244-B942-AAD636BD96F8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948FB-ACF6-43C4-A2DF-40C4B9D138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405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7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17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81" indent="-257181" algn="l" defTabSz="68581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26" indent="-214318" algn="l" defTabSz="68581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1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7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4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8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2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4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2" y="1600200"/>
            <a:ext cx="89154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52C53-7DF8-45FE-B0CE-4DA5816FC131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2" y="6356359"/>
            <a:ext cx="31369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90393" rtl="0" eaLnBrk="1" latinLnBrk="0" hangingPunct="1">
        <a:spcBef>
          <a:spcPct val="0"/>
        </a:spcBef>
        <a:buNone/>
        <a:defRPr sz="48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397" indent="-371397" algn="l" defTabSz="990393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695" indent="-309498" algn="l" defTabSz="990393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7990" indent="-247598" algn="l" defTabSz="99039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187" indent="-247598" algn="l" defTabSz="990393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384" indent="-247598" algn="l" defTabSz="990393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3580" indent="-247598" algn="l" defTabSz="990393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8776" indent="-247598" algn="l" defTabSz="990393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3973" indent="-247598" algn="l" defTabSz="990393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169" indent="-247598" algn="l" defTabSz="990393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197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393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589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0786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5982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78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374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1571" algn="l" defTabSz="99039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0" y="1"/>
            <a:ext cx="9840857" cy="6857999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241539" y="138022"/>
            <a:ext cx="7158067" cy="28122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2258756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03852" y="1370906"/>
            <a:ext cx="2544337" cy="4693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txBody>
          <a:bodyPr wrap="square" lIns="99043" tIns="49521" rIns="99043" bIns="49521" rtlCol="0">
            <a:spAutoFit/>
          </a:bodyPr>
          <a:lstStyle/>
          <a:p>
            <a:pPr defTabSz="990393"/>
            <a:r>
              <a:rPr lang="en-US" sz="2400" b="1" dirty="0">
                <a:solidFill>
                  <a:prstClr val="black"/>
                </a:solidFill>
                <a:latin typeface="NikoshBAN"/>
              </a:rPr>
              <a:t>পাঠ পরিচিতি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01547" y="3113376"/>
            <a:ext cx="2958047" cy="225444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lIns="99043" tIns="49521" rIns="99043" bIns="49521" rtlCol="0">
            <a:spAutoFit/>
          </a:bodyPr>
          <a:lstStyle/>
          <a:p>
            <a:pPr defTabSz="990393"/>
            <a:r>
              <a:rPr lang="en-US" sz="2000" b="1" dirty="0">
                <a:solidFill>
                  <a:prstClr val="black"/>
                </a:solidFill>
                <a:latin typeface="NikoshBAN"/>
              </a:rPr>
              <a:t>শ্রেণিঃ প্রথম</a:t>
            </a:r>
          </a:p>
          <a:p>
            <a:pPr defTabSz="990393"/>
            <a:r>
              <a:rPr lang="en-US" sz="2000" b="1" dirty="0">
                <a:solidFill>
                  <a:prstClr val="black"/>
                </a:solidFill>
                <a:latin typeface="NikoshBAN"/>
              </a:rPr>
              <a:t>বিষয়ঃ বাংলা </a:t>
            </a:r>
          </a:p>
          <a:p>
            <a:pPr defTabSz="990393"/>
            <a:r>
              <a:rPr lang="en-US" sz="2000" b="1" dirty="0">
                <a:solidFill>
                  <a:prstClr val="black"/>
                </a:solidFill>
                <a:latin typeface="NikoshBAN"/>
              </a:rPr>
              <a:t>পাঠ শিরোনামঃবর্ণ শিখিঃই ঈ</a:t>
            </a:r>
          </a:p>
          <a:p>
            <a:pPr defTabSz="990393"/>
            <a:r>
              <a:rPr lang="en-US" sz="2000" b="1" dirty="0">
                <a:solidFill>
                  <a:prstClr val="black"/>
                </a:solidFill>
                <a:latin typeface="NikoshBAN"/>
              </a:rPr>
              <a:t>সময়ঃ৪০ মিনিট </a:t>
            </a:r>
          </a:p>
          <a:p>
            <a:pPr defTabSz="990393"/>
            <a:r>
              <a:rPr lang="en-US" sz="2000" b="1" dirty="0">
                <a:solidFill>
                  <a:prstClr val="black"/>
                </a:solidFill>
                <a:latin typeface="NikoshBAN"/>
              </a:rPr>
              <a:t> </a:t>
            </a:r>
          </a:p>
          <a:p>
            <a:pPr defTabSz="990393"/>
            <a:endParaRPr lang="en-US" sz="2000" dirty="0">
              <a:solidFill>
                <a:prstClr val="black"/>
              </a:solidFill>
              <a:latin typeface="NikoshB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6D83FC-A742-4FEB-8C16-B0F6C12DE58E}"/>
              </a:ext>
            </a:extLst>
          </p:cNvPr>
          <p:cNvSpPr txBox="1"/>
          <p:nvPr/>
        </p:nvSpPr>
        <p:spPr>
          <a:xfrm>
            <a:off x="693134" y="3024201"/>
            <a:ext cx="3758119" cy="22159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স্মৃতি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রানী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প্রধান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শিক্ষক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কাশিপুর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সরকারি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প্রাথমিক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বিদ্যালয়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রাজনগর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</a:t>
            </a:r>
            <a:r>
              <a:rPr lang="en-US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মৌলভীবাজার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842D51-B172-4DB8-B6D1-B95B43728526}"/>
              </a:ext>
            </a:extLst>
          </p:cNvPr>
          <p:cNvSpPr txBox="1"/>
          <p:nvPr/>
        </p:nvSpPr>
        <p:spPr>
          <a:xfrm>
            <a:off x="1098453" y="1251634"/>
            <a:ext cx="3352800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</a:rPr>
              <a:t>শিক্ষক পরিচিতি</a:t>
            </a:r>
          </a:p>
        </p:txBody>
      </p:sp>
      <p:pic>
        <p:nvPicPr>
          <p:cNvPr id="8" name="Picture 2" descr="Boulevard Florist :: Wholesale Florist and Flowers in Los Angeles">
            <a:extLst>
              <a:ext uri="{FF2B5EF4-FFF2-40B4-BE49-F238E27FC236}">
                <a16:creationId xmlns:a16="http://schemas.microsoft.com/office/drawing/2014/main" id="{12666E91-BA91-4658-85A8-E83F22BC5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622" y="442037"/>
            <a:ext cx="1685925" cy="5164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1866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6325" y="1794294"/>
            <a:ext cx="7246188" cy="12926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defTabSz="990393"/>
            <a:r>
              <a:rPr lang="en-US" sz="7800" b="1" dirty="0">
                <a:solidFill>
                  <a:prstClr val="black"/>
                </a:solidFill>
                <a:latin typeface="NikoshBAN"/>
              </a:rPr>
              <a:t>বর্ণ শিখিঃই ঈ</a:t>
            </a:r>
          </a:p>
        </p:txBody>
      </p:sp>
    </p:spTree>
    <p:extLst>
      <p:ext uri="{BB962C8B-B14F-4D97-AF65-F5344CB8AC3E}">
        <p14:creationId xmlns:p14="http://schemas.microsoft.com/office/powerpoint/2010/main" val="314408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2" y="1102994"/>
            <a:ext cx="2466975" cy="25911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53" y="989266"/>
            <a:ext cx="3028950" cy="28268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6295" y="4820227"/>
            <a:ext cx="1502666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/>
              </a:rPr>
              <a:t>ই</a:t>
            </a:r>
            <a:r>
              <a:rPr lang="en-US" sz="6000" b="1" dirty="0">
                <a:latin typeface="NikoshBAN"/>
              </a:rPr>
              <a:t>ট</a:t>
            </a:r>
            <a:endParaRPr lang="en-IN" sz="6000" b="1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8707" y="4820227"/>
            <a:ext cx="2292096" cy="1015663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/>
              </a:rPr>
              <a:t>ই</a:t>
            </a:r>
            <a:r>
              <a:rPr lang="en-US" sz="6000" b="1" dirty="0">
                <a:latin typeface="NikoshBAN"/>
              </a:rPr>
              <a:t>লিশ</a:t>
            </a:r>
            <a:endParaRPr lang="en-IN" sz="60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86822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3760" y="2048256"/>
            <a:ext cx="299923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>
                <a:solidFill>
                  <a:srgbClr val="FF0000"/>
                </a:solidFill>
                <a:latin typeface="NikoshBAN"/>
              </a:rPr>
              <a:t>ই</a:t>
            </a:r>
            <a:endParaRPr lang="en-IN" sz="28700" b="1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509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72" y="923544"/>
            <a:ext cx="3962400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8384" y="5449824"/>
            <a:ext cx="2109216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/>
              </a:rPr>
              <a:t>ঈ</a:t>
            </a:r>
            <a:r>
              <a:rPr lang="en-US" sz="6000" b="1" dirty="0">
                <a:latin typeface="NikoshBAN"/>
              </a:rPr>
              <a:t>গল</a:t>
            </a:r>
            <a:endParaRPr lang="en-IN" sz="6000" b="1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9296" y="5449824"/>
            <a:ext cx="225552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NikoshBAN"/>
              </a:rPr>
              <a:t>ঈ</a:t>
            </a:r>
            <a:r>
              <a:rPr lang="en-US" sz="6000" b="1" dirty="0" err="1">
                <a:latin typeface="NikoshBAN"/>
              </a:rPr>
              <a:t>দ</a:t>
            </a:r>
            <a:endParaRPr lang="en-IN" sz="6000" b="1" dirty="0">
              <a:latin typeface="NikoshBAN"/>
            </a:endParaRPr>
          </a:p>
        </p:txBody>
      </p:sp>
      <p:pic>
        <p:nvPicPr>
          <p:cNvPr id="1026" name="Picture 2" descr="People hugging and wishing Eid Mubarak ⬇ Vector Image by © stockshoppe |  Vector Stock 28994085">
            <a:extLst>
              <a:ext uri="{FF2B5EF4-FFF2-40B4-BE49-F238E27FC236}">
                <a16:creationId xmlns:a16="http://schemas.microsoft.com/office/drawing/2014/main" id="{9C394B3F-22F1-41D2-A715-7E448C8BE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130" y="923544"/>
            <a:ext cx="3760058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82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040" y="1682496"/>
            <a:ext cx="37795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>
                <a:solidFill>
                  <a:srgbClr val="FF0000"/>
                </a:solidFill>
                <a:latin typeface="NikoshBAN"/>
              </a:rPr>
              <a:t>ঈ</a:t>
            </a:r>
            <a:endParaRPr lang="en-IN" sz="28700" b="1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53779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t Images | Free Vectors, Stock Photos &amp;amp; PSD">
            <a:extLst>
              <a:ext uri="{FF2B5EF4-FFF2-40B4-BE49-F238E27FC236}">
                <a16:creationId xmlns:a16="http://schemas.microsoft.com/office/drawing/2014/main" id="{8D67FF46-7D76-4539-BDAC-7A99664DA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10" y="992873"/>
            <a:ext cx="7509950" cy="5002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45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58"/>
            <a:ext cx="9906000" cy="6806241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371600" y="836763"/>
            <a:ext cx="5015132" cy="1647645"/>
          </a:xfrm>
          <a:prstGeom prst="cloudCallout">
            <a:avLst/>
          </a:prstGeom>
          <a:solidFill>
            <a:srgbClr val="E940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2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40</Words>
  <Application>Microsoft Office PowerPoint</Application>
  <PresentationFormat>A4 Paper (210x297 mm)</PresentationFormat>
  <Paragraphs>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Ridhi Mitra</dc:creator>
  <cp:lastModifiedBy>HP</cp:lastModifiedBy>
  <cp:revision>42</cp:revision>
  <dcterms:created xsi:type="dcterms:W3CDTF">2017-01-13T14:40:45Z</dcterms:created>
  <dcterms:modified xsi:type="dcterms:W3CDTF">2021-09-06T06:49:46Z</dcterms:modified>
</cp:coreProperties>
</file>