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9" r:id="rId2"/>
    <p:sldId id="280" r:id="rId3"/>
    <p:sldId id="281" r:id="rId4"/>
    <p:sldId id="282" r:id="rId5"/>
    <p:sldId id="283" r:id="rId6"/>
    <p:sldId id="284" r:id="rId7"/>
    <p:sldId id="268" r:id="rId8"/>
    <p:sldId id="276" r:id="rId9"/>
    <p:sldId id="275" r:id="rId10"/>
    <p:sldId id="277" r:id="rId11"/>
    <p:sldId id="260" r:id="rId12"/>
    <p:sldId id="259" r:id="rId13"/>
    <p:sldId id="258" r:id="rId14"/>
    <p:sldId id="278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3FAA4-CB50-4DC5-9822-8105F4C6B78E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0F650-0605-4728-BABD-32E1E9106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E907-AE30-4472-8D8D-9F3E506DBA9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D069-8B96-4D6F-A424-BEF01C8B40A7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20C9-538D-4B7C-878D-E049C53181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82880" y="243840"/>
            <a:ext cx="11811000" cy="64008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35280" y="381000"/>
            <a:ext cx="11506200" cy="6096000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72440" y="533400"/>
            <a:ext cx="11170920" cy="573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8.wdp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8.wdp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0" y="430291"/>
            <a:ext cx="7357404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bn-IN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wp2400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8455" y="2067951"/>
            <a:ext cx="7315200" cy="41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1842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1688" y="4364682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1115" y="571937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মগ?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19" y="1276019"/>
            <a:ext cx="1636737" cy="163673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89124" y="1276019"/>
            <a:ext cx="5023039" cy="3011291"/>
            <a:chOff x="3489124" y="1276019"/>
            <a:chExt cx="5023039" cy="30112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124" y="1276019"/>
              <a:ext cx="1636737" cy="16367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426" y="1283203"/>
              <a:ext cx="1636737" cy="16367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180" y="2650573"/>
              <a:ext cx="1636737" cy="163673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96000" l="9778" r="9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170" y="2650572"/>
              <a:ext cx="1636737" cy="1636737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0" y="1244183"/>
            <a:ext cx="1636737" cy="16367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19" y="1255993"/>
            <a:ext cx="1636737" cy="16367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14" y="1265288"/>
            <a:ext cx="1636737" cy="16367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23" y="2634876"/>
            <a:ext cx="1636737" cy="16367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90" y="2622300"/>
            <a:ext cx="1636737" cy="16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9745" y="2310713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2715" y="2117230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4491" y="2167471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আবার একটু দেখে নিই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9926" y="1677451"/>
            <a:ext cx="5286211" cy="3472137"/>
            <a:chOff x="1745672" y="1595712"/>
            <a:chExt cx="5286211" cy="34721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672" y="1595713"/>
              <a:ext cx="1797978" cy="16667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927" y="1595712"/>
              <a:ext cx="1797978" cy="16667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905" y="1734259"/>
              <a:ext cx="1797978" cy="16667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61" y="3280927"/>
              <a:ext cx="1797978" cy="16667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518" y="3401054"/>
              <a:ext cx="1797978" cy="166679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0579" y="2040525"/>
            <a:ext cx="4986697" cy="3109063"/>
            <a:chOff x="1357743" y="1953618"/>
            <a:chExt cx="4986697" cy="310906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743" y="1953618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622" y="1974056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561" y="1953618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182" y="3311364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11" b="99111" l="8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091" y="3331802"/>
              <a:ext cx="1730879" cy="1730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1301756" y="2341809"/>
            <a:ext cx="5449240" cy="2225926"/>
            <a:chOff x="1784132" y="1502537"/>
            <a:chExt cx="5449240" cy="222592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01" b="5666"/>
            <a:stretch/>
          </p:blipFill>
          <p:spPr>
            <a:xfrm rot="4435966">
              <a:off x="1447756" y="1838913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01" b="5666"/>
            <a:stretch/>
          </p:blipFill>
          <p:spPr>
            <a:xfrm rot="4300605">
              <a:off x="2439257" y="1838914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01" b="5666"/>
            <a:stretch/>
          </p:blipFill>
          <p:spPr>
            <a:xfrm rot="4300605">
              <a:off x="3462264" y="1853852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01" b="5666"/>
            <a:stretch/>
          </p:blipFill>
          <p:spPr>
            <a:xfrm rot="4300605">
              <a:off x="4485272" y="1897104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67" b="98533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01" b="5666"/>
            <a:stretch/>
          </p:blipFill>
          <p:spPr>
            <a:xfrm rot="4300605">
              <a:off x="5445267" y="1940357"/>
              <a:ext cx="2124482" cy="145172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035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95164" y="560969"/>
            <a:ext cx="2114843" cy="1205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1992" y="573157"/>
            <a:ext cx="8922330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একটা করে কী কী দেখতে পাচ্ছো বলো?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t="15698" r="13644" b="20348"/>
          <a:stretch/>
        </p:blipFill>
        <p:spPr bwMode="auto">
          <a:xfrm>
            <a:off x="2819201" y="2339002"/>
            <a:ext cx="6268316" cy="3789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79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126" y="794458"/>
            <a:ext cx="928670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পাঁচটা শাপলা আছে তা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00636" y="2000121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1698225" y="2613814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2451388" y="2015108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3263029" y="2666701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3963744" y="2044456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4590670" y="2736992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6782249" y="1950120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82249" y="4054327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00636" y="4113354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9113253" y="2079124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7330437" y="1935636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86" y="4370647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74" y="4426155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64" y="4030111"/>
            <a:ext cx="1014322" cy="10143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54" y="4862734"/>
            <a:ext cx="1014322" cy="10143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233" y="4061371"/>
            <a:ext cx="1014322" cy="10143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275" y="4848992"/>
            <a:ext cx="1014322" cy="10143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7122736" y="2516069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3204011" y="2292526"/>
            <a:ext cx="1326711" cy="1099244"/>
            <a:chOff x="9850582" y="1654550"/>
            <a:chExt cx="1326711" cy="109924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63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126" y="794458"/>
            <a:ext cx="928670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পাঁচটা দোয়েল পাখিআছে তা দেখাও?  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00636" y="2000121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1698225" y="2613814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2451388" y="2015108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3263029" y="2666701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0" b="58411" l="8812" r="79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77" b="35099"/>
          <a:stretch/>
        </p:blipFill>
        <p:spPr>
          <a:xfrm>
            <a:off x="3963744" y="2044456"/>
            <a:ext cx="1483188" cy="1092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6782249" y="1950120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6987183" y="2351680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6782249" y="4054327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00636" y="4113354"/>
            <a:ext cx="4143205" cy="17906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8961320" y="1836510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67" b="96067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5666"/>
          <a:stretch/>
        </p:blipFill>
        <p:spPr>
          <a:xfrm>
            <a:off x="8859512" y="2510661"/>
            <a:ext cx="1746692" cy="11935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59" y="4070450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60" y="4708499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64" y="4030111"/>
            <a:ext cx="1014322" cy="10143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54" y="4862734"/>
            <a:ext cx="1014322" cy="10143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233" y="4061371"/>
            <a:ext cx="1014322" cy="10143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6000" l="9778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275" y="4848992"/>
            <a:ext cx="1014322" cy="10143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23" y="4521868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18" y="4531046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19" y="4118898"/>
            <a:ext cx="2010391" cy="1276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3368115" y="4380409"/>
            <a:ext cx="1326711" cy="1099244"/>
            <a:chOff x="9850582" y="1654550"/>
            <a:chExt cx="1326711" cy="109924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95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892" y="962355"/>
            <a:ext cx="59506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rcRect l="25435" t="101" b="12201"/>
          <a:stretch>
            <a:fillRect/>
          </a:stretch>
        </p:blipFill>
        <p:spPr>
          <a:xfrm>
            <a:off x="3137096" y="2222695"/>
            <a:ext cx="5894362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2832" y="1322160"/>
            <a:ext cx="407963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7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1008" y="3678386"/>
            <a:ext cx="5018567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শিরোনামঃগণনা করি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পাঠ্যাংশঃ5</a:t>
            </a:r>
          </a:p>
        </p:txBody>
      </p:sp>
      <p:pic>
        <p:nvPicPr>
          <p:cNvPr id="4" name="Picture 2" descr="Boulevard Florist :: Wholesale Florist and Flowers in Los Angeles">
            <a:extLst>
              <a:ext uri="{FF2B5EF4-FFF2-40B4-BE49-F238E27FC236}">
                <a16:creationId xmlns:a16="http://schemas.microsoft.com/office/drawing/2014/main" id="{A43C0376-95DD-4F30-BDE6-485074FD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96" y="991543"/>
            <a:ext cx="1685925" cy="516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A4C744-321D-40D7-B8C4-A93EA9EFB514}"/>
              </a:ext>
            </a:extLst>
          </p:cNvPr>
          <p:cNvSpPr txBox="1"/>
          <p:nvPr/>
        </p:nvSpPr>
        <p:spPr>
          <a:xfrm>
            <a:off x="1098453" y="1251634"/>
            <a:ext cx="33528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</a:rPr>
              <a:t>শিক্ষক পরিচিতি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C1DEF-0C6D-4967-AF8D-372560276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0228" y="2623199"/>
            <a:ext cx="3663779" cy="27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353" y="661663"/>
            <a:ext cx="52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887" y="580952"/>
            <a:ext cx="171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938" y="1299806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 এর পরে দুই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দুই এর পর তিন,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নাচব তা ধি ধিন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938" y="2934925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তিন এর পরে চার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চার এর পরে পাঁচ,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গুণতে পারি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2648" y="4710827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পাঁচ এর পর ছয়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ছয় এর পরে সাত,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গুণব আট গুণব নয়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ধরে হাতে হাত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776" y="1867478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ছড়াটিতে মনের সুখে কী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414" y="2999883"/>
            <a:ext cx="262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নাচতে চেয়েছে।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270" y="4521956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গাছকে কি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817" y="5751641"/>
            <a:ext cx="239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08" y="1115149"/>
            <a:ext cx="7267242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526" y="2805404"/>
            <a:ext cx="726724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(5)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26" y="935775"/>
            <a:ext cx="1717964" cy="70788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8" y="1847901"/>
            <a:ext cx="7869380" cy="378565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5705" y="821779"/>
            <a:ext cx="8108109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 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985" y="2202416"/>
            <a:ext cx="7952511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প্রয়োজনীয় উপকরণ ব্যবহার করে শিক্ষার্থীদের গণনায় অংশগ্রহন করাবো।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হতে পারে সহজলভ্য যেমন বই,তেঁতুলের বিচি,মার্বেল ইত্যাদি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613" y="4280034"/>
            <a:ext cx="326942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3561" y="385993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কাঁঠাল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6519" y="2928264"/>
            <a:ext cx="2098964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5টি  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25772" y="1782215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60" y="1292562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3059191" y="1238860"/>
            <a:ext cx="5616200" cy="3091751"/>
            <a:chOff x="3059191" y="1238860"/>
            <a:chExt cx="5616200" cy="30917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191" y="1238860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304" y="1238860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943" y="2529610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134" y="2609631"/>
              <a:ext cx="1892087" cy="17209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52" y="1238860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27" y="1333198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25" y="1279496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95" y="2526397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34" y="2609631"/>
            <a:ext cx="1892087" cy="1720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2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24" y="50585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8614" y="4567018"/>
            <a:ext cx="4824152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পাখি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0924" y="416195"/>
            <a:ext cx="569018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দোয়েল পাখি?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6519" y="2231900"/>
            <a:ext cx="2098964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5টি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89" y="1421205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3489760" y="1421205"/>
            <a:ext cx="5253275" cy="3146723"/>
            <a:chOff x="3489760" y="1421205"/>
            <a:chExt cx="5253275" cy="31467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829" y="1431858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532" y="1421205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760" y="2907098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574" r="893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531" y="2872705"/>
              <a:ext cx="2616503" cy="16608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35" y="1421205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29" y="1431858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63" y="1406987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63" y="2904767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16" y="2875382"/>
            <a:ext cx="2616503" cy="16608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3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749" y="4298241"/>
            <a:ext cx="3378173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9989" y="482488"/>
            <a:ext cx="378088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আপেল?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9989" y="2912756"/>
            <a:ext cx="209896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5টি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003" y="170403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9063" y="55197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925" y="555627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9289" y="554307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151" y="5551901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29929" y="1367999"/>
            <a:ext cx="5028231" cy="2827299"/>
            <a:chOff x="3391581" y="1470942"/>
            <a:chExt cx="5028231" cy="28272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9" b="96714" l="4661" r="92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093" y="1470942"/>
              <a:ext cx="1675208" cy="1511946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3391581" y="1544877"/>
              <a:ext cx="5028231" cy="2753364"/>
              <a:chOff x="3318849" y="1515529"/>
              <a:chExt cx="5028231" cy="275336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8849" y="1515529"/>
                <a:ext cx="1675208" cy="151194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1872" y="1544877"/>
                <a:ext cx="1675208" cy="151194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758" y="2756947"/>
                <a:ext cx="1675208" cy="151194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39" b="96714" l="4661" r="9279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0232" y="2734275"/>
                <a:ext cx="1675208" cy="1511946"/>
              </a:xfrm>
              <a:prstGeom prst="rect">
                <a:avLst/>
              </a:prstGeom>
            </p:spPr>
          </p:pic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00" y="1441020"/>
            <a:ext cx="1675208" cy="15119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52" y="1397347"/>
            <a:ext cx="1675208" cy="1511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32" y="1504669"/>
            <a:ext cx="1675208" cy="1511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38" y="2721019"/>
            <a:ext cx="1675208" cy="1511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96714" l="4661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90" y="2651358"/>
            <a:ext cx="1675208" cy="15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7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248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HP</cp:lastModifiedBy>
  <cp:revision>59</cp:revision>
  <dcterms:created xsi:type="dcterms:W3CDTF">2019-01-26T23:20:02Z</dcterms:created>
  <dcterms:modified xsi:type="dcterms:W3CDTF">2021-09-06T06:53:09Z</dcterms:modified>
</cp:coreProperties>
</file>