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8" r:id="rId11"/>
    <p:sldId id="267" r:id="rId12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EFBF-E700-3443-B3C6-0C9DBBACB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8B11C-4031-0C42-BBCA-A462D91F4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AB7A6-6BAF-2C40-9ADA-6073F6C4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FD4-5860-1642-9069-B1E11BD7B8F7}" type="datetimeFigureOut">
              <a:rPr lang=""/>
              <a:t>09/06/2021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FDFEF-EFF7-F647-9D20-28AE81B9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57B3-CBE0-F444-A722-EF1B2E0F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B2F7-42AC-6E49-BD65-34B2D0C33947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70400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D7E99-985F-544C-97E8-4928F06D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AD990-9A70-3B47-A1EA-9033722D3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A1D4E-94D1-0D4E-A1F0-B94FE4C8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FD4-5860-1642-9069-B1E11BD7B8F7}" type="datetimeFigureOut">
              <a:rPr lang=""/>
              <a:t>09/06/2021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21256-42B1-3C42-8F3A-B7F119C6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5C8DF-BF24-4840-9E70-DA925F65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B2F7-42AC-6E49-BD65-34B2D0C33947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62544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AF323-600C-B44A-9973-DA3D49423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B948C-F447-3D45-95CE-BCFBD0A27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705BB-562F-E64C-ABC8-F5A32A14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FD4-5860-1642-9069-B1E11BD7B8F7}" type="datetimeFigureOut">
              <a:rPr lang=""/>
              <a:t>09/06/2021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CC7C6-422D-504C-8E23-1D242836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8BC41-190B-5D43-919E-BE356B7C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B2F7-42AC-6E49-BD65-34B2D0C33947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53041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454BD-7222-9E42-952F-2174BC40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DC50D-1D8D-E14D-A5C2-D4D2EE67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9BAB-A017-374B-89EE-F34F1B6A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FD4-5860-1642-9069-B1E11BD7B8F7}" type="datetimeFigureOut">
              <a:rPr lang=""/>
              <a:t>09/06/2021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DCCFA-7153-4740-8EAA-36B89B37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C3961-52C2-9A40-89FA-781AE7F4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B2F7-42AC-6E49-BD65-34B2D0C33947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09850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8C38-4BF6-0640-A380-DACA6C1D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B8AAC-015C-B345-A888-11976BA96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A7137-7D13-2449-93BE-FF2C2043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FD4-5860-1642-9069-B1E11BD7B8F7}" type="datetimeFigureOut">
              <a:rPr lang=""/>
              <a:t>09/06/2021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39B89-B989-2A4D-B56E-AE049DF36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5A21D-A659-0440-B753-D59E95B5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B2F7-42AC-6E49-BD65-34B2D0C33947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84794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E7327-291A-9A4D-BCAB-BF5CD4B3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4F5BC-912C-E047-B8B7-E98D7E718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73200-6F2E-D441-9931-D2C19B874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7950A-853C-E241-B196-EC22B904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FD4-5860-1642-9069-B1E11BD7B8F7}" type="datetimeFigureOut">
              <a:rPr lang=""/>
              <a:t>09/06/2021</a:t>
            </a:fld>
            <a:endParaRPr lang="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4A340-6341-194B-8A8F-F0312074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E5626-FE7B-1645-9E76-C0D269C9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B2F7-42AC-6E49-BD65-34B2D0C33947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00367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C4083-3065-5448-ADD6-8263D308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8CD09-0162-7846-BAA0-13314A156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17214-7709-EF49-95AF-7E02C002E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93012-08CD-CC40-8F0B-1E3864FC5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EB6CF-4258-BF49-99C0-8FCEA8005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44858-C9AF-A047-948C-85F94EAF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FD4-5860-1642-9069-B1E11BD7B8F7}" type="datetimeFigureOut">
              <a:rPr lang=""/>
              <a:t>09/06/2021</a:t>
            </a:fld>
            <a:endParaRPr lang="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2442D-A4ED-C64B-8C57-160245C4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2EA95-6BA2-1641-81BB-3741B3BE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B2F7-42AC-6E49-BD65-34B2D0C33947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74028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81AA-18D2-634D-A139-583E05B7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4196E-55BD-9642-9F2C-9DFBCD02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FD4-5860-1642-9069-B1E11BD7B8F7}" type="datetimeFigureOut">
              <a:rPr lang=""/>
              <a:t>09/06/2021</a:t>
            </a:fld>
            <a:endParaRPr lang="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F160C-1A71-2442-B804-AC0357BA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D5B1D-CE4E-BF4C-8259-F307DA83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B2F7-42AC-6E49-BD65-34B2D0C33947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4233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0BDF0-0984-9542-B1B2-857780F6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FD4-5860-1642-9069-B1E11BD7B8F7}" type="datetimeFigureOut">
              <a:rPr lang=""/>
              <a:t>09/06/2021</a:t>
            </a:fld>
            <a:endParaRPr lang="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C940C-2287-C345-9542-995D661F9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34A5A-B34E-4B4B-99FD-0E82D0C0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B2F7-42AC-6E49-BD65-34B2D0C33947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98435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C0996-9430-734F-B0C2-C5A81F01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A57E5-22C3-0E4E-AD78-84AD0F7A3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58495-1971-D849-8C72-D031E1508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83E1D-3D98-0A4F-9A70-DD594A99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FD4-5860-1642-9069-B1E11BD7B8F7}" type="datetimeFigureOut">
              <a:rPr lang=""/>
              <a:t>09/06/2021</a:t>
            </a:fld>
            <a:endParaRPr lang="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EA9C0-CE4E-B341-ADEF-3B4BC01D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921B0-4F08-2447-9EC5-2A497329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B2F7-42AC-6E49-BD65-34B2D0C33947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67304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1CB3-A4A9-F548-8191-096528D6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122E8-4D16-7948-8A95-F6BA89BE4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10BC1-864B-434C-B131-5470B66DB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2DC08-634E-7346-9ED9-B79DEC4E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FD4-5860-1642-9069-B1E11BD7B8F7}" type="datetimeFigureOut">
              <a:rPr lang=""/>
              <a:t>09/06/2021</a:t>
            </a:fld>
            <a:endParaRPr lang="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FA31E-FA0A-CB41-AF9A-439FEE891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E7F15-1BF6-7B40-A847-E8E02F10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B2F7-42AC-6E49-BD65-34B2D0C33947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21284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CE1DA1-0752-084A-A2D7-98379E90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FE229-1990-C443-A9ED-C332F827C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FD4FA-DE92-2845-8D66-1DCF969D9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7FD4-5860-1642-9069-B1E11BD7B8F7}" type="datetimeFigureOut">
              <a:rPr lang=""/>
              <a:t>09/06/2021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963FA-5FCA-2F46-B3BE-B08E85134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2A332-2480-994F-822B-1C8547F0A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DB2F7-42AC-6E49-BD65-34B2D0C33947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88452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3C2D-11EE-A442-93D7-F4697DF4A3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BD1EB-C172-D344-934E-95E14991A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C15CEA7-FC9B-7C45-802D-507B3E2B7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87" y="163877"/>
            <a:ext cx="12305773" cy="62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8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F1B5-1E4F-D942-AFEC-875C5701F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B4D2243-8C26-6644-B6DE-14FDB44D3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563" y="0"/>
            <a:ext cx="13227845" cy="7407592"/>
          </a:xfrm>
        </p:spPr>
      </p:pic>
    </p:spTree>
    <p:extLst>
      <p:ext uri="{BB962C8B-B14F-4D97-AF65-F5344CB8AC3E}">
        <p14:creationId xmlns:p14="http://schemas.microsoft.com/office/powerpoint/2010/main" val="220975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99D0-33FE-7B49-BF95-28EEC456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5F950BD-B4A5-DC4E-B317-C5C036F30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" y="194468"/>
            <a:ext cx="11620500" cy="7190185"/>
          </a:xfrm>
        </p:spPr>
      </p:pic>
    </p:spTree>
    <p:extLst>
      <p:ext uri="{BB962C8B-B14F-4D97-AF65-F5344CB8AC3E}">
        <p14:creationId xmlns:p14="http://schemas.microsoft.com/office/powerpoint/2010/main" val="296322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23CC-DD04-B84F-B6C8-52523E55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A27CFA-59BF-004A-BB85-732A09702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03" y="83344"/>
            <a:ext cx="11620966" cy="6492875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3E9C639-7C31-4A49-843C-C09A9A040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" y="83344"/>
            <a:ext cx="11251407" cy="63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8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1526112-EA4E-B942-9CB8-B2A645B26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689" y="294679"/>
            <a:ext cx="12660314" cy="659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0140-7484-614A-857D-CEC5798E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AF965A7-357D-0E46-9A0A-833228C0F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59" y="70645"/>
            <a:ext cx="12108659" cy="6600825"/>
          </a:xfrm>
        </p:spPr>
      </p:pic>
    </p:spTree>
    <p:extLst>
      <p:ext uri="{BB962C8B-B14F-4D97-AF65-F5344CB8AC3E}">
        <p14:creationId xmlns:p14="http://schemas.microsoft.com/office/powerpoint/2010/main" val="377698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9859B-5B1C-E84E-8CD0-6BE45501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3E886F3-EF79-0F4E-8FE3-42BD54423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7" y="293687"/>
            <a:ext cx="11737887" cy="6374576"/>
          </a:xfrm>
        </p:spPr>
      </p:pic>
    </p:spTree>
    <p:extLst>
      <p:ext uri="{BB962C8B-B14F-4D97-AF65-F5344CB8AC3E}">
        <p14:creationId xmlns:p14="http://schemas.microsoft.com/office/powerpoint/2010/main" val="137982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4390-0E7D-7941-AE92-8E228501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4C48A5C-F901-DF4C-8DFB-624DE19A6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838" y="164902"/>
            <a:ext cx="12230805" cy="6542286"/>
          </a:xfrm>
        </p:spPr>
      </p:pic>
    </p:spTree>
    <p:extLst>
      <p:ext uri="{BB962C8B-B14F-4D97-AF65-F5344CB8AC3E}">
        <p14:creationId xmlns:p14="http://schemas.microsoft.com/office/powerpoint/2010/main" val="407504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308C9-4263-6948-A8AE-EC44C747E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F463358-AA40-324E-BC90-0FEC047F2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15125" cy="3940969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87B6B8E-E92E-514D-9017-253D49461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0"/>
            <a:ext cx="6598555" cy="394096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EB6C108-78F3-114D-B564-7EFAEA78B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81" y="3940969"/>
            <a:ext cx="5334000" cy="277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2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E1FB-108E-EC42-B390-ACF85879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F430D4D-ADF1-954B-8099-7EE6EB542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6" y="0"/>
            <a:ext cx="11314907" cy="636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0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CD15-AB48-754B-BA85-2E243173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6D38D58-6869-0B47-A965-624C5D147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029"/>
            <a:ext cx="11858625" cy="6274397"/>
          </a:xfrm>
        </p:spPr>
      </p:pic>
    </p:spTree>
    <p:extLst>
      <p:ext uri="{BB962C8B-B14F-4D97-AF65-F5344CB8AC3E}">
        <p14:creationId xmlns:p14="http://schemas.microsoft.com/office/powerpoint/2010/main" val="1458690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8801720472221</dc:creator>
  <cp:lastModifiedBy>8801720472221</cp:lastModifiedBy>
  <cp:revision>7</cp:revision>
  <dcterms:created xsi:type="dcterms:W3CDTF">2021-09-04T11:13:08Z</dcterms:created>
  <dcterms:modified xsi:type="dcterms:W3CDTF">2021-09-06T04:12:51Z</dcterms:modified>
</cp:coreProperties>
</file>